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311" r:id="rId2"/>
    <p:sldId id="519" r:id="rId3"/>
    <p:sldId id="520" r:id="rId4"/>
    <p:sldId id="521" r:id="rId5"/>
    <p:sldId id="522" r:id="rId6"/>
    <p:sldId id="567" r:id="rId7"/>
    <p:sldId id="568" r:id="rId8"/>
    <p:sldId id="569" r:id="rId9"/>
    <p:sldId id="570" r:id="rId10"/>
    <p:sldId id="571" r:id="rId11"/>
    <p:sldId id="608" r:id="rId12"/>
    <p:sldId id="605" r:id="rId13"/>
    <p:sldId id="602" r:id="rId14"/>
    <p:sldId id="603" r:id="rId15"/>
    <p:sldId id="604" r:id="rId16"/>
    <p:sldId id="524" r:id="rId17"/>
    <p:sldId id="525" r:id="rId18"/>
    <p:sldId id="579" r:id="rId19"/>
    <p:sldId id="578" r:id="rId20"/>
    <p:sldId id="607" r:id="rId21"/>
    <p:sldId id="577" r:id="rId22"/>
    <p:sldId id="576" r:id="rId23"/>
    <p:sldId id="591" r:id="rId24"/>
    <p:sldId id="592" r:id="rId25"/>
    <p:sldId id="593" r:id="rId26"/>
    <p:sldId id="594" r:id="rId27"/>
    <p:sldId id="595" r:id="rId28"/>
    <p:sldId id="596" r:id="rId29"/>
    <p:sldId id="598" r:id="rId30"/>
    <p:sldId id="599" r:id="rId31"/>
    <p:sldId id="600" r:id="rId32"/>
    <p:sldId id="581" r:id="rId33"/>
    <p:sldId id="582" r:id="rId34"/>
    <p:sldId id="583" r:id="rId35"/>
    <p:sldId id="586" r:id="rId36"/>
    <p:sldId id="585" r:id="rId37"/>
    <p:sldId id="588" r:id="rId38"/>
    <p:sldId id="572" r:id="rId39"/>
    <p:sldId id="609" r:id="rId40"/>
    <p:sldId id="610" r:id="rId41"/>
    <p:sldId id="573" r:id="rId42"/>
    <p:sldId id="574" r:id="rId43"/>
    <p:sldId id="575" r:id="rId44"/>
    <p:sldId id="555" r:id="rId45"/>
    <p:sldId id="556" r:id="rId46"/>
    <p:sldId id="557" r:id="rId47"/>
    <p:sldId id="501" r:id="rId48"/>
    <p:sldId id="497" r:id="rId49"/>
    <p:sldId id="496" r:id="rId50"/>
    <p:sldId id="500" r:id="rId51"/>
    <p:sldId id="560" r:id="rId52"/>
    <p:sldId id="518" r:id="rId53"/>
    <p:sldId id="601" r:id="rId54"/>
    <p:sldId id="459" r:id="rId55"/>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609" autoAdjust="0"/>
  </p:normalViewPr>
  <p:slideViewPr>
    <p:cSldViewPr>
      <p:cViewPr varScale="1">
        <p:scale>
          <a:sx n="84" d="100"/>
          <a:sy n="84" d="100"/>
        </p:scale>
        <p:origin x="1584" y="9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1636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871AEA-D0C9-4073-B4EC-7D3FA5C2DB52}"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endParaRPr lang="tr-TR"/>
        </a:p>
      </dgm:t>
    </dgm:pt>
    <dgm:pt modelId="{C382E4D8-09DE-4CE6-B0AB-53F04ACD638E}">
      <dgm:prSet phldrT="[Metin]" custT="1"/>
      <dgm:spPr>
        <a:solidFill>
          <a:schemeClr val="accent6">
            <a:lumMod val="75000"/>
          </a:schemeClr>
        </a:solidFill>
        <a:ln>
          <a:noFill/>
        </a:ln>
      </dgm:spPr>
      <dgm:t>
        <a:bodyPr/>
        <a:lstStyle/>
        <a:p>
          <a:r>
            <a:rPr lang="tr-TR" sz="1050" dirty="0"/>
            <a:t>Kurullar</a:t>
          </a:r>
        </a:p>
      </dgm:t>
    </dgm:pt>
    <dgm:pt modelId="{136DC1BE-DB24-4CB2-B4B7-967DEF1CFA13}" type="parTrans" cxnId="{E555FDE5-9803-42FB-8ED7-8B95CD86BA73}">
      <dgm:prSet/>
      <dgm:spPr>
        <a:solidFill>
          <a:schemeClr val="accent2"/>
        </a:solidFill>
      </dgm:spPr>
      <dgm:t>
        <a:bodyPr/>
        <a:lstStyle/>
        <a:p>
          <a:endParaRPr lang="tr-TR"/>
        </a:p>
      </dgm:t>
    </dgm:pt>
    <dgm:pt modelId="{BDBE8305-6462-4A80-8999-6D277FFED8D1}" type="sibTrans" cxnId="{E555FDE5-9803-42FB-8ED7-8B95CD86BA73}">
      <dgm:prSet/>
      <dgm:spPr/>
      <dgm:t>
        <a:bodyPr/>
        <a:lstStyle/>
        <a:p>
          <a:endParaRPr lang="tr-TR"/>
        </a:p>
      </dgm:t>
    </dgm:pt>
    <dgm:pt modelId="{24618D79-F035-4BB8-B305-D1610A5FE6C3}">
      <dgm:prSet phldrT="[Metin]" custT="1"/>
      <dgm:spPr>
        <a:solidFill>
          <a:schemeClr val="accent6">
            <a:lumMod val="75000"/>
          </a:schemeClr>
        </a:solidFill>
        <a:ln>
          <a:noFill/>
        </a:ln>
      </dgm:spPr>
      <dgm:t>
        <a:bodyPr/>
        <a:lstStyle/>
        <a:p>
          <a:r>
            <a:rPr lang="tr-TR" sz="1100" dirty="0"/>
            <a:t>Komisyonlar</a:t>
          </a:r>
        </a:p>
      </dgm:t>
    </dgm:pt>
    <dgm:pt modelId="{42455D27-BD43-418A-BAB1-F26BBDE76644}" type="parTrans" cxnId="{26AF73AA-570F-4E7F-889D-F3B1E0795108}">
      <dgm:prSet/>
      <dgm:spPr/>
      <dgm:t>
        <a:bodyPr/>
        <a:lstStyle/>
        <a:p>
          <a:endParaRPr lang="tr-TR"/>
        </a:p>
      </dgm:t>
    </dgm:pt>
    <dgm:pt modelId="{C8695F99-7E44-4922-8ABD-B4CAA116D885}" type="sibTrans" cxnId="{26AF73AA-570F-4E7F-889D-F3B1E0795108}">
      <dgm:prSet/>
      <dgm:spPr/>
      <dgm:t>
        <a:bodyPr/>
        <a:lstStyle/>
        <a:p>
          <a:endParaRPr lang="tr-TR"/>
        </a:p>
      </dgm:t>
    </dgm:pt>
    <dgm:pt modelId="{23D6A3CA-05AB-4B53-8CF4-2D1232675FC1}">
      <dgm:prSet custT="1"/>
      <dgm:spPr>
        <a:solidFill>
          <a:srgbClr val="4784FF"/>
        </a:solidFill>
      </dgm:spPr>
      <dgm:t>
        <a:bodyPr/>
        <a:lstStyle/>
        <a:p>
          <a:r>
            <a:rPr lang="tr-TR" sz="500" dirty="0"/>
            <a:t>Öz Değerlendirme Kurulu</a:t>
          </a:r>
        </a:p>
      </dgm:t>
    </dgm:pt>
    <dgm:pt modelId="{0660EDB2-E8DF-4F5E-9728-E62C92EEA43B}" type="parTrans" cxnId="{036179DD-28A6-4F9A-BE9A-3447496A93CB}">
      <dgm:prSet/>
      <dgm:spPr/>
      <dgm:t>
        <a:bodyPr/>
        <a:lstStyle/>
        <a:p>
          <a:endParaRPr lang="tr-TR"/>
        </a:p>
      </dgm:t>
    </dgm:pt>
    <dgm:pt modelId="{6090AD2B-1C83-4A11-92AF-971B53F32203}" type="sibTrans" cxnId="{036179DD-28A6-4F9A-BE9A-3447496A93CB}">
      <dgm:prSet/>
      <dgm:spPr/>
      <dgm:t>
        <a:bodyPr/>
        <a:lstStyle/>
        <a:p>
          <a:endParaRPr lang="tr-TR"/>
        </a:p>
      </dgm:t>
    </dgm:pt>
    <dgm:pt modelId="{BA04BD51-81F6-45E9-81DE-6ACBB16895E2}">
      <dgm:prSet custT="1"/>
      <dgm:spPr>
        <a:solidFill>
          <a:srgbClr val="4784FF"/>
        </a:solidFill>
      </dgm:spPr>
      <dgm:t>
        <a:bodyPr/>
        <a:lstStyle/>
        <a:p>
          <a:r>
            <a:rPr lang="tr-TR" sz="500" dirty="0"/>
            <a:t>Lisans Eğitimi Koordinatörler Kurulu</a:t>
          </a:r>
        </a:p>
      </dgm:t>
    </dgm:pt>
    <dgm:pt modelId="{4D02D88C-1F09-487E-A29F-3248FA243383}" type="parTrans" cxnId="{4C8C8B22-BD4B-437E-B157-A5CEC7D940C9}">
      <dgm:prSet/>
      <dgm:spPr/>
      <dgm:t>
        <a:bodyPr/>
        <a:lstStyle/>
        <a:p>
          <a:endParaRPr lang="tr-TR"/>
        </a:p>
      </dgm:t>
    </dgm:pt>
    <dgm:pt modelId="{0F2828E1-154B-47BE-BB8A-8F6C702CC7ED}" type="sibTrans" cxnId="{4C8C8B22-BD4B-437E-B157-A5CEC7D940C9}">
      <dgm:prSet/>
      <dgm:spPr/>
      <dgm:t>
        <a:bodyPr/>
        <a:lstStyle/>
        <a:p>
          <a:endParaRPr lang="tr-TR"/>
        </a:p>
      </dgm:t>
    </dgm:pt>
    <dgm:pt modelId="{E158F1E1-5D06-4342-99F2-84F76D046356}">
      <dgm:prSet custT="1"/>
      <dgm:spPr>
        <a:solidFill>
          <a:srgbClr val="4784FF"/>
        </a:solidFill>
      </dgm:spPr>
      <dgm:t>
        <a:bodyPr/>
        <a:lstStyle/>
        <a:p>
          <a:r>
            <a:rPr lang="tr-TR" sz="500" dirty="0"/>
            <a:t>Mezuniyet Sonrası Eğitim Koordinasyon Kurulu</a:t>
          </a:r>
        </a:p>
      </dgm:t>
    </dgm:pt>
    <dgm:pt modelId="{D26A97B4-C6FB-4DE2-AD2F-7B710101D897}" type="parTrans" cxnId="{5BFC25F3-8B8B-4D2E-ABF7-7BEC54C6C2B0}">
      <dgm:prSet/>
      <dgm:spPr/>
      <dgm:t>
        <a:bodyPr/>
        <a:lstStyle/>
        <a:p>
          <a:endParaRPr lang="tr-TR"/>
        </a:p>
      </dgm:t>
    </dgm:pt>
    <dgm:pt modelId="{9CFB3163-CD33-4673-93B3-9F91CD2E7691}" type="sibTrans" cxnId="{5BFC25F3-8B8B-4D2E-ABF7-7BEC54C6C2B0}">
      <dgm:prSet/>
      <dgm:spPr/>
      <dgm:t>
        <a:bodyPr/>
        <a:lstStyle/>
        <a:p>
          <a:endParaRPr lang="tr-TR"/>
        </a:p>
      </dgm:t>
    </dgm:pt>
    <dgm:pt modelId="{9AD15565-4375-4071-A104-8E7726B7D3A4}">
      <dgm:prSet custT="1"/>
      <dgm:spPr>
        <a:solidFill>
          <a:srgbClr val="4784FF"/>
        </a:solidFill>
      </dgm:spPr>
      <dgm:t>
        <a:bodyPr/>
        <a:lstStyle/>
        <a:p>
          <a:r>
            <a:rPr lang="tr-TR" sz="500" dirty="0"/>
            <a:t>Yayın ve </a:t>
          </a:r>
          <a:r>
            <a:rPr lang="tr-TR" sz="500" dirty="0" err="1"/>
            <a:t>Dökümantasyon</a:t>
          </a:r>
          <a:r>
            <a:rPr lang="tr-TR" sz="500" dirty="0"/>
            <a:t> Kurulu</a:t>
          </a:r>
        </a:p>
      </dgm:t>
    </dgm:pt>
    <dgm:pt modelId="{83566EBA-9868-4401-9717-42A88751A13F}" type="parTrans" cxnId="{A7898687-04E1-495B-916A-ED281B011308}">
      <dgm:prSet/>
      <dgm:spPr/>
      <dgm:t>
        <a:bodyPr/>
        <a:lstStyle/>
        <a:p>
          <a:endParaRPr lang="tr-TR"/>
        </a:p>
      </dgm:t>
    </dgm:pt>
    <dgm:pt modelId="{49F88494-5F71-410B-9D45-EC15B24EB1FD}" type="sibTrans" cxnId="{A7898687-04E1-495B-916A-ED281B011308}">
      <dgm:prSet/>
      <dgm:spPr/>
      <dgm:t>
        <a:bodyPr/>
        <a:lstStyle/>
        <a:p>
          <a:endParaRPr lang="tr-TR"/>
        </a:p>
      </dgm:t>
    </dgm:pt>
    <dgm:pt modelId="{DC73B517-DB3C-4876-B923-4A814E58C4A9}">
      <dgm:prSet custT="1"/>
      <dgm:spPr>
        <a:solidFill>
          <a:srgbClr val="005EA4"/>
        </a:solidFill>
      </dgm:spPr>
      <dgm:t>
        <a:bodyPr/>
        <a:lstStyle/>
        <a:p>
          <a:r>
            <a:rPr lang="tr-TR" sz="500" dirty="0"/>
            <a:t>Mezun Komisyonu</a:t>
          </a:r>
        </a:p>
      </dgm:t>
    </dgm:pt>
    <dgm:pt modelId="{0F848211-B1CF-4529-840E-6EE2C04ECEC9}" type="parTrans" cxnId="{2691C808-CDD8-4EF3-8325-18682F91A649}">
      <dgm:prSet/>
      <dgm:spPr/>
      <dgm:t>
        <a:bodyPr/>
        <a:lstStyle/>
        <a:p>
          <a:endParaRPr lang="tr-TR"/>
        </a:p>
      </dgm:t>
    </dgm:pt>
    <dgm:pt modelId="{62EFCCFC-0E90-4220-9990-F9E0A1AABE1C}" type="sibTrans" cxnId="{2691C808-CDD8-4EF3-8325-18682F91A649}">
      <dgm:prSet/>
      <dgm:spPr/>
      <dgm:t>
        <a:bodyPr/>
        <a:lstStyle/>
        <a:p>
          <a:endParaRPr lang="tr-TR"/>
        </a:p>
      </dgm:t>
    </dgm:pt>
    <dgm:pt modelId="{E7C2E55C-182A-4120-8974-F593AAB6ED6A}">
      <dgm:prSet custT="1"/>
      <dgm:spPr>
        <a:solidFill>
          <a:srgbClr val="005EA4"/>
        </a:solidFill>
      </dgm:spPr>
      <dgm:t>
        <a:bodyPr/>
        <a:lstStyle/>
        <a:p>
          <a:r>
            <a:rPr lang="tr-TR" sz="500" dirty="0"/>
            <a:t>Sürekli Mesleki Gelişim Etkinlik Komisyonu</a:t>
          </a:r>
        </a:p>
      </dgm:t>
    </dgm:pt>
    <dgm:pt modelId="{C8343AF8-DBB5-4835-ACF6-10889C750EE1}" type="parTrans" cxnId="{05C6F878-C2F0-435F-A1D0-5C66103926D5}">
      <dgm:prSet/>
      <dgm:spPr/>
      <dgm:t>
        <a:bodyPr/>
        <a:lstStyle/>
        <a:p>
          <a:endParaRPr lang="tr-TR"/>
        </a:p>
      </dgm:t>
    </dgm:pt>
    <dgm:pt modelId="{F17ADAE2-9542-4AEC-A1EF-B4CF5104480D}" type="sibTrans" cxnId="{05C6F878-C2F0-435F-A1D0-5C66103926D5}">
      <dgm:prSet/>
      <dgm:spPr/>
      <dgm:t>
        <a:bodyPr/>
        <a:lstStyle/>
        <a:p>
          <a:endParaRPr lang="tr-TR"/>
        </a:p>
      </dgm:t>
    </dgm:pt>
    <dgm:pt modelId="{DDF680E4-752D-4638-9CF9-F371DB821C24}">
      <dgm:prSet custT="1"/>
      <dgm:spPr>
        <a:solidFill>
          <a:srgbClr val="005EA4"/>
        </a:solidFill>
      </dgm:spPr>
      <dgm:t>
        <a:bodyPr/>
        <a:lstStyle/>
        <a:p>
          <a:r>
            <a:rPr lang="tr-TR" sz="500" dirty="0"/>
            <a:t>Geribildirim Anket Komisyonu</a:t>
          </a:r>
        </a:p>
      </dgm:t>
    </dgm:pt>
    <dgm:pt modelId="{E0437A5E-3F3D-4DEA-B57D-0A884976CD6E}" type="parTrans" cxnId="{AEE12EDA-366F-4E4F-A945-CF860587DC59}">
      <dgm:prSet/>
      <dgm:spPr/>
      <dgm:t>
        <a:bodyPr/>
        <a:lstStyle/>
        <a:p>
          <a:endParaRPr lang="tr-TR"/>
        </a:p>
      </dgm:t>
    </dgm:pt>
    <dgm:pt modelId="{6C81E13E-E404-440B-AACC-17BD7B6C44BE}" type="sibTrans" cxnId="{AEE12EDA-366F-4E4F-A945-CF860587DC59}">
      <dgm:prSet/>
      <dgm:spPr/>
      <dgm:t>
        <a:bodyPr/>
        <a:lstStyle/>
        <a:p>
          <a:endParaRPr lang="tr-TR"/>
        </a:p>
      </dgm:t>
    </dgm:pt>
    <dgm:pt modelId="{8CB009A7-1E6C-4510-B533-C5BBC2E36621}">
      <dgm:prSet custT="1"/>
      <dgm:spPr>
        <a:solidFill>
          <a:srgbClr val="005EA4"/>
        </a:solidFill>
      </dgm:spPr>
      <dgm:t>
        <a:bodyPr/>
        <a:lstStyle/>
        <a:p>
          <a:r>
            <a:rPr lang="tr-TR" sz="500" dirty="0"/>
            <a:t>Stratejik Plan Komisyonu</a:t>
          </a:r>
        </a:p>
      </dgm:t>
    </dgm:pt>
    <dgm:pt modelId="{4E36F1F4-F396-44E1-92BF-034903BF45C2}" type="parTrans" cxnId="{65681419-C1F7-4D5C-992C-CF0D62708B7D}">
      <dgm:prSet/>
      <dgm:spPr/>
      <dgm:t>
        <a:bodyPr/>
        <a:lstStyle/>
        <a:p>
          <a:endParaRPr lang="tr-TR"/>
        </a:p>
      </dgm:t>
    </dgm:pt>
    <dgm:pt modelId="{727FDA9D-A7F8-49AD-9937-C0851666EF59}" type="sibTrans" cxnId="{65681419-C1F7-4D5C-992C-CF0D62708B7D}">
      <dgm:prSet/>
      <dgm:spPr/>
      <dgm:t>
        <a:bodyPr/>
        <a:lstStyle/>
        <a:p>
          <a:endParaRPr lang="tr-TR"/>
        </a:p>
      </dgm:t>
    </dgm:pt>
    <dgm:pt modelId="{132308BB-1A09-4D2B-A22E-38AAE5928CE1}">
      <dgm:prSet custT="1"/>
      <dgm:spPr>
        <a:solidFill>
          <a:srgbClr val="005EA4"/>
        </a:solidFill>
      </dgm:spPr>
      <dgm:t>
        <a:bodyPr/>
        <a:lstStyle/>
        <a:p>
          <a:r>
            <a:rPr lang="tr-TR" sz="500" dirty="0"/>
            <a:t>Stajyer ve </a:t>
          </a:r>
          <a:r>
            <a:rPr lang="tr-TR" sz="500" dirty="0" err="1"/>
            <a:t>İntörn</a:t>
          </a:r>
          <a:r>
            <a:rPr lang="tr-TR" sz="500" dirty="0"/>
            <a:t> Yönergesi Komisyonu </a:t>
          </a:r>
        </a:p>
      </dgm:t>
    </dgm:pt>
    <dgm:pt modelId="{F26AE951-01B0-46EB-8012-51A2CC0183FA}" type="parTrans" cxnId="{B1B044C0-59C6-4918-A01B-51F8AACD0C76}">
      <dgm:prSet/>
      <dgm:spPr/>
      <dgm:t>
        <a:bodyPr/>
        <a:lstStyle/>
        <a:p>
          <a:endParaRPr lang="tr-TR"/>
        </a:p>
      </dgm:t>
    </dgm:pt>
    <dgm:pt modelId="{C30B4835-E871-4639-9979-0763E5388F3C}" type="sibTrans" cxnId="{B1B044C0-59C6-4918-A01B-51F8AACD0C76}">
      <dgm:prSet/>
      <dgm:spPr/>
      <dgm:t>
        <a:bodyPr/>
        <a:lstStyle/>
        <a:p>
          <a:endParaRPr lang="tr-TR"/>
        </a:p>
      </dgm:t>
    </dgm:pt>
    <dgm:pt modelId="{96EE9FB7-A42D-4D8C-AF6E-9597C2CF9D4A}">
      <dgm:prSet custT="1"/>
      <dgm:spPr>
        <a:solidFill>
          <a:srgbClr val="005EA4"/>
        </a:solidFill>
      </dgm:spPr>
      <dgm:t>
        <a:bodyPr/>
        <a:lstStyle/>
        <a:p>
          <a:r>
            <a:rPr lang="tr-TR" sz="500" dirty="0"/>
            <a:t>Öğrenci Kalite Komisyonu</a:t>
          </a:r>
        </a:p>
      </dgm:t>
    </dgm:pt>
    <dgm:pt modelId="{52161A3C-F55F-4965-853D-C3F6DBCF6B5D}" type="parTrans" cxnId="{F7A398DB-BA50-4F81-9DE8-DA6F89943514}">
      <dgm:prSet/>
      <dgm:spPr/>
      <dgm:t>
        <a:bodyPr/>
        <a:lstStyle/>
        <a:p>
          <a:endParaRPr lang="tr-TR"/>
        </a:p>
      </dgm:t>
    </dgm:pt>
    <dgm:pt modelId="{429A7459-1493-4F9E-8AF2-4D7D840EA049}" type="sibTrans" cxnId="{F7A398DB-BA50-4F81-9DE8-DA6F89943514}">
      <dgm:prSet/>
      <dgm:spPr/>
      <dgm:t>
        <a:bodyPr/>
        <a:lstStyle/>
        <a:p>
          <a:endParaRPr lang="tr-TR"/>
        </a:p>
      </dgm:t>
    </dgm:pt>
    <dgm:pt modelId="{0EE89F1E-3B30-4A66-BC64-3DCE6D5FD9E2}">
      <dgm:prSet custT="1"/>
      <dgm:spPr>
        <a:solidFill>
          <a:srgbClr val="005EA4"/>
        </a:solidFill>
      </dgm:spPr>
      <dgm:t>
        <a:bodyPr/>
        <a:lstStyle/>
        <a:p>
          <a:r>
            <a:rPr lang="tr-TR" sz="500" dirty="0"/>
            <a:t>Kariyer Günleri Düzenleme Komisyonu</a:t>
          </a:r>
        </a:p>
      </dgm:t>
    </dgm:pt>
    <dgm:pt modelId="{CE574968-82F9-48FD-ACAD-4AAAB46E1743}" type="parTrans" cxnId="{3BDF8714-291F-4F37-8DFD-1A5B512098DD}">
      <dgm:prSet/>
      <dgm:spPr/>
      <dgm:t>
        <a:bodyPr/>
        <a:lstStyle/>
        <a:p>
          <a:endParaRPr lang="tr-TR"/>
        </a:p>
      </dgm:t>
    </dgm:pt>
    <dgm:pt modelId="{BDB730E8-9BD0-4EBE-A5B9-A9A913EDE411}" type="sibTrans" cxnId="{3BDF8714-291F-4F37-8DFD-1A5B512098DD}">
      <dgm:prSet/>
      <dgm:spPr/>
      <dgm:t>
        <a:bodyPr/>
        <a:lstStyle/>
        <a:p>
          <a:endParaRPr lang="tr-TR"/>
        </a:p>
      </dgm:t>
    </dgm:pt>
    <dgm:pt modelId="{E68F0B62-E6B2-4722-93B8-7F5BAAA76177}">
      <dgm:prSet custT="1"/>
      <dgm:spPr>
        <a:solidFill>
          <a:srgbClr val="005EA4"/>
        </a:solidFill>
      </dgm:spPr>
      <dgm:t>
        <a:bodyPr/>
        <a:lstStyle/>
        <a:p>
          <a:r>
            <a:rPr lang="tr-TR" sz="500" dirty="0"/>
            <a:t>Öğrenci Danışmanlığı Koordinasyon Komisyonu</a:t>
          </a:r>
        </a:p>
      </dgm:t>
    </dgm:pt>
    <dgm:pt modelId="{1E3D6AA9-5295-4F27-AB94-3403D19441C2}" type="parTrans" cxnId="{F67A0570-43BC-4AFA-8B13-738150B23969}">
      <dgm:prSet/>
      <dgm:spPr/>
      <dgm:t>
        <a:bodyPr/>
        <a:lstStyle/>
        <a:p>
          <a:endParaRPr lang="tr-TR"/>
        </a:p>
      </dgm:t>
    </dgm:pt>
    <dgm:pt modelId="{73C79E29-8911-42BD-8B6C-580EBF43A3C0}" type="sibTrans" cxnId="{F67A0570-43BC-4AFA-8B13-738150B23969}">
      <dgm:prSet/>
      <dgm:spPr/>
      <dgm:t>
        <a:bodyPr/>
        <a:lstStyle/>
        <a:p>
          <a:endParaRPr lang="tr-TR"/>
        </a:p>
      </dgm:t>
    </dgm:pt>
    <dgm:pt modelId="{1F405A76-EC51-499E-9E2F-56C1BCCAE20B}">
      <dgm:prSet custT="1"/>
      <dgm:spPr>
        <a:solidFill>
          <a:srgbClr val="005EA4"/>
        </a:solidFill>
      </dgm:spPr>
      <dgm:t>
        <a:bodyPr/>
        <a:lstStyle/>
        <a:p>
          <a:r>
            <a:rPr lang="tr-TR" sz="500" dirty="0"/>
            <a:t>Akademik Faaliyetlere Gönüllü Öğrenci Katılımı (AFGÖK) Komisyonu</a:t>
          </a:r>
        </a:p>
      </dgm:t>
    </dgm:pt>
    <dgm:pt modelId="{02C7A910-5A85-4427-9EEA-370FD8E2C1A6}" type="parTrans" cxnId="{AA3FAD72-2B81-418B-B1DF-F6FF6FEA3B6C}">
      <dgm:prSet/>
      <dgm:spPr/>
      <dgm:t>
        <a:bodyPr/>
        <a:lstStyle/>
        <a:p>
          <a:endParaRPr lang="tr-TR"/>
        </a:p>
      </dgm:t>
    </dgm:pt>
    <dgm:pt modelId="{1D901354-7F11-4349-B4B5-FAF9F7DA4A5E}" type="sibTrans" cxnId="{AA3FAD72-2B81-418B-B1DF-F6FF6FEA3B6C}">
      <dgm:prSet/>
      <dgm:spPr/>
      <dgm:t>
        <a:bodyPr/>
        <a:lstStyle/>
        <a:p>
          <a:endParaRPr lang="tr-TR"/>
        </a:p>
      </dgm:t>
    </dgm:pt>
    <dgm:pt modelId="{BFEF3B26-0F7A-4125-A1E9-2205C23A97CF}">
      <dgm:prSet custT="1"/>
      <dgm:spPr>
        <a:solidFill>
          <a:srgbClr val="005EA4"/>
        </a:solidFill>
      </dgm:spPr>
      <dgm:t>
        <a:bodyPr/>
        <a:lstStyle/>
        <a:p>
          <a:r>
            <a:rPr lang="tr-TR" sz="500" dirty="0"/>
            <a:t>Ölçme ve Değerlendirme Komisyonu</a:t>
          </a:r>
        </a:p>
      </dgm:t>
    </dgm:pt>
    <dgm:pt modelId="{9FFACC3D-DB4F-4996-9F10-63DE7345E049}" type="parTrans" cxnId="{D39BCDE5-B220-41E1-B993-846D7E1B2ABE}">
      <dgm:prSet/>
      <dgm:spPr/>
      <dgm:t>
        <a:bodyPr/>
        <a:lstStyle/>
        <a:p>
          <a:endParaRPr lang="tr-TR"/>
        </a:p>
      </dgm:t>
    </dgm:pt>
    <dgm:pt modelId="{B994F31C-D193-4215-97C9-CA89CEAB7210}" type="sibTrans" cxnId="{D39BCDE5-B220-41E1-B993-846D7E1B2ABE}">
      <dgm:prSet/>
      <dgm:spPr/>
      <dgm:t>
        <a:bodyPr/>
        <a:lstStyle/>
        <a:p>
          <a:endParaRPr lang="tr-TR"/>
        </a:p>
      </dgm:t>
    </dgm:pt>
    <dgm:pt modelId="{29B9FBED-1029-4232-B342-78790A649FD9}">
      <dgm:prSet custT="1"/>
      <dgm:spPr>
        <a:solidFill>
          <a:srgbClr val="ED7727"/>
        </a:solidFill>
      </dgm:spPr>
      <dgm:t>
        <a:bodyPr/>
        <a:lstStyle/>
        <a:p>
          <a:r>
            <a:rPr lang="tr-TR" sz="400" dirty="0"/>
            <a:t>Yıllık gelişim ara değerlendirme Öz değerlendirme raporu, UTEAK önerileri</a:t>
          </a:r>
        </a:p>
      </dgm:t>
    </dgm:pt>
    <dgm:pt modelId="{937ACF26-5F68-46E5-9524-4652F6F51317}" type="parTrans" cxnId="{40210A39-D477-4AD2-84D1-B04EF4AAD941}">
      <dgm:prSet/>
      <dgm:spPr/>
      <dgm:t>
        <a:bodyPr/>
        <a:lstStyle/>
        <a:p>
          <a:endParaRPr lang="tr-TR"/>
        </a:p>
      </dgm:t>
    </dgm:pt>
    <dgm:pt modelId="{2CC6EDAB-DF76-47F5-8939-A8BE7978A9BB}" type="sibTrans" cxnId="{40210A39-D477-4AD2-84D1-B04EF4AAD941}">
      <dgm:prSet/>
      <dgm:spPr/>
      <dgm:t>
        <a:bodyPr/>
        <a:lstStyle/>
        <a:p>
          <a:endParaRPr lang="tr-TR"/>
        </a:p>
      </dgm:t>
    </dgm:pt>
    <dgm:pt modelId="{EAC6FB2E-510A-4AFA-BC51-5527E1DD27D6}">
      <dgm:prSet custT="1"/>
      <dgm:spPr>
        <a:solidFill>
          <a:srgbClr val="F27A54"/>
        </a:solidFill>
      </dgm:spPr>
      <dgm:t>
        <a:bodyPr/>
        <a:lstStyle/>
        <a:p>
          <a:r>
            <a:rPr lang="tr-TR" sz="500" dirty="0"/>
            <a:t>1 -30 Eylül arası</a:t>
          </a:r>
        </a:p>
      </dgm:t>
    </dgm:pt>
    <dgm:pt modelId="{632040CC-B13E-46E3-A662-4E4AFF8FCD92}" type="parTrans" cxnId="{A5579418-DE72-462E-A824-7CF78031D257}">
      <dgm:prSet/>
      <dgm:spPr/>
      <dgm:t>
        <a:bodyPr/>
        <a:lstStyle/>
        <a:p>
          <a:endParaRPr lang="tr-TR"/>
        </a:p>
      </dgm:t>
    </dgm:pt>
    <dgm:pt modelId="{3C270AF3-75AA-4334-BB3A-25D8B350E8CE}" type="sibTrans" cxnId="{A5579418-DE72-462E-A824-7CF78031D257}">
      <dgm:prSet/>
      <dgm:spPr/>
      <dgm:t>
        <a:bodyPr/>
        <a:lstStyle/>
        <a:p>
          <a:endParaRPr lang="tr-TR"/>
        </a:p>
      </dgm:t>
    </dgm:pt>
    <dgm:pt modelId="{C113491C-9760-4F4D-B5AB-CF04066DB5FA}">
      <dgm:prSet custT="1"/>
      <dgm:spPr>
        <a:solidFill>
          <a:srgbClr val="ED7727"/>
        </a:solidFill>
      </dgm:spPr>
      <dgm:t>
        <a:bodyPr/>
        <a:lstStyle/>
        <a:p>
          <a:r>
            <a:rPr lang="tr-TR" sz="400" dirty="0"/>
            <a:t>Eğitim değerlendirme raporu</a:t>
          </a:r>
        </a:p>
      </dgm:t>
    </dgm:pt>
    <dgm:pt modelId="{D9479672-9DCF-4BD8-9A03-D8505AD81350}" type="parTrans" cxnId="{4EEE5909-84CE-4EF7-90B6-88A77A0C5D36}">
      <dgm:prSet/>
      <dgm:spPr/>
      <dgm:t>
        <a:bodyPr/>
        <a:lstStyle/>
        <a:p>
          <a:endParaRPr lang="tr-TR"/>
        </a:p>
      </dgm:t>
    </dgm:pt>
    <dgm:pt modelId="{2DBAB5D9-224D-4C35-A308-FA86AC2F77A3}" type="sibTrans" cxnId="{4EEE5909-84CE-4EF7-90B6-88A77A0C5D36}">
      <dgm:prSet/>
      <dgm:spPr/>
      <dgm:t>
        <a:bodyPr/>
        <a:lstStyle/>
        <a:p>
          <a:endParaRPr lang="tr-TR"/>
        </a:p>
      </dgm:t>
    </dgm:pt>
    <dgm:pt modelId="{A2077BE8-6918-4015-920F-438E6CA2DAB0}">
      <dgm:prSet custT="1"/>
      <dgm:spPr>
        <a:solidFill>
          <a:srgbClr val="F27A54"/>
        </a:solidFill>
      </dgm:spPr>
      <dgm:t>
        <a:bodyPr/>
        <a:lstStyle/>
        <a:p>
          <a:r>
            <a:rPr lang="tr-TR" sz="500" dirty="0"/>
            <a:t>1 -30 Eylül arası</a:t>
          </a:r>
        </a:p>
      </dgm:t>
    </dgm:pt>
    <dgm:pt modelId="{FE67A6BD-DA54-4553-85B0-22E1C79A93F1}" type="parTrans" cxnId="{67635F9E-F0E2-489F-BB98-1CC87BAC6561}">
      <dgm:prSet/>
      <dgm:spPr/>
      <dgm:t>
        <a:bodyPr/>
        <a:lstStyle/>
        <a:p>
          <a:endParaRPr lang="tr-TR"/>
        </a:p>
      </dgm:t>
    </dgm:pt>
    <dgm:pt modelId="{41022F0F-DD6B-4446-9CC7-5977BAF15AC3}" type="sibTrans" cxnId="{67635F9E-F0E2-489F-BB98-1CC87BAC6561}">
      <dgm:prSet/>
      <dgm:spPr/>
      <dgm:t>
        <a:bodyPr/>
        <a:lstStyle/>
        <a:p>
          <a:endParaRPr lang="tr-TR"/>
        </a:p>
      </dgm:t>
    </dgm:pt>
    <dgm:pt modelId="{C1474F6A-2D9F-45AD-A289-4B24A60FEB7C}">
      <dgm:prSet custT="1"/>
      <dgm:spPr>
        <a:solidFill>
          <a:srgbClr val="D46112"/>
        </a:solidFill>
      </dgm:spPr>
      <dgm:t>
        <a:bodyPr/>
        <a:lstStyle/>
        <a:p>
          <a:r>
            <a:rPr lang="tr-TR" sz="400" dirty="0"/>
            <a:t>Kurul/Komisyon/Toplantı raporu (Eğitimle ilgili faaliyet, karar, görüş, öneri içeren)</a:t>
          </a:r>
        </a:p>
      </dgm:t>
    </dgm:pt>
    <dgm:pt modelId="{E22685A5-47B2-47AF-8A75-BE6CEA00EBC1}" type="parTrans" cxnId="{06BF5D89-0195-4C03-B34B-6634B6FA7572}">
      <dgm:prSet/>
      <dgm:spPr/>
      <dgm:t>
        <a:bodyPr/>
        <a:lstStyle/>
        <a:p>
          <a:endParaRPr lang="tr-TR"/>
        </a:p>
      </dgm:t>
    </dgm:pt>
    <dgm:pt modelId="{D6EB2D95-4ABD-4E7E-956E-D6CFC1CF0045}" type="sibTrans" cxnId="{06BF5D89-0195-4C03-B34B-6634B6FA7572}">
      <dgm:prSet/>
      <dgm:spPr/>
      <dgm:t>
        <a:bodyPr/>
        <a:lstStyle/>
        <a:p>
          <a:endParaRPr lang="tr-TR"/>
        </a:p>
      </dgm:t>
    </dgm:pt>
    <dgm:pt modelId="{C5D47A28-887E-43F2-90FB-A5C10387C407}">
      <dgm:prSet custT="1"/>
      <dgm:spPr>
        <a:solidFill>
          <a:srgbClr val="D46112"/>
        </a:solidFill>
      </dgm:spPr>
      <dgm:t>
        <a:bodyPr/>
        <a:lstStyle/>
        <a:p>
          <a:r>
            <a:rPr lang="tr-TR" sz="400" dirty="0"/>
            <a:t>Kurul/Komisyon/Toplantı raporu (Eğitimle ilgili faaliyet, karar, görüş, öneri içeren), Mezun izleme anketi raporu</a:t>
          </a:r>
        </a:p>
      </dgm:t>
    </dgm:pt>
    <dgm:pt modelId="{B1890FF4-C5C2-4575-87B0-1F19B9970771}" type="parTrans" cxnId="{5C94A57A-01E8-4C30-A89A-A75E36F0C15E}">
      <dgm:prSet/>
      <dgm:spPr/>
      <dgm:t>
        <a:bodyPr/>
        <a:lstStyle/>
        <a:p>
          <a:endParaRPr lang="tr-TR"/>
        </a:p>
      </dgm:t>
    </dgm:pt>
    <dgm:pt modelId="{DA8ED5B1-C567-4CB0-A666-9F38C9B0825A}" type="sibTrans" cxnId="{5C94A57A-01E8-4C30-A89A-A75E36F0C15E}">
      <dgm:prSet/>
      <dgm:spPr/>
      <dgm:t>
        <a:bodyPr/>
        <a:lstStyle/>
        <a:p>
          <a:endParaRPr lang="tr-TR"/>
        </a:p>
      </dgm:t>
    </dgm:pt>
    <dgm:pt modelId="{CDE53598-72DB-406C-8B00-2065F4798047}">
      <dgm:prSet custT="1"/>
      <dgm:spPr>
        <a:solidFill>
          <a:srgbClr val="EF5D2F"/>
        </a:solidFill>
      </dgm:spPr>
      <dgm:t>
        <a:bodyPr/>
        <a:lstStyle/>
        <a:p>
          <a:r>
            <a:rPr lang="tr-TR" sz="500" dirty="0"/>
            <a:t>1 -30 Eylül arası</a:t>
          </a:r>
        </a:p>
      </dgm:t>
    </dgm:pt>
    <dgm:pt modelId="{F4C4C23C-19FA-44D2-8DFC-EB6F51A5A99C}" type="parTrans" cxnId="{6F30511B-1D6B-49C0-B918-7A40D85E9AD1}">
      <dgm:prSet/>
      <dgm:spPr/>
      <dgm:t>
        <a:bodyPr/>
        <a:lstStyle/>
        <a:p>
          <a:endParaRPr lang="tr-TR"/>
        </a:p>
      </dgm:t>
    </dgm:pt>
    <dgm:pt modelId="{D57943F7-7DBB-41C1-8E75-E166A525627C}" type="sibTrans" cxnId="{6F30511B-1D6B-49C0-B918-7A40D85E9AD1}">
      <dgm:prSet/>
      <dgm:spPr/>
      <dgm:t>
        <a:bodyPr/>
        <a:lstStyle/>
        <a:p>
          <a:endParaRPr lang="tr-TR"/>
        </a:p>
      </dgm:t>
    </dgm:pt>
    <dgm:pt modelId="{489E2CE2-4B6F-4B31-B447-D0964ADFBC78}">
      <dgm:prSet custT="1"/>
      <dgm:spPr>
        <a:solidFill>
          <a:srgbClr val="D46112"/>
        </a:solidFill>
      </dgm:spPr>
      <dgm:t>
        <a:bodyPr/>
        <a:lstStyle/>
        <a:p>
          <a:r>
            <a:rPr lang="tr-TR" sz="400" dirty="0"/>
            <a:t>Kurul/Komisyon/Toplantı raporu (Eğitimle ilgili faaliyet, karar, görüş, öneri içeren)</a:t>
          </a:r>
        </a:p>
      </dgm:t>
    </dgm:pt>
    <dgm:pt modelId="{04C383B2-8B6A-4C54-A07B-4DE99DF8CBA6}" type="parTrans" cxnId="{67F27DA7-7B5C-45F9-B563-83B1001EDDBE}">
      <dgm:prSet/>
      <dgm:spPr/>
      <dgm:t>
        <a:bodyPr/>
        <a:lstStyle/>
        <a:p>
          <a:endParaRPr lang="tr-TR"/>
        </a:p>
      </dgm:t>
    </dgm:pt>
    <dgm:pt modelId="{0AE03431-74CA-4F7A-811D-CBC5E2C02123}" type="sibTrans" cxnId="{67F27DA7-7B5C-45F9-B563-83B1001EDDBE}">
      <dgm:prSet/>
      <dgm:spPr/>
      <dgm:t>
        <a:bodyPr/>
        <a:lstStyle/>
        <a:p>
          <a:endParaRPr lang="tr-TR"/>
        </a:p>
      </dgm:t>
    </dgm:pt>
    <dgm:pt modelId="{81B4B6D7-EC4A-4691-B2D0-9ABB36475C2F}">
      <dgm:prSet custT="1"/>
      <dgm:spPr>
        <a:solidFill>
          <a:srgbClr val="EF5D2F"/>
        </a:solidFill>
      </dgm:spPr>
      <dgm:t>
        <a:bodyPr/>
        <a:lstStyle/>
        <a:p>
          <a:r>
            <a:rPr lang="tr-TR" sz="500" dirty="0"/>
            <a:t>1 -30 Eylül arası</a:t>
          </a:r>
        </a:p>
      </dgm:t>
    </dgm:pt>
    <dgm:pt modelId="{E58416E6-A754-4BAD-8939-A1077AB0A382}" type="parTrans" cxnId="{7DE7CD27-ABEC-417E-860B-309D56B85386}">
      <dgm:prSet/>
      <dgm:spPr/>
      <dgm:t>
        <a:bodyPr/>
        <a:lstStyle/>
        <a:p>
          <a:endParaRPr lang="tr-TR"/>
        </a:p>
      </dgm:t>
    </dgm:pt>
    <dgm:pt modelId="{7A80786B-B25E-45A1-A831-82A87CA79AD7}" type="sibTrans" cxnId="{7DE7CD27-ABEC-417E-860B-309D56B85386}">
      <dgm:prSet/>
      <dgm:spPr/>
      <dgm:t>
        <a:bodyPr/>
        <a:lstStyle/>
        <a:p>
          <a:endParaRPr lang="tr-TR"/>
        </a:p>
      </dgm:t>
    </dgm:pt>
    <dgm:pt modelId="{0C3D20BE-4922-42E8-A27A-DB91BDFC7A1A}">
      <dgm:prSet custT="1"/>
      <dgm:spPr>
        <a:solidFill>
          <a:srgbClr val="D46112"/>
        </a:solidFill>
      </dgm:spPr>
      <dgm:t>
        <a:bodyPr/>
        <a:lstStyle/>
        <a:p>
          <a:r>
            <a:rPr lang="tr-TR" sz="400" dirty="0"/>
            <a:t>Kurul/Komisyon/Toplantı raporu (Eğitimle ilgili faaliyet, karar, görüş, öneri içeren),Stratejik Plan Raporu</a:t>
          </a:r>
        </a:p>
      </dgm:t>
    </dgm:pt>
    <dgm:pt modelId="{CF3E06F7-8C14-4762-B073-113134721BB1}" type="parTrans" cxnId="{D2AFE206-9D0E-40C4-9DA2-3052DC6DE7EF}">
      <dgm:prSet/>
      <dgm:spPr/>
      <dgm:t>
        <a:bodyPr/>
        <a:lstStyle/>
        <a:p>
          <a:endParaRPr lang="tr-TR"/>
        </a:p>
      </dgm:t>
    </dgm:pt>
    <dgm:pt modelId="{AE7EF367-AAC7-4C28-8B1A-2A1D588FFFF7}" type="sibTrans" cxnId="{D2AFE206-9D0E-40C4-9DA2-3052DC6DE7EF}">
      <dgm:prSet/>
      <dgm:spPr/>
      <dgm:t>
        <a:bodyPr/>
        <a:lstStyle/>
        <a:p>
          <a:endParaRPr lang="tr-TR"/>
        </a:p>
      </dgm:t>
    </dgm:pt>
    <dgm:pt modelId="{AAB6BC87-0319-4591-999F-933A88AFF148}">
      <dgm:prSet custT="1"/>
      <dgm:spPr>
        <a:solidFill>
          <a:srgbClr val="D46112"/>
        </a:solidFill>
      </dgm:spPr>
      <dgm:t>
        <a:bodyPr/>
        <a:lstStyle/>
        <a:p>
          <a:r>
            <a:rPr lang="tr-TR" sz="400" dirty="0"/>
            <a:t>Kurul/Komisyon/Toplantı raporu (Eğitimle ilgili faaliyet, karar, görüş, öneri içeren) Anket ve Dilek ve Öneri Kutusu Sonuçları Raporu</a:t>
          </a:r>
        </a:p>
      </dgm:t>
    </dgm:pt>
    <dgm:pt modelId="{B64C4306-6E25-4938-85A6-1235A4F83493}" type="parTrans" cxnId="{E73864BE-4DB9-4350-B76D-13BF17EE4F2D}">
      <dgm:prSet/>
      <dgm:spPr/>
      <dgm:t>
        <a:bodyPr/>
        <a:lstStyle/>
        <a:p>
          <a:endParaRPr lang="tr-TR"/>
        </a:p>
      </dgm:t>
    </dgm:pt>
    <dgm:pt modelId="{2D16CAC5-F453-41FF-9078-1D8A8CBA585D}" type="sibTrans" cxnId="{E73864BE-4DB9-4350-B76D-13BF17EE4F2D}">
      <dgm:prSet/>
      <dgm:spPr/>
      <dgm:t>
        <a:bodyPr/>
        <a:lstStyle/>
        <a:p>
          <a:endParaRPr lang="tr-TR"/>
        </a:p>
      </dgm:t>
    </dgm:pt>
    <dgm:pt modelId="{A389B0E6-F054-4E7F-ABF4-5B07B95D8E3A}">
      <dgm:prSet custT="1"/>
      <dgm:spPr>
        <a:solidFill>
          <a:srgbClr val="EF5D2F"/>
        </a:solidFill>
      </dgm:spPr>
      <dgm:t>
        <a:bodyPr/>
        <a:lstStyle/>
        <a:p>
          <a:r>
            <a:rPr lang="tr-TR" sz="500" dirty="0"/>
            <a:t>1 -30 Eylül arası</a:t>
          </a:r>
        </a:p>
      </dgm:t>
    </dgm:pt>
    <dgm:pt modelId="{029BB281-40B6-49B8-A8E3-5A69C0ECF2BD}" type="parTrans" cxnId="{F4D2B5DE-6918-4139-8D35-B2FBA7151D16}">
      <dgm:prSet/>
      <dgm:spPr/>
      <dgm:t>
        <a:bodyPr/>
        <a:lstStyle/>
        <a:p>
          <a:endParaRPr lang="tr-TR"/>
        </a:p>
      </dgm:t>
    </dgm:pt>
    <dgm:pt modelId="{30F4257F-ED7C-415F-A469-12C0CEDC4866}" type="sibTrans" cxnId="{F4D2B5DE-6918-4139-8D35-B2FBA7151D16}">
      <dgm:prSet/>
      <dgm:spPr/>
      <dgm:t>
        <a:bodyPr/>
        <a:lstStyle/>
        <a:p>
          <a:endParaRPr lang="tr-TR"/>
        </a:p>
      </dgm:t>
    </dgm:pt>
    <dgm:pt modelId="{6ECA790B-7959-4670-801F-804FADD17762}">
      <dgm:prSet custT="1"/>
      <dgm:spPr>
        <a:solidFill>
          <a:srgbClr val="D46112"/>
        </a:solidFill>
      </dgm:spPr>
      <dgm:t>
        <a:bodyPr/>
        <a:lstStyle/>
        <a:p>
          <a:r>
            <a:rPr lang="tr-TR" sz="400" b="0" dirty="0"/>
            <a:t>Kurul/Komisyon/Toplantı raporu (Eğitimle ilgili faaliyet, karar, görüş, öneri içeren)</a:t>
          </a:r>
        </a:p>
      </dgm:t>
    </dgm:pt>
    <dgm:pt modelId="{63A8862C-D6B5-44EC-80E5-4A363D20930D}" type="parTrans" cxnId="{22E5689E-6E42-40D6-B809-565B243D6CC7}">
      <dgm:prSet/>
      <dgm:spPr/>
      <dgm:t>
        <a:bodyPr/>
        <a:lstStyle/>
        <a:p>
          <a:endParaRPr lang="tr-TR"/>
        </a:p>
      </dgm:t>
    </dgm:pt>
    <dgm:pt modelId="{DBDE6148-79C7-4E28-B22B-9A638E680344}" type="sibTrans" cxnId="{22E5689E-6E42-40D6-B809-565B243D6CC7}">
      <dgm:prSet/>
      <dgm:spPr/>
      <dgm:t>
        <a:bodyPr/>
        <a:lstStyle/>
        <a:p>
          <a:endParaRPr lang="tr-TR"/>
        </a:p>
      </dgm:t>
    </dgm:pt>
    <dgm:pt modelId="{3D623E14-ECFC-4A82-A441-C2D9B04A448A}">
      <dgm:prSet custT="1"/>
      <dgm:spPr>
        <a:solidFill>
          <a:srgbClr val="D46112"/>
        </a:solidFill>
      </dgm:spPr>
      <dgm:t>
        <a:bodyPr/>
        <a:lstStyle/>
        <a:p>
          <a:r>
            <a:rPr lang="tr-TR" sz="400" b="0" dirty="0"/>
            <a:t>Kurul/Komisyon/Toplantı raporu (Eğitimle ilgili faaliyet, karar, görüş, öneri içeren)</a:t>
          </a:r>
        </a:p>
      </dgm:t>
    </dgm:pt>
    <dgm:pt modelId="{E5B3273A-06CB-439E-97C4-ED5203DE1195}" type="parTrans" cxnId="{517DDE3D-1B12-4EAA-ADE5-DB77F10116EB}">
      <dgm:prSet/>
      <dgm:spPr/>
      <dgm:t>
        <a:bodyPr/>
        <a:lstStyle/>
        <a:p>
          <a:endParaRPr lang="tr-TR"/>
        </a:p>
      </dgm:t>
    </dgm:pt>
    <dgm:pt modelId="{BD8B0806-8C76-4760-B1F8-EECD776E252E}" type="sibTrans" cxnId="{517DDE3D-1B12-4EAA-ADE5-DB77F10116EB}">
      <dgm:prSet/>
      <dgm:spPr/>
      <dgm:t>
        <a:bodyPr/>
        <a:lstStyle/>
        <a:p>
          <a:endParaRPr lang="tr-TR"/>
        </a:p>
      </dgm:t>
    </dgm:pt>
    <dgm:pt modelId="{2FFBCA3C-8440-4044-9BDC-A4E42F6E8E4E}">
      <dgm:prSet custT="1"/>
      <dgm:spPr>
        <a:solidFill>
          <a:srgbClr val="EF5D2F"/>
        </a:solidFill>
      </dgm:spPr>
      <dgm:t>
        <a:bodyPr/>
        <a:lstStyle/>
        <a:p>
          <a:r>
            <a:rPr lang="tr-TR" sz="500" dirty="0"/>
            <a:t>1 -30 Eylül arası</a:t>
          </a:r>
        </a:p>
      </dgm:t>
    </dgm:pt>
    <dgm:pt modelId="{83AAB93F-C23C-426A-A1B9-4E7FDEB40224}" type="parTrans" cxnId="{45070887-B036-4D0B-A8A6-F9D0A500C67E}">
      <dgm:prSet/>
      <dgm:spPr/>
      <dgm:t>
        <a:bodyPr/>
        <a:lstStyle/>
        <a:p>
          <a:endParaRPr lang="tr-TR"/>
        </a:p>
      </dgm:t>
    </dgm:pt>
    <dgm:pt modelId="{CAC974E9-3277-455E-8D8D-8B222FEF84BA}" type="sibTrans" cxnId="{45070887-B036-4D0B-A8A6-F9D0A500C67E}">
      <dgm:prSet/>
      <dgm:spPr/>
      <dgm:t>
        <a:bodyPr/>
        <a:lstStyle/>
        <a:p>
          <a:endParaRPr lang="tr-TR"/>
        </a:p>
      </dgm:t>
    </dgm:pt>
    <dgm:pt modelId="{4BCB5164-71F9-4CEB-B58F-742A845652F9}">
      <dgm:prSet custT="1"/>
      <dgm:spPr>
        <a:solidFill>
          <a:srgbClr val="D46112"/>
        </a:solidFill>
      </dgm:spPr>
      <dgm:t>
        <a:bodyPr/>
        <a:lstStyle/>
        <a:p>
          <a:r>
            <a:rPr lang="tr-TR" sz="400" b="0" dirty="0"/>
            <a:t>Kurul/Komisyon/Toplantı raporu (Eğitimle ilgili faaliyet, karar, görüş, öneri içeren)</a:t>
          </a:r>
        </a:p>
      </dgm:t>
    </dgm:pt>
    <dgm:pt modelId="{17738AA3-B398-4348-83EA-8150B69F9829}" type="parTrans" cxnId="{3989CBB4-BABE-47F5-ACDE-C71D06443231}">
      <dgm:prSet/>
      <dgm:spPr/>
      <dgm:t>
        <a:bodyPr/>
        <a:lstStyle/>
        <a:p>
          <a:endParaRPr lang="tr-TR"/>
        </a:p>
      </dgm:t>
    </dgm:pt>
    <dgm:pt modelId="{AA81DBFA-BE86-4451-9828-D25201BFC9BB}" type="sibTrans" cxnId="{3989CBB4-BABE-47F5-ACDE-C71D06443231}">
      <dgm:prSet/>
      <dgm:spPr/>
      <dgm:t>
        <a:bodyPr/>
        <a:lstStyle/>
        <a:p>
          <a:endParaRPr lang="tr-TR"/>
        </a:p>
      </dgm:t>
    </dgm:pt>
    <dgm:pt modelId="{21C1170F-CF0E-438B-B21B-57529C8B997F}">
      <dgm:prSet custT="1"/>
      <dgm:spPr>
        <a:solidFill>
          <a:srgbClr val="EF5D2F"/>
        </a:solidFill>
      </dgm:spPr>
      <dgm:t>
        <a:bodyPr/>
        <a:lstStyle/>
        <a:p>
          <a:r>
            <a:rPr lang="tr-TR" sz="500" dirty="0"/>
            <a:t>1 -30 Eylül arası</a:t>
          </a:r>
        </a:p>
      </dgm:t>
    </dgm:pt>
    <dgm:pt modelId="{39310BCA-1BDD-420D-A0F8-BEB18655D472}" type="parTrans" cxnId="{A0F56CE7-BEAE-4B66-BF8D-F9DFA756354B}">
      <dgm:prSet/>
      <dgm:spPr/>
      <dgm:t>
        <a:bodyPr/>
        <a:lstStyle/>
        <a:p>
          <a:endParaRPr lang="tr-TR"/>
        </a:p>
      </dgm:t>
    </dgm:pt>
    <dgm:pt modelId="{55C8A624-3ACC-4B11-B45F-CAD9CBE612F7}" type="sibTrans" cxnId="{A0F56CE7-BEAE-4B66-BF8D-F9DFA756354B}">
      <dgm:prSet/>
      <dgm:spPr/>
      <dgm:t>
        <a:bodyPr/>
        <a:lstStyle/>
        <a:p>
          <a:endParaRPr lang="tr-TR"/>
        </a:p>
      </dgm:t>
    </dgm:pt>
    <dgm:pt modelId="{71900492-8F78-43BF-B820-D971D2520705}">
      <dgm:prSet custT="1"/>
      <dgm:spPr>
        <a:solidFill>
          <a:srgbClr val="D46112"/>
        </a:solidFill>
      </dgm:spPr>
      <dgm:t>
        <a:bodyPr/>
        <a:lstStyle/>
        <a:p>
          <a:r>
            <a:rPr lang="tr-TR" sz="400" b="0" dirty="0"/>
            <a:t>Kurul/Komisyon/Toplantı raporu (Eğitimle ilgili faaliyet, karar, görüş, öneri içeren)</a:t>
          </a:r>
        </a:p>
      </dgm:t>
    </dgm:pt>
    <dgm:pt modelId="{97BA47C9-8434-4376-8EEB-131E287E2FBC}" type="parTrans" cxnId="{09D00018-43D3-411A-B911-8B6B9F29CF9F}">
      <dgm:prSet/>
      <dgm:spPr/>
      <dgm:t>
        <a:bodyPr/>
        <a:lstStyle/>
        <a:p>
          <a:endParaRPr lang="tr-TR"/>
        </a:p>
      </dgm:t>
    </dgm:pt>
    <dgm:pt modelId="{A39DE3A8-73D5-4742-A455-3D89D2D2DACB}" type="sibTrans" cxnId="{09D00018-43D3-411A-B911-8B6B9F29CF9F}">
      <dgm:prSet/>
      <dgm:spPr/>
      <dgm:t>
        <a:bodyPr/>
        <a:lstStyle/>
        <a:p>
          <a:endParaRPr lang="tr-TR"/>
        </a:p>
      </dgm:t>
    </dgm:pt>
    <dgm:pt modelId="{F59598D5-7C26-40D2-983D-CF02ECAF6E13}">
      <dgm:prSet custT="1"/>
      <dgm:spPr>
        <a:solidFill>
          <a:srgbClr val="EF5D2F"/>
        </a:solidFill>
      </dgm:spPr>
      <dgm:t>
        <a:bodyPr/>
        <a:lstStyle/>
        <a:p>
          <a:r>
            <a:rPr lang="tr-TR" sz="500" dirty="0"/>
            <a:t>1 -30 Eylül arası</a:t>
          </a:r>
        </a:p>
      </dgm:t>
    </dgm:pt>
    <dgm:pt modelId="{A557CAF7-9B85-4639-B16C-E0AFFD5FDA97}" type="parTrans" cxnId="{321A7D87-2F8C-41F9-BA90-8B4A435B42E2}">
      <dgm:prSet/>
      <dgm:spPr/>
      <dgm:t>
        <a:bodyPr/>
        <a:lstStyle/>
        <a:p>
          <a:endParaRPr lang="tr-TR"/>
        </a:p>
      </dgm:t>
    </dgm:pt>
    <dgm:pt modelId="{8FD99F6F-1783-4120-A070-23B9505CA878}" type="sibTrans" cxnId="{321A7D87-2F8C-41F9-BA90-8B4A435B42E2}">
      <dgm:prSet/>
      <dgm:spPr/>
      <dgm:t>
        <a:bodyPr/>
        <a:lstStyle/>
        <a:p>
          <a:endParaRPr lang="tr-TR"/>
        </a:p>
      </dgm:t>
    </dgm:pt>
    <dgm:pt modelId="{15689266-B377-4FCF-AA5E-74EFFD16148C}">
      <dgm:prSet custT="1"/>
      <dgm:spPr>
        <a:solidFill>
          <a:srgbClr val="D46112"/>
        </a:solidFill>
      </dgm:spPr>
      <dgm:t>
        <a:bodyPr/>
        <a:lstStyle/>
        <a:p>
          <a:r>
            <a:rPr lang="tr-TR" sz="400" b="0" dirty="0"/>
            <a:t>Kurul/Komisyon/Toplantı raporu (Eğitimle ilgili faaliyet, karar, görüş, öneri içeren)</a:t>
          </a:r>
        </a:p>
      </dgm:t>
    </dgm:pt>
    <dgm:pt modelId="{C85AD525-7923-4136-B451-A601B5083785}" type="parTrans" cxnId="{EA0F5E31-9E97-41A6-AD98-5D07D8ADC67B}">
      <dgm:prSet/>
      <dgm:spPr/>
      <dgm:t>
        <a:bodyPr/>
        <a:lstStyle/>
        <a:p>
          <a:endParaRPr lang="tr-TR"/>
        </a:p>
      </dgm:t>
    </dgm:pt>
    <dgm:pt modelId="{E3974BF2-55BD-4240-A0CD-983AC4DD7808}" type="sibTrans" cxnId="{EA0F5E31-9E97-41A6-AD98-5D07D8ADC67B}">
      <dgm:prSet/>
      <dgm:spPr/>
      <dgm:t>
        <a:bodyPr/>
        <a:lstStyle/>
        <a:p>
          <a:endParaRPr lang="tr-TR"/>
        </a:p>
      </dgm:t>
    </dgm:pt>
    <dgm:pt modelId="{34C1324E-E921-4A1D-8894-FD0AAE7F3935}">
      <dgm:prSet custT="1"/>
      <dgm:spPr>
        <a:solidFill>
          <a:srgbClr val="EF5D2F"/>
        </a:solidFill>
      </dgm:spPr>
      <dgm:t>
        <a:bodyPr/>
        <a:lstStyle/>
        <a:p>
          <a:r>
            <a:rPr lang="tr-TR" sz="500" dirty="0"/>
            <a:t>1 -30 Eylül arası</a:t>
          </a:r>
        </a:p>
      </dgm:t>
    </dgm:pt>
    <dgm:pt modelId="{AFE215A8-CCB0-48D6-974C-3356EF0D40F2}" type="parTrans" cxnId="{4D7B9024-65C4-4E79-B97F-F1CF6A897ECC}">
      <dgm:prSet/>
      <dgm:spPr/>
      <dgm:t>
        <a:bodyPr/>
        <a:lstStyle/>
        <a:p>
          <a:endParaRPr lang="tr-TR"/>
        </a:p>
      </dgm:t>
    </dgm:pt>
    <dgm:pt modelId="{79F27A05-5EBF-4551-8F01-FB81C644891D}" type="sibTrans" cxnId="{4D7B9024-65C4-4E79-B97F-F1CF6A897ECC}">
      <dgm:prSet/>
      <dgm:spPr/>
      <dgm:t>
        <a:bodyPr/>
        <a:lstStyle/>
        <a:p>
          <a:endParaRPr lang="tr-TR"/>
        </a:p>
      </dgm:t>
    </dgm:pt>
    <dgm:pt modelId="{42C93D1C-A201-4C99-B461-94124DCBD1A2}">
      <dgm:prSet custT="1"/>
      <dgm:spPr>
        <a:solidFill>
          <a:srgbClr val="D46112"/>
        </a:solidFill>
      </dgm:spPr>
      <dgm:t>
        <a:bodyPr/>
        <a:lstStyle/>
        <a:p>
          <a:r>
            <a:rPr lang="tr-TR" sz="400" b="0" dirty="0"/>
            <a:t>Kurul/Komisyon/Toplantı raporu (Eğitimle ilgili faaliyet, karar, görüş, öneri içeren)</a:t>
          </a:r>
        </a:p>
      </dgm:t>
    </dgm:pt>
    <dgm:pt modelId="{87488E42-02E1-46F0-8651-D6DA8FE593BE}" type="parTrans" cxnId="{7CC1296F-9B7A-460D-B9EE-43F66FA1D0D7}">
      <dgm:prSet/>
      <dgm:spPr/>
      <dgm:t>
        <a:bodyPr/>
        <a:lstStyle/>
        <a:p>
          <a:endParaRPr lang="tr-TR"/>
        </a:p>
      </dgm:t>
    </dgm:pt>
    <dgm:pt modelId="{C2F735BB-2C96-48B9-A42F-EE53E72C0D6F}" type="sibTrans" cxnId="{7CC1296F-9B7A-460D-B9EE-43F66FA1D0D7}">
      <dgm:prSet/>
      <dgm:spPr/>
      <dgm:t>
        <a:bodyPr/>
        <a:lstStyle/>
        <a:p>
          <a:endParaRPr lang="tr-TR"/>
        </a:p>
      </dgm:t>
    </dgm:pt>
    <dgm:pt modelId="{84BBF6E6-E970-4A4A-8DC0-1A92A6A06EA4}">
      <dgm:prSet custT="1"/>
      <dgm:spPr>
        <a:solidFill>
          <a:srgbClr val="EF5D2F"/>
        </a:solidFill>
      </dgm:spPr>
      <dgm:t>
        <a:bodyPr/>
        <a:lstStyle/>
        <a:p>
          <a:r>
            <a:rPr lang="tr-TR" sz="500" dirty="0"/>
            <a:t>1 -30 Eylül arası</a:t>
          </a:r>
        </a:p>
      </dgm:t>
    </dgm:pt>
    <dgm:pt modelId="{47F30B73-B2FF-4C6C-9685-437CD0B3D870}" type="parTrans" cxnId="{D593F3EB-4BCF-4F6A-971E-333E494102EF}">
      <dgm:prSet/>
      <dgm:spPr/>
      <dgm:t>
        <a:bodyPr/>
        <a:lstStyle/>
        <a:p>
          <a:endParaRPr lang="tr-TR"/>
        </a:p>
      </dgm:t>
    </dgm:pt>
    <dgm:pt modelId="{E5B14F34-84AC-4FD2-864C-B6D803AB04E7}" type="sibTrans" cxnId="{D593F3EB-4BCF-4F6A-971E-333E494102EF}">
      <dgm:prSet/>
      <dgm:spPr/>
      <dgm:t>
        <a:bodyPr/>
        <a:lstStyle/>
        <a:p>
          <a:endParaRPr lang="tr-TR"/>
        </a:p>
      </dgm:t>
    </dgm:pt>
    <dgm:pt modelId="{F59C910E-CF1B-4E0D-A198-27C822DE7968}">
      <dgm:prSet phldrT="[Metin]"/>
      <dgm:spPr>
        <a:solidFill>
          <a:srgbClr val="FF4B21"/>
        </a:solidFill>
      </dgm:spPr>
      <dgm:t>
        <a:bodyPr/>
        <a:lstStyle/>
        <a:p>
          <a:r>
            <a:rPr lang="tr-TR" dirty="0"/>
            <a:t>DEKANLIK</a:t>
          </a:r>
        </a:p>
      </dgm:t>
    </dgm:pt>
    <dgm:pt modelId="{3BED03BA-6C63-483F-A03B-114397EB1736}" type="sibTrans" cxnId="{BCB0EC8E-7030-4B4A-910C-A8EABF451270}">
      <dgm:prSet/>
      <dgm:spPr/>
      <dgm:t>
        <a:bodyPr/>
        <a:lstStyle/>
        <a:p>
          <a:endParaRPr lang="tr-TR"/>
        </a:p>
      </dgm:t>
    </dgm:pt>
    <dgm:pt modelId="{95D352E7-C475-49F8-ADC5-4F5153B0AAE4}" type="parTrans" cxnId="{BCB0EC8E-7030-4B4A-910C-A8EABF451270}">
      <dgm:prSet/>
      <dgm:spPr/>
      <dgm:t>
        <a:bodyPr/>
        <a:lstStyle/>
        <a:p>
          <a:endParaRPr lang="tr-TR"/>
        </a:p>
      </dgm:t>
    </dgm:pt>
    <dgm:pt modelId="{540D16DD-ED37-45F3-8272-E23DF7B8A905}">
      <dgm:prSet custT="1"/>
      <dgm:spPr>
        <a:solidFill>
          <a:schemeClr val="accent6">
            <a:lumMod val="75000"/>
          </a:schemeClr>
        </a:solidFill>
        <a:ln>
          <a:noFill/>
        </a:ln>
      </dgm:spPr>
      <dgm:t>
        <a:bodyPr/>
        <a:lstStyle/>
        <a:p>
          <a:r>
            <a:rPr lang="tr-TR" sz="800" dirty="0"/>
            <a:t>Koordinatörlükler</a:t>
          </a:r>
        </a:p>
      </dgm:t>
    </dgm:pt>
    <dgm:pt modelId="{36BD0941-4F8F-45D8-9ACF-EBA10EB1BCFE}" type="parTrans" cxnId="{31F72C6E-CA24-46D5-B05C-2B1C484EEAA4}">
      <dgm:prSet/>
      <dgm:spPr/>
      <dgm:t>
        <a:bodyPr/>
        <a:lstStyle/>
        <a:p>
          <a:endParaRPr lang="tr-TR"/>
        </a:p>
      </dgm:t>
    </dgm:pt>
    <dgm:pt modelId="{321ED184-52DA-4F55-B780-80B152A164F0}" type="sibTrans" cxnId="{31F72C6E-CA24-46D5-B05C-2B1C484EEAA4}">
      <dgm:prSet/>
      <dgm:spPr/>
      <dgm:t>
        <a:bodyPr/>
        <a:lstStyle/>
        <a:p>
          <a:endParaRPr lang="tr-TR"/>
        </a:p>
      </dgm:t>
    </dgm:pt>
    <dgm:pt modelId="{517F6D33-B52A-43A6-B1CB-67289CEBF1F0}">
      <dgm:prSet custT="1"/>
      <dgm:spPr>
        <a:solidFill>
          <a:srgbClr val="00467A"/>
        </a:solidFill>
      </dgm:spPr>
      <dgm:t>
        <a:bodyPr/>
        <a:lstStyle/>
        <a:p>
          <a:r>
            <a:rPr lang="tr-TR" sz="500" dirty="0" err="1"/>
            <a:t>Erasmus</a:t>
          </a:r>
          <a:r>
            <a:rPr lang="tr-TR" sz="500" dirty="0"/>
            <a:t>, Farabi Ve Mevlana Koordinatörlükleri </a:t>
          </a:r>
        </a:p>
      </dgm:t>
    </dgm:pt>
    <dgm:pt modelId="{08487D7B-E2EF-4611-85D4-0923003AFA5F}" type="parTrans" cxnId="{531A03DF-EAD4-4AD1-AE0B-6F45E5DBCCB4}">
      <dgm:prSet/>
      <dgm:spPr/>
      <dgm:t>
        <a:bodyPr/>
        <a:lstStyle/>
        <a:p>
          <a:endParaRPr lang="tr-TR"/>
        </a:p>
      </dgm:t>
    </dgm:pt>
    <dgm:pt modelId="{B8968D37-3043-449B-B892-18325D014CB5}" type="sibTrans" cxnId="{531A03DF-EAD4-4AD1-AE0B-6F45E5DBCCB4}">
      <dgm:prSet/>
      <dgm:spPr/>
      <dgm:t>
        <a:bodyPr/>
        <a:lstStyle/>
        <a:p>
          <a:endParaRPr lang="tr-TR"/>
        </a:p>
      </dgm:t>
    </dgm:pt>
    <dgm:pt modelId="{7E81EE1F-9973-4249-A3E6-5EA868C0F8D1}">
      <dgm:prSet custT="1"/>
      <dgm:spPr>
        <a:solidFill>
          <a:srgbClr val="B5520F"/>
        </a:solidFill>
      </dgm:spPr>
      <dgm:t>
        <a:bodyPr/>
        <a:lstStyle/>
        <a:p>
          <a:r>
            <a:rPr lang="tr-TR" sz="400" b="0" dirty="0"/>
            <a:t>Kurul/Komisyon/Toplantı raporu (Eğitimle ilgili faaliyet, karar, görüş, öneri içeren)</a:t>
          </a:r>
        </a:p>
      </dgm:t>
    </dgm:pt>
    <dgm:pt modelId="{6BF9E528-AD5A-41B7-8AE5-AC4EB9D9F03C}" type="parTrans" cxnId="{10C2AA00-939E-4339-A5F4-3F682DE9BFBB}">
      <dgm:prSet/>
      <dgm:spPr/>
      <dgm:t>
        <a:bodyPr/>
        <a:lstStyle/>
        <a:p>
          <a:endParaRPr lang="tr-TR"/>
        </a:p>
      </dgm:t>
    </dgm:pt>
    <dgm:pt modelId="{7996077B-1D77-45AF-8C7F-1236F83647C8}" type="sibTrans" cxnId="{10C2AA00-939E-4339-A5F4-3F682DE9BFBB}">
      <dgm:prSet/>
      <dgm:spPr/>
      <dgm:t>
        <a:bodyPr/>
        <a:lstStyle/>
        <a:p>
          <a:endParaRPr lang="tr-TR"/>
        </a:p>
      </dgm:t>
    </dgm:pt>
    <dgm:pt modelId="{08726E0D-0FEA-47AA-82E5-DB8A27D086CF}">
      <dgm:prSet custT="1"/>
      <dgm:spPr>
        <a:solidFill>
          <a:srgbClr val="EF5D2F"/>
        </a:solidFill>
      </dgm:spPr>
      <dgm:t>
        <a:bodyPr/>
        <a:lstStyle/>
        <a:p>
          <a:r>
            <a:rPr lang="tr-TR" sz="500" dirty="0"/>
            <a:t>1 -30 Eylül arası</a:t>
          </a:r>
        </a:p>
      </dgm:t>
    </dgm:pt>
    <dgm:pt modelId="{45223CEF-2062-4EB1-8F83-B843D35DB482}" type="parTrans" cxnId="{4020B1A0-9B16-4B00-8C08-32B92F7CABA3}">
      <dgm:prSet/>
      <dgm:spPr/>
      <dgm:t>
        <a:bodyPr/>
        <a:lstStyle/>
        <a:p>
          <a:endParaRPr lang="tr-TR"/>
        </a:p>
      </dgm:t>
    </dgm:pt>
    <dgm:pt modelId="{75F900D1-B8D6-417B-915E-C17110073AF6}" type="sibTrans" cxnId="{4020B1A0-9B16-4B00-8C08-32B92F7CABA3}">
      <dgm:prSet/>
      <dgm:spPr/>
      <dgm:t>
        <a:bodyPr/>
        <a:lstStyle/>
        <a:p>
          <a:endParaRPr lang="tr-TR"/>
        </a:p>
      </dgm:t>
    </dgm:pt>
    <dgm:pt modelId="{9F699F1A-4911-4716-8637-2AEA27E02E0A}">
      <dgm:prSet custT="1"/>
      <dgm:spPr>
        <a:solidFill>
          <a:schemeClr val="accent6">
            <a:lumMod val="75000"/>
          </a:schemeClr>
        </a:solidFill>
        <a:ln>
          <a:noFill/>
        </a:ln>
      </dgm:spPr>
      <dgm:t>
        <a:bodyPr/>
        <a:lstStyle/>
        <a:p>
          <a:r>
            <a:rPr lang="tr-TR" sz="1000" dirty="0"/>
            <a:t>İdari birimler</a:t>
          </a:r>
        </a:p>
      </dgm:t>
    </dgm:pt>
    <dgm:pt modelId="{1B8B188A-305B-48E5-A370-1522D1329E97}" type="parTrans" cxnId="{B88C3EEC-6A47-4877-B483-CC05E2185AEF}">
      <dgm:prSet/>
      <dgm:spPr/>
      <dgm:t>
        <a:bodyPr/>
        <a:lstStyle/>
        <a:p>
          <a:endParaRPr lang="tr-TR"/>
        </a:p>
      </dgm:t>
    </dgm:pt>
    <dgm:pt modelId="{C3967883-1BC6-4663-95CD-258D556E7F5F}" type="sibTrans" cxnId="{B88C3EEC-6A47-4877-B483-CC05E2185AEF}">
      <dgm:prSet/>
      <dgm:spPr/>
      <dgm:t>
        <a:bodyPr/>
        <a:lstStyle/>
        <a:p>
          <a:endParaRPr lang="tr-TR"/>
        </a:p>
      </dgm:t>
    </dgm:pt>
    <dgm:pt modelId="{901B2E02-FE0A-4D58-BBF4-5D15BF0B44EE}">
      <dgm:prSet custT="1"/>
      <dgm:spPr>
        <a:solidFill>
          <a:srgbClr val="003054"/>
        </a:solidFill>
      </dgm:spPr>
      <dgm:t>
        <a:bodyPr/>
        <a:lstStyle/>
        <a:p>
          <a:r>
            <a:rPr lang="tr-TR" sz="800" dirty="0"/>
            <a:t>Öğrenci işleri</a:t>
          </a:r>
        </a:p>
      </dgm:t>
    </dgm:pt>
    <dgm:pt modelId="{C5BD45B2-2A6A-480A-A171-F9628DBFBC5C}" type="parTrans" cxnId="{7E4B5771-AAE5-462D-A934-0FADE366E89F}">
      <dgm:prSet/>
      <dgm:spPr/>
      <dgm:t>
        <a:bodyPr/>
        <a:lstStyle/>
        <a:p>
          <a:endParaRPr lang="tr-TR"/>
        </a:p>
      </dgm:t>
    </dgm:pt>
    <dgm:pt modelId="{CAC608F9-CE32-43E3-94FB-A30037981F44}" type="sibTrans" cxnId="{7E4B5771-AAE5-462D-A934-0FADE366E89F}">
      <dgm:prSet/>
      <dgm:spPr/>
      <dgm:t>
        <a:bodyPr/>
        <a:lstStyle/>
        <a:p>
          <a:endParaRPr lang="tr-TR"/>
        </a:p>
      </dgm:t>
    </dgm:pt>
    <dgm:pt modelId="{7CC8B279-6DD9-4345-AE66-B52173D0A921}">
      <dgm:prSet custT="1"/>
      <dgm:spPr>
        <a:solidFill>
          <a:srgbClr val="003054"/>
        </a:solidFill>
      </dgm:spPr>
      <dgm:t>
        <a:bodyPr/>
        <a:lstStyle/>
        <a:p>
          <a:r>
            <a:rPr lang="tr-TR" sz="800" dirty="0"/>
            <a:t>Personel</a:t>
          </a:r>
          <a:r>
            <a:rPr lang="tr-TR" sz="900" dirty="0"/>
            <a:t> </a:t>
          </a:r>
        </a:p>
      </dgm:t>
    </dgm:pt>
    <dgm:pt modelId="{D3BCE600-2582-45E7-A1B0-20AF84397E4D}" type="parTrans" cxnId="{C830A27B-1055-4F26-A3E9-917B7469FCA7}">
      <dgm:prSet/>
      <dgm:spPr/>
      <dgm:t>
        <a:bodyPr/>
        <a:lstStyle/>
        <a:p>
          <a:endParaRPr lang="tr-TR"/>
        </a:p>
      </dgm:t>
    </dgm:pt>
    <dgm:pt modelId="{A2A80C73-73C3-4A58-ADC3-7BB4CB34CA90}" type="sibTrans" cxnId="{C830A27B-1055-4F26-A3E9-917B7469FCA7}">
      <dgm:prSet/>
      <dgm:spPr/>
      <dgm:t>
        <a:bodyPr/>
        <a:lstStyle/>
        <a:p>
          <a:endParaRPr lang="tr-TR"/>
        </a:p>
      </dgm:t>
    </dgm:pt>
    <dgm:pt modelId="{CDD65FD9-9FB5-41A5-9D7F-A6DED294DE60}">
      <dgm:prSet/>
      <dgm:spPr>
        <a:solidFill>
          <a:srgbClr val="9F480D"/>
        </a:solidFill>
      </dgm:spPr>
      <dgm:t>
        <a:bodyPr/>
        <a:lstStyle/>
        <a:p>
          <a:r>
            <a:rPr lang="tr-TR" dirty="0"/>
            <a:t>Akademik, idari personel sayısı</a:t>
          </a:r>
        </a:p>
      </dgm:t>
    </dgm:pt>
    <dgm:pt modelId="{3441090D-8CB3-4E3E-9809-290D80088F41}" type="parTrans" cxnId="{201C7F80-95B9-4BD5-898D-1479A2F219D1}">
      <dgm:prSet/>
      <dgm:spPr/>
      <dgm:t>
        <a:bodyPr/>
        <a:lstStyle/>
        <a:p>
          <a:endParaRPr lang="tr-TR"/>
        </a:p>
      </dgm:t>
    </dgm:pt>
    <dgm:pt modelId="{6445497B-5982-444B-ACFD-C95913337501}" type="sibTrans" cxnId="{201C7F80-95B9-4BD5-898D-1479A2F219D1}">
      <dgm:prSet/>
      <dgm:spPr/>
      <dgm:t>
        <a:bodyPr/>
        <a:lstStyle/>
        <a:p>
          <a:endParaRPr lang="tr-TR"/>
        </a:p>
      </dgm:t>
    </dgm:pt>
    <dgm:pt modelId="{2A188877-0D43-44C5-A2DA-FFAAE6536725}">
      <dgm:prSet custT="1"/>
      <dgm:spPr>
        <a:solidFill>
          <a:srgbClr val="003054"/>
        </a:solidFill>
      </dgm:spPr>
      <dgm:t>
        <a:bodyPr/>
        <a:lstStyle/>
        <a:p>
          <a:r>
            <a:rPr lang="tr-TR" sz="700" dirty="0"/>
            <a:t>Taşınır kayıtlı stok</a:t>
          </a:r>
        </a:p>
      </dgm:t>
    </dgm:pt>
    <dgm:pt modelId="{994DCF6C-0652-400F-B074-F887F1F54BFE}" type="parTrans" cxnId="{3D0F3198-4AF1-4F6E-B32B-23DC5056FDEF}">
      <dgm:prSet/>
      <dgm:spPr/>
      <dgm:t>
        <a:bodyPr/>
        <a:lstStyle/>
        <a:p>
          <a:endParaRPr lang="tr-TR"/>
        </a:p>
      </dgm:t>
    </dgm:pt>
    <dgm:pt modelId="{57AA394C-513D-4B2F-B517-E9ADC9BF4B1B}" type="sibTrans" cxnId="{3D0F3198-4AF1-4F6E-B32B-23DC5056FDEF}">
      <dgm:prSet/>
      <dgm:spPr/>
      <dgm:t>
        <a:bodyPr/>
        <a:lstStyle/>
        <a:p>
          <a:endParaRPr lang="tr-TR"/>
        </a:p>
      </dgm:t>
    </dgm:pt>
    <dgm:pt modelId="{DC09289B-F9FD-4D91-B24D-40D858C8C423}">
      <dgm:prSet/>
      <dgm:spPr>
        <a:solidFill>
          <a:srgbClr val="9F480D"/>
        </a:solidFill>
      </dgm:spPr>
      <dgm:t>
        <a:bodyPr/>
        <a:lstStyle/>
        <a:p>
          <a:r>
            <a:rPr lang="tr-TR" dirty="0"/>
            <a:t>Eğitimle alakalı kayıtlı taşınır durum raporu</a:t>
          </a:r>
        </a:p>
      </dgm:t>
    </dgm:pt>
    <dgm:pt modelId="{74D9FC78-1CDE-442B-92BD-2299F094F4A5}" type="parTrans" cxnId="{B4DC1927-48B6-4128-83D4-3B1A46822FA5}">
      <dgm:prSet/>
      <dgm:spPr/>
      <dgm:t>
        <a:bodyPr/>
        <a:lstStyle/>
        <a:p>
          <a:endParaRPr lang="tr-TR"/>
        </a:p>
      </dgm:t>
    </dgm:pt>
    <dgm:pt modelId="{ECA0CD41-4DDE-4114-AF78-DF3020906287}" type="sibTrans" cxnId="{B4DC1927-48B6-4128-83D4-3B1A46822FA5}">
      <dgm:prSet/>
      <dgm:spPr/>
      <dgm:t>
        <a:bodyPr/>
        <a:lstStyle/>
        <a:p>
          <a:endParaRPr lang="tr-TR"/>
        </a:p>
      </dgm:t>
    </dgm:pt>
    <dgm:pt modelId="{A680FA5B-D14D-457C-93B4-6F706ECCACE8}">
      <dgm:prSet custT="1"/>
      <dgm:spPr>
        <a:solidFill>
          <a:srgbClr val="EF5D2F"/>
        </a:solidFill>
      </dgm:spPr>
      <dgm:t>
        <a:bodyPr/>
        <a:lstStyle/>
        <a:p>
          <a:r>
            <a:rPr lang="tr-TR" sz="500" dirty="0"/>
            <a:t>Stratejik Plan Raporu oluşturulduğunda</a:t>
          </a:r>
        </a:p>
      </dgm:t>
    </dgm:pt>
    <dgm:pt modelId="{275D7A4C-ED4F-4FDC-997E-8183A65FD0B2}" type="parTrans" cxnId="{3C30D75C-2610-4F4E-A0B1-F91261BF1822}">
      <dgm:prSet/>
      <dgm:spPr/>
      <dgm:t>
        <a:bodyPr/>
        <a:lstStyle/>
        <a:p>
          <a:endParaRPr lang="tr-TR"/>
        </a:p>
      </dgm:t>
    </dgm:pt>
    <dgm:pt modelId="{BC1E1CAE-D05F-47E3-86C3-21F5EAF939C5}" type="sibTrans" cxnId="{3C30D75C-2610-4F4E-A0B1-F91261BF1822}">
      <dgm:prSet/>
      <dgm:spPr/>
      <dgm:t>
        <a:bodyPr/>
        <a:lstStyle/>
        <a:p>
          <a:endParaRPr lang="tr-TR"/>
        </a:p>
      </dgm:t>
    </dgm:pt>
    <dgm:pt modelId="{1D7D96D7-5DAD-4C32-8D2A-279F08D0C03E}">
      <dgm:prSet/>
      <dgm:spPr>
        <a:solidFill>
          <a:srgbClr val="D23E10"/>
        </a:solidFill>
      </dgm:spPr>
      <dgm:t>
        <a:bodyPr/>
        <a:lstStyle/>
        <a:p>
          <a:r>
            <a:rPr lang="tr-TR" dirty="0"/>
            <a:t>Talep edildiğinde</a:t>
          </a:r>
        </a:p>
      </dgm:t>
    </dgm:pt>
    <dgm:pt modelId="{220B0D7D-A114-46CB-AC62-0DD7B69CB2A5}" type="parTrans" cxnId="{61AD2659-BBA2-44AD-B6CA-B651B34EE718}">
      <dgm:prSet/>
      <dgm:spPr/>
      <dgm:t>
        <a:bodyPr/>
        <a:lstStyle/>
        <a:p>
          <a:endParaRPr lang="tr-TR"/>
        </a:p>
      </dgm:t>
    </dgm:pt>
    <dgm:pt modelId="{881C88A6-37AB-4C3B-A16E-BCF2454E4F57}" type="sibTrans" cxnId="{61AD2659-BBA2-44AD-B6CA-B651B34EE718}">
      <dgm:prSet/>
      <dgm:spPr/>
      <dgm:t>
        <a:bodyPr/>
        <a:lstStyle/>
        <a:p>
          <a:endParaRPr lang="tr-TR"/>
        </a:p>
      </dgm:t>
    </dgm:pt>
    <dgm:pt modelId="{D1ECD0C6-316C-4A7F-A281-E7A9151FF96C}">
      <dgm:prSet/>
      <dgm:spPr>
        <a:solidFill>
          <a:srgbClr val="D23E10"/>
        </a:solidFill>
      </dgm:spPr>
      <dgm:t>
        <a:bodyPr/>
        <a:lstStyle/>
        <a:p>
          <a:r>
            <a:rPr lang="tr-TR" dirty="0"/>
            <a:t>Talep edildiğinde</a:t>
          </a:r>
        </a:p>
      </dgm:t>
    </dgm:pt>
    <dgm:pt modelId="{D7878AE5-0C82-4BD8-A95E-4883326AFE2C}" type="parTrans" cxnId="{E88A60F6-8081-4E19-AB8F-67268F4A2DAF}">
      <dgm:prSet/>
      <dgm:spPr/>
      <dgm:t>
        <a:bodyPr/>
        <a:lstStyle/>
        <a:p>
          <a:endParaRPr lang="tr-TR"/>
        </a:p>
      </dgm:t>
    </dgm:pt>
    <dgm:pt modelId="{20379793-29EB-4D6A-84A9-162B5FE141AA}" type="sibTrans" cxnId="{E88A60F6-8081-4E19-AB8F-67268F4A2DAF}">
      <dgm:prSet/>
      <dgm:spPr/>
      <dgm:t>
        <a:bodyPr/>
        <a:lstStyle/>
        <a:p>
          <a:endParaRPr lang="tr-TR"/>
        </a:p>
      </dgm:t>
    </dgm:pt>
    <dgm:pt modelId="{EB576F88-1A5C-46B3-96CA-2AD2A5BED03B}">
      <dgm:prSet/>
      <dgm:spPr>
        <a:solidFill>
          <a:srgbClr val="9F480D"/>
        </a:solidFill>
      </dgm:spPr>
      <dgm:t>
        <a:bodyPr/>
        <a:lstStyle/>
        <a:p>
          <a:r>
            <a:rPr lang="tr-TR" dirty="0"/>
            <a:t>Mezun ve mevcut öğrenci sayısı (yıllara göre)</a:t>
          </a:r>
        </a:p>
      </dgm:t>
    </dgm:pt>
    <dgm:pt modelId="{FD84E37D-A64D-46EE-AF24-AD8F16AA8757}" type="parTrans" cxnId="{98AA279A-D619-4781-B2E8-5A29E8E28F63}">
      <dgm:prSet/>
      <dgm:spPr/>
      <dgm:t>
        <a:bodyPr/>
        <a:lstStyle/>
        <a:p>
          <a:endParaRPr lang="tr-TR"/>
        </a:p>
      </dgm:t>
    </dgm:pt>
    <dgm:pt modelId="{D8973878-F560-42C3-8C8B-A709D5EF9C37}" type="sibTrans" cxnId="{98AA279A-D619-4781-B2E8-5A29E8E28F63}">
      <dgm:prSet/>
      <dgm:spPr/>
      <dgm:t>
        <a:bodyPr/>
        <a:lstStyle/>
        <a:p>
          <a:endParaRPr lang="tr-TR"/>
        </a:p>
      </dgm:t>
    </dgm:pt>
    <dgm:pt modelId="{38531912-F5EA-4143-81FA-2789BEE7CBBF}">
      <dgm:prSet/>
      <dgm:spPr>
        <a:solidFill>
          <a:srgbClr val="D23E10"/>
        </a:solidFill>
      </dgm:spPr>
      <dgm:t>
        <a:bodyPr/>
        <a:lstStyle/>
        <a:p>
          <a:r>
            <a:rPr lang="tr-TR" dirty="0"/>
            <a:t>Talep edildiğinde</a:t>
          </a:r>
        </a:p>
      </dgm:t>
    </dgm:pt>
    <dgm:pt modelId="{DA3F6818-6911-46AC-926E-3C07CD120FD7}" type="parTrans" cxnId="{DECB3774-8CEE-4A86-A56F-A80A0FFD0869}">
      <dgm:prSet/>
      <dgm:spPr/>
      <dgm:t>
        <a:bodyPr/>
        <a:lstStyle/>
        <a:p>
          <a:endParaRPr lang="tr-TR"/>
        </a:p>
      </dgm:t>
    </dgm:pt>
    <dgm:pt modelId="{913832AE-77DB-4208-BF28-BD56F1B20379}" type="sibTrans" cxnId="{DECB3774-8CEE-4A86-A56F-A80A0FFD0869}">
      <dgm:prSet/>
      <dgm:spPr/>
      <dgm:t>
        <a:bodyPr/>
        <a:lstStyle/>
        <a:p>
          <a:endParaRPr lang="tr-TR"/>
        </a:p>
      </dgm:t>
    </dgm:pt>
    <dgm:pt modelId="{38A60FE5-22F9-4AE6-ADC0-39AB60F197BE}">
      <dgm:prSet custT="1"/>
      <dgm:spPr/>
      <dgm:t>
        <a:bodyPr/>
        <a:lstStyle/>
        <a:p>
          <a:r>
            <a:rPr lang="tr-TR" sz="400" dirty="0"/>
            <a:t>Kurul/Komisyon/Toplantı raporu (Eğitimle ilgili faaliyet, karar, görüş, öneri içeren)</a:t>
          </a:r>
        </a:p>
      </dgm:t>
    </dgm:pt>
    <dgm:pt modelId="{521F6C02-0EF5-447D-8AA2-BF88EAA60CD9}" type="parTrans" cxnId="{6D60D6E0-AB91-4A65-8205-41F246D0186B}">
      <dgm:prSet/>
      <dgm:spPr/>
      <dgm:t>
        <a:bodyPr/>
        <a:lstStyle/>
        <a:p>
          <a:endParaRPr lang="tr-TR"/>
        </a:p>
      </dgm:t>
    </dgm:pt>
    <dgm:pt modelId="{DAC97D4B-93BA-47EE-A6E8-C3EA409E2A4E}" type="sibTrans" cxnId="{6D60D6E0-AB91-4A65-8205-41F246D0186B}">
      <dgm:prSet/>
      <dgm:spPr/>
      <dgm:t>
        <a:bodyPr/>
        <a:lstStyle/>
        <a:p>
          <a:endParaRPr lang="tr-TR"/>
        </a:p>
      </dgm:t>
    </dgm:pt>
    <dgm:pt modelId="{77D6ADE1-8D06-4BD6-83C8-60A3E152DEAF}">
      <dgm:prSet custT="1"/>
      <dgm:spPr>
        <a:solidFill>
          <a:srgbClr val="F27A54"/>
        </a:solidFill>
      </dgm:spPr>
      <dgm:t>
        <a:bodyPr/>
        <a:lstStyle/>
        <a:p>
          <a:r>
            <a:rPr lang="tr-TR" sz="500" dirty="0"/>
            <a:t>1 -30 Eylül arası</a:t>
          </a:r>
        </a:p>
      </dgm:t>
    </dgm:pt>
    <dgm:pt modelId="{4A8F6ED3-B003-4D89-8778-34893E1F9014}" type="parTrans" cxnId="{CCFDA8DD-A44A-4EDF-80B5-311BF1D4EB26}">
      <dgm:prSet/>
      <dgm:spPr/>
      <dgm:t>
        <a:bodyPr/>
        <a:lstStyle/>
        <a:p>
          <a:endParaRPr lang="tr-TR"/>
        </a:p>
      </dgm:t>
    </dgm:pt>
    <dgm:pt modelId="{F69808B7-222B-4A24-8B37-1094E3897B4B}" type="sibTrans" cxnId="{CCFDA8DD-A44A-4EDF-80B5-311BF1D4EB26}">
      <dgm:prSet/>
      <dgm:spPr/>
      <dgm:t>
        <a:bodyPr/>
        <a:lstStyle/>
        <a:p>
          <a:endParaRPr lang="tr-TR"/>
        </a:p>
      </dgm:t>
    </dgm:pt>
    <dgm:pt modelId="{73123E37-8F15-477D-B4CC-3C301953762F}">
      <dgm:prSet custT="1"/>
      <dgm:spPr>
        <a:solidFill>
          <a:srgbClr val="ED7727"/>
        </a:solidFill>
      </dgm:spPr>
      <dgm:t>
        <a:bodyPr/>
        <a:lstStyle/>
        <a:p>
          <a:r>
            <a:rPr lang="tr-TR" sz="400" dirty="0"/>
            <a:t>Kurul/Komisyon/Toplantı raporu (Eğitimle ilgili faaliyet, karar, görüş, öneri içeren)</a:t>
          </a:r>
        </a:p>
      </dgm:t>
    </dgm:pt>
    <dgm:pt modelId="{A237BF16-2B1E-4A17-9700-A389E18C0C05}" type="sibTrans" cxnId="{00FD4EB2-A72D-4419-B723-0AB951B2AB51}">
      <dgm:prSet/>
      <dgm:spPr/>
      <dgm:t>
        <a:bodyPr/>
        <a:lstStyle/>
        <a:p>
          <a:endParaRPr lang="tr-TR"/>
        </a:p>
      </dgm:t>
    </dgm:pt>
    <dgm:pt modelId="{584A37A1-BD9B-4DC8-A9F1-701526CBF521}" type="parTrans" cxnId="{00FD4EB2-A72D-4419-B723-0AB951B2AB51}">
      <dgm:prSet/>
      <dgm:spPr/>
      <dgm:t>
        <a:bodyPr/>
        <a:lstStyle/>
        <a:p>
          <a:endParaRPr lang="tr-TR"/>
        </a:p>
      </dgm:t>
    </dgm:pt>
    <dgm:pt modelId="{E8DD1B72-3B70-475D-ACA6-51C99EB16659}">
      <dgm:prSet custT="1"/>
      <dgm:spPr>
        <a:solidFill>
          <a:srgbClr val="F27A54"/>
        </a:solidFill>
      </dgm:spPr>
      <dgm:t>
        <a:bodyPr/>
        <a:lstStyle/>
        <a:p>
          <a:r>
            <a:rPr lang="tr-TR" sz="500" dirty="0"/>
            <a:t>1 -30 Eylül arası</a:t>
          </a:r>
        </a:p>
      </dgm:t>
    </dgm:pt>
    <dgm:pt modelId="{9072E0C9-ADCF-4E1E-A6E4-43802366C1E3}" type="parTrans" cxnId="{C851909F-F194-4966-96AF-73442AFD2E0D}">
      <dgm:prSet/>
      <dgm:spPr/>
      <dgm:t>
        <a:bodyPr/>
        <a:lstStyle/>
        <a:p>
          <a:endParaRPr lang="tr-TR"/>
        </a:p>
      </dgm:t>
    </dgm:pt>
    <dgm:pt modelId="{99DA98EC-4885-4DB5-AC52-76F3A8217553}" type="sibTrans" cxnId="{C851909F-F194-4966-96AF-73442AFD2E0D}">
      <dgm:prSet/>
      <dgm:spPr/>
      <dgm:t>
        <a:bodyPr/>
        <a:lstStyle/>
        <a:p>
          <a:endParaRPr lang="tr-TR"/>
        </a:p>
      </dgm:t>
    </dgm:pt>
    <dgm:pt modelId="{DA7F9056-3124-49BB-A764-713747592862}">
      <dgm:prSet custT="1"/>
      <dgm:spPr>
        <a:solidFill>
          <a:srgbClr val="EF5D2F"/>
        </a:solidFill>
      </dgm:spPr>
      <dgm:t>
        <a:bodyPr/>
        <a:lstStyle/>
        <a:p>
          <a:r>
            <a:rPr lang="tr-TR" sz="500" dirty="0"/>
            <a:t>1 -30 Eylül arası</a:t>
          </a:r>
        </a:p>
      </dgm:t>
    </dgm:pt>
    <dgm:pt modelId="{86BB5A29-CF54-481B-825E-CA5994A02CA2}" type="parTrans" cxnId="{0659A09B-8691-49B9-A692-1E7DB729D906}">
      <dgm:prSet/>
      <dgm:spPr/>
      <dgm:t>
        <a:bodyPr/>
        <a:lstStyle/>
        <a:p>
          <a:endParaRPr lang="tr-TR"/>
        </a:p>
      </dgm:t>
    </dgm:pt>
    <dgm:pt modelId="{35FA8EA8-9876-4306-8E19-8547A9F322CC}" type="sibTrans" cxnId="{0659A09B-8691-49B9-A692-1E7DB729D906}">
      <dgm:prSet/>
      <dgm:spPr/>
      <dgm:t>
        <a:bodyPr/>
        <a:lstStyle/>
        <a:p>
          <a:endParaRPr lang="tr-TR"/>
        </a:p>
      </dgm:t>
    </dgm:pt>
    <dgm:pt modelId="{64BE5847-D36D-408E-B29A-28B31AB9F6C2}">
      <dgm:prSet custT="1"/>
      <dgm:spPr>
        <a:solidFill>
          <a:srgbClr val="EF5D2F"/>
        </a:solidFill>
      </dgm:spPr>
      <dgm:t>
        <a:bodyPr/>
        <a:lstStyle/>
        <a:p>
          <a:r>
            <a:rPr lang="tr-TR" sz="500" dirty="0"/>
            <a:t>1 -30 Eylül arası</a:t>
          </a:r>
        </a:p>
      </dgm:t>
    </dgm:pt>
    <dgm:pt modelId="{15E87D73-3A11-4510-8DDF-35A0FE449DF7}" type="parTrans" cxnId="{C1185F38-F74F-4A6B-AC44-F17B66A66879}">
      <dgm:prSet/>
      <dgm:spPr/>
      <dgm:t>
        <a:bodyPr/>
        <a:lstStyle/>
        <a:p>
          <a:endParaRPr lang="tr-TR"/>
        </a:p>
      </dgm:t>
    </dgm:pt>
    <dgm:pt modelId="{4BE7D553-66DB-4A49-BE1A-4CC15C713588}" type="sibTrans" cxnId="{C1185F38-F74F-4A6B-AC44-F17B66A66879}">
      <dgm:prSet/>
      <dgm:spPr/>
      <dgm:t>
        <a:bodyPr/>
        <a:lstStyle/>
        <a:p>
          <a:endParaRPr lang="tr-TR"/>
        </a:p>
      </dgm:t>
    </dgm:pt>
    <dgm:pt modelId="{41F04DDC-7410-4083-8DA9-4B82E158F015}">
      <dgm:prSet custT="1"/>
      <dgm:spPr>
        <a:solidFill>
          <a:srgbClr val="005EA4"/>
        </a:solidFill>
      </dgm:spPr>
      <dgm:t>
        <a:bodyPr/>
        <a:lstStyle/>
        <a:p>
          <a:r>
            <a:rPr lang="tr-TR" sz="500" dirty="0"/>
            <a:t>Sosyal Kültürel Aktiviteler Komisyonu</a:t>
          </a:r>
        </a:p>
      </dgm:t>
    </dgm:pt>
    <dgm:pt modelId="{45690D47-4412-4ECA-A306-55CD1BE6635D}" type="sibTrans" cxnId="{46A7D0F3-6EAF-4A62-AD40-696E0F7A6C18}">
      <dgm:prSet/>
      <dgm:spPr/>
      <dgm:t>
        <a:bodyPr/>
        <a:lstStyle/>
        <a:p>
          <a:endParaRPr lang="tr-TR"/>
        </a:p>
      </dgm:t>
    </dgm:pt>
    <dgm:pt modelId="{68343382-04AA-4B32-A804-97A9036AAE95}" type="parTrans" cxnId="{46A7D0F3-6EAF-4A62-AD40-696E0F7A6C18}">
      <dgm:prSet/>
      <dgm:spPr/>
      <dgm:t>
        <a:bodyPr/>
        <a:lstStyle/>
        <a:p>
          <a:endParaRPr lang="tr-TR"/>
        </a:p>
      </dgm:t>
    </dgm:pt>
    <dgm:pt modelId="{38337872-502C-4CFA-9173-A48ADCDE4636}">
      <dgm:prSet/>
      <dgm:spPr>
        <a:solidFill>
          <a:srgbClr val="003054"/>
        </a:solidFill>
      </dgm:spPr>
      <dgm:t>
        <a:bodyPr/>
        <a:lstStyle/>
        <a:p>
          <a:r>
            <a:rPr lang="tr-TR" dirty="0"/>
            <a:t>Fakülte Sekreterliği</a:t>
          </a:r>
        </a:p>
      </dgm:t>
    </dgm:pt>
    <dgm:pt modelId="{867F8D26-E7E2-48E1-B53E-A3360DD6B285}" type="parTrans" cxnId="{8D6A8E44-363A-49F5-94E6-9C89DF640616}">
      <dgm:prSet/>
      <dgm:spPr/>
      <dgm:t>
        <a:bodyPr/>
        <a:lstStyle/>
        <a:p>
          <a:endParaRPr lang="tr-TR"/>
        </a:p>
      </dgm:t>
    </dgm:pt>
    <dgm:pt modelId="{1A33694D-2EA3-4E38-B6B0-968AE78123CD}" type="sibTrans" cxnId="{8D6A8E44-363A-49F5-94E6-9C89DF640616}">
      <dgm:prSet/>
      <dgm:spPr/>
      <dgm:t>
        <a:bodyPr/>
        <a:lstStyle/>
        <a:p>
          <a:endParaRPr lang="tr-TR"/>
        </a:p>
      </dgm:t>
    </dgm:pt>
    <dgm:pt modelId="{2D87F776-BC6E-49D2-911B-FAC5D48B2864}">
      <dgm:prSet/>
      <dgm:spPr>
        <a:solidFill>
          <a:srgbClr val="9F480D"/>
        </a:solidFill>
      </dgm:spPr>
      <dgm:t>
        <a:bodyPr/>
        <a:lstStyle/>
        <a:p>
          <a:r>
            <a:rPr lang="tr-TR" dirty="0"/>
            <a:t>Faaliyet Bilgi Sistemi veri örneği</a:t>
          </a:r>
        </a:p>
      </dgm:t>
    </dgm:pt>
    <dgm:pt modelId="{FF4F6161-1389-40E4-8376-098657E4FF94}" type="parTrans" cxnId="{9555A4D7-BBBF-49E2-9C73-B66E7C2AA081}">
      <dgm:prSet/>
      <dgm:spPr/>
      <dgm:t>
        <a:bodyPr/>
        <a:lstStyle/>
        <a:p>
          <a:endParaRPr lang="tr-TR"/>
        </a:p>
      </dgm:t>
    </dgm:pt>
    <dgm:pt modelId="{72CBE1C3-175C-4949-929C-881DC240D833}" type="sibTrans" cxnId="{9555A4D7-BBBF-49E2-9C73-B66E7C2AA081}">
      <dgm:prSet/>
      <dgm:spPr/>
      <dgm:t>
        <a:bodyPr/>
        <a:lstStyle/>
        <a:p>
          <a:endParaRPr lang="tr-TR"/>
        </a:p>
      </dgm:t>
    </dgm:pt>
    <dgm:pt modelId="{AD7C8623-97B4-4420-939D-4E9386F2FAD5}">
      <dgm:prSet/>
      <dgm:spPr>
        <a:solidFill>
          <a:srgbClr val="D23E10"/>
        </a:solidFill>
      </dgm:spPr>
      <dgm:t>
        <a:bodyPr/>
        <a:lstStyle/>
        <a:p>
          <a:r>
            <a:rPr lang="tr-TR" dirty="0"/>
            <a:t>FBS veri girişi yapıldığında</a:t>
          </a:r>
        </a:p>
      </dgm:t>
    </dgm:pt>
    <dgm:pt modelId="{2B950F5E-51B4-48C7-943B-31F81F5CE45C}" type="parTrans" cxnId="{4F20FED0-D10C-4A99-B76B-4131B606AF0A}">
      <dgm:prSet/>
      <dgm:spPr/>
      <dgm:t>
        <a:bodyPr/>
        <a:lstStyle/>
        <a:p>
          <a:endParaRPr lang="tr-TR"/>
        </a:p>
      </dgm:t>
    </dgm:pt>
    <dgm:pt modelId="{D63415AB-912F-4214-B878-61BA6C44CA86}" type="sibTrans" cxnId="{4F20FED0-D10C-4A99-B76B-4131B606AF0A}">
      <dgm:prSet/>
      <dgm:spPr/>
      <dgm:t>
        <a:bodyPr/>
        <a:lstStyle/>
        <a:p>
          <a:endParaRPr lang="tr-TR"/>
        </a:p>
      </dgm:t>
    </dgm:pt>
    <dgm:pt modelId="{23E986E1-11F2-4266-B8C7-690196A8C68D}" type="pres">
      <dgm:prSet presAssocID="{C1871AEA-D0C9-4073-B4EC-7D3FA5C2DB52}" presName="Name0" presStyleCnt="0">
        <dgm:presLayoutVars>
          <dgm:chPref val="1"/>
          <dgm:dir/>
          <dgm:animOne val="branch"/>
          <dgm:animLvl val="lvl"/>
          <dgm:resizeHandles val="exact"/>
        </dgm:presLayoutVars>
      </dgm:prSet>
      <dgm:spPr/>
      <dgm:t>
        <a:bodyPr/>
        <a:lstStyle/>
        <a:p>
          <a:endParaRPr lang="tr-TR"/>
        </a:p>
      </dgm:t>
    </dgm:pt>
    <dgm:pt modelId="{85541544-3E93-42DF-B5AB-7351F527C96E}" type="pres">
      <dgm:prSet presAssocID="{F59C910E-CF1B-4E0D-A198-27C822DE7968}" presName="root1" presStyleCnt="0"/>
      <dgm:spPr/>
    </dgm:pt>
    <dgm:pt modelId="{01613C5A-8C42-4D04-9DC3-74B54DCA5405}" type="pres">
      <dgm:prSet presAssocID="{F59C910E-CF1B-4E0D-A198-27C822DE7968}" presName="LevelOneTextNode" presStyleLbl="node0" presStyleIdx="0" presStyleCnt="1">
        <dgm:presLayoutVars>
          <dgm:chPref val="3"/>
        </dgm:presLayoutVars>
      </dgm:prSet>
      <dgm:spPr/>
      <dgm:t>
        <a:bodyPr/>
        <a:lstStyle/>
        <a:p>
          <a:endParaRPr lang="tr-TR"/>
        </a:p>
      </dgm:t>
    </dgm:pt>
    <dgm:pt modelId="{02EC30D3-A70D-4B7F-A808-0EA600F00206}" type="pres">
      <dgm:prSet presAssocID="{F59C910E-CF1B-4E0D-A198-27C822DE7968}" presName="level2hierChild" presStyleCnt="0"/>
      <dgm:spPr/>
    </dgm:pt>
    <dgm:pt modelId="{D12DB4DE-F04F-47EB-9739-9761631873B0}" type="pres">
      <dgm:prSet presAssocID="{136DC1BE-DB24-4CB2-B4B7-967DEF1CFA13}" presName="conn2-1" presStyleLbl="parChTrans1D2" presStyleIdx="0" presStyleCnt="4"/>
      <dgm:spPr/>
      <dgm:t>
        <a:bodyPr/>
        <a:lstStyle/>
        <a:p>
          <a:endParaRPr lang="tr-TR"/>
        </a:p>
      </dgm:t>
    </dgm:pt>
    <dgm:pt modelId="{B5A0F415-C457-48AA-A84B-3B40025BD8CD}" type="pres">
      <dgm:prSet presAssocID="{136DC1BE-DB24-4CB2-B4B7-967DEF1CFA13}" presName="connTx" presStyleLbl="parChTrans1D2" presStyleIdx="0" presStyleCnt="4"/>
      <dgm:spPr/>
      <dgm:t>
        <a:bodyPr/>
        <a:lstStyle/>
        <a:p>
          <a:endParaRPr lang="tr-TR"/>
        </a:p>
      </dgm:t>
    </dgm:pt>
    <dgm:pt modelId="{220A85E0-E41C-4F57-8B48-9963D39FCF4D}" type="pres">
      <dgm:prSet presAssocID="{C382E4D8-09DE-4CE6-B0AB-53F04ACD638E}" presName="root2" presStyleCnt="0"/>
      <dgm:spPr/>
    </dgm:pt>
    <dgm:pt modelId="{0F9BA81E-5286-42E2-8127-EDE86A6066AD}" type="pres">
      <dgm:prSet presAssocID="{C382E4D8-09DE-4CE6-B0AB-53F04ACD638E}" presName="LevelTwoTextNode" presStyleLbl="node2" presStyleIdx="0" presStyleCnt="4" custAng="0" custScaleY="93131">
        <dgm:presLayoutVars>
          <dgm:chPref val="3"/>
        </dgm:presLayoutVars>
      </dgm:prSet>
      <dgm:spPr/>
      <dgm:t>
        <a:bodyPr/>
        <a:lstStyle/>
        <a:p>
          <a:endParaRPr lang="tr-TR"/>
        </a:p>
      </dgm:t>
    </dgm:pt>
    <dgm:pt modelId="{C8729CA1-71CB-47ED-A123-C700EB727026}" type="pres">
      <dgm:prSet presAssocID="{C382E4D8-09DE-4CE6-B0AB-53F04ACD638E}" presName="level3hierChild" presStyleCnt="0"/>
      <dgm:spPr/>
    </dgm:pt>
    <dgm:pt modelId="{669BA50A-B068-463F-BAB6-2209819B6D8F}" type="pres">
      <dgm:prSet presAssocID="{0660EDB2-E8DF-4F5E-9728-E62C92EEA43B}" presName="conn2-1" presStyleLbl="parChTrans1D3" presStyleIdx="0" presStyleCnt="20"/>
      <dgm:spPr/>
      <dgm:t>
        <a:bodyPr/>
        <a:lstStyle/>
        <a:p>
          <a:endParaRPr lang="tr-TR"/>
        </a:p>
      </dgm:t>
    </dgm:pt>
    <dgm:pt modelId="{BE071881-643D-4FEF-A7D5-0A7A15DEF9A6}" type="pres">
      <dgm:prSet presAssocID="{0660EDB2-E8DF-4F5E-9728-E62C92EEA43B}" presName="connTx" presStyleLbl="parChTrans1D3" presStyleIdx="0" presStyleCnt="20"/>
      <dgm:spPr/>
      <dgm:t>
        <a:bodyPr/>
        <a:lstStyle/>
        <a:p>
          <a:endParaRPr lang="tr-TR"/>
        </a:p>
      </dgm:t>
    </dgm:pt>
    <dgm:pt modelId="{632C85E4-E05A-4549-B258-1D97B1B9F3AC}" type="pres">
      <dgm:prSet presAssocID="{23D6A3CA-05AB-4B53-8CF4-2D1232675FC1}" presName="root2" presStyleCnt="0"/>
      <dgm:spPr/>
    </dgm:pt>
    <dgm:pt modelId="{04B2DED0-5F14-4D64-82FE-F841A48E66F1}" type="pres">
      <dgm:prSet presAssocID="{23D6A3CA-05AB-4B53-8CF4-2D1232675FC1}" presName="LevelTwoTextNode" presStyleLbl="node3" presStyleIdx="0" presStyleCnt="20">
        <dgm:presLayoutVars>
          <dgm:chPref val="3"/>
        </dgm:presLayoutVars>
      </dgm:prSet>
      <dgm:spPr/>
      <dgm:t>
        <a:bodyPr/>
        <a:lstStyle/>
        <a:p>
          <a:endParaRPr lang="tr-TR"/>
        </a:p>
      </dgm:t>
    </dgm:pt>
    <dgm:pt modelId="{FBA8E70F-B20B-44DE-8078-341153DDA17F}" type="pres">
      <dgm:prSet presAssocID="{23D6A3CA-05AB-4B53-8CF4-2D1232675FC1}" presName="level3hierChild" presStyleCnt="0"/>
      <dgm:spPr/>
    </dgm:pt>
    <dgm:pt modelId="{3B8CB037-B07F-4B93-A57E-C37523B34EAF}" type="pres">
      <dgm:prSet presAssocID="{937ACF26-5F68-46E5-9524-4652F6F51317}" presName="conn2-1" presStyleLbl="parChTrans1D4" presStyleIdx="0" presStyleCnt="40"/>
      <dgm:spPr/>
      <dgm:t>
        <a:bodyPr/>
        <a:lstStyle/>
        <a:p>
          <a:endParaRPr lang="tr-TR"/>
        </a:p>
      </dgm:t>
    </dgm:pt>
    <dgm:pt modelId="{03727494-5CFF-4D68-BCB8-719BE787822B}" type="pres">
      <dgm:prSet presAssocID="{937ACF26-5F68-46E5-9524-4652F6F51317}" presName="connTx" presStyleLbl="parChTrans1D4" presStyleIdx="0" presStyleCnt="40"/>
      <dgm:spPr/>
      <dgm:t>
        <a:bodyPr/>
        <a:lstStyle/>
        <a:p>
          <a:endParaRPr lang="tr-TR"/>
        </a:p>
      </dgm:t>
    </dgm:pt>
    <dgm:pt modelId="{B67EF309-A4D7-4AB8-8832-8A880301FBE8}" type="pres">
      <dgm:prSet presAssocID="{29B9FBED-1029-4232-B342-78790A649FD9}" presName="root2" presStyleCnt="0"/>
      <dgm:spPr/>
    </dgm:pt>
    <dgm:pt modelId="{A40A8244-0A2E-476D-BAEB-3331EC76EEE4}" type="pres">
      <dgm:prSet presAssocID="{29B9FBED-1029-4232-B342-78790A649FD9}" presName="LevelTwoTextNode" presStyleLbl="node4" presStyleIdx="0" presStyleCnt="40" custScaleY="94895">
        <dgm:presLayoutVars>
          <dgm:chPref val="3"/>
        </dgm:presLayoutVars>
      </dgm:prSet>
      <dgm:spPr/>
      <dgm:t>
        <a:bodyPr/>
        <a:lstStyle/>
        <a:p>
          <a:endParaRPr lang="tr-TR"/>
        </a:p>
      </dgm:t>
    </dgm:pt>
    <dgm:pt modelId="{4B549E5B-8961-49E5-9B61-47D6F97BEFAC}" type="pres">
      <dgm:prSet presAssocID="{29B9FBED-1029-4232-B342-78790A649FD9}" presName="level3hierChild" presStyleCnt="0"/>
      <dgm:spPr/>
    </dgm:pt>
    <dgm:pt modelId="{EB690FE3-3E9D-4F05-9D4B-13061A51A959}" type="pres">
      <dgm:prSet presAssocID="{632040CC-B13E-46E3-A662-4E4AFF8FCD92}" presName="conn2-1" presStyleLbl="parChTrans1D4" presStyleIdx="1" presStyleCnt="40"/>
      <dgm:spPr/>
      <dgm:t>
        <a:bodyPr/>
        <a:lstStyle/>
        <a:p>
          <a:endParaRPr lang="tr-TR"/>
        </a:p>
      </dgm:t>
    </dgm:pt>
    <dgm:pt modelId="{D2155BEB-B2F4-4DA4-ACAE-A05BF49B3938}" type="pres">
      <dgm:prSet presAssocID="{632040CC-B13E-46E3-A662-4E4AFF8FCD92}" presName="connTx" presStyleLbl="parChTrans1D4" presStyleIdx="1" presStyleCnt="40"/>
      <dgm:spPr/>
      <dgm:t>
        <a:bodyPr/>
        <a:lstStyle/>
        <a:p>
          <a:endParaRPr lang="tr-TR"/>
        </a:p>
      </dgm:t>
    </dgm:pt>
    <dgm:pt modelId="{6533803A-7AEA-4D14-8F57-C633B987B643}" type="pres">
      <dgm:prSet presAssocID="{EAC6FB2E-510A-4AFA-BC51-5527E1DD27D6}" presName="root2" presStyleCnt="0"/>
      <dgm:spPr/>
    </dgm:pt>
    <dgm:pt modelId="{793650E1-809F-4CAD-B06F-6C55824D4759}" type="pres">
      <dgm:prSet presAssocID="{EAC6FB2E-510A-4AFA-BC51-5527E1DD27D6}" presName="LevelTwoTextNode" presStyleLbl="node4" presStyleIdx="1" presStyleCnt="40">
        <dgm:presLayoutVars>
          <dgm:chPref val="3"/>
        </dgm:presLayoutVars>
      </dgm:prSet>
      <dgm:spPr/>
      <dgm:t>
        <a:bodyPr/>
        <a:lstStyle/>
        <a:p>
          <a:endParaRPr lang="tr-TR"/>
        </a:p>
      </dgm:t>
    </dgm:pt>
    <dgm:pt modelId="{C004B05E-E04E-435C-AADB-0EED54938BA1}" type="pres">
      <dgm:prSet presAssocID="{EAC6FB2E-510A-4AFA-BC51-5527E1DD27D6}" presName="level3hierChild" presStyleCnt="0"/>
      <dgm:spPr/>
    </dgm:pt>
    <dgm:pt modelId="{4414A265-92B5-453F-809A-FB204BAA967F}" type="pres">
      <dgm:prSet presAssocID="{4D02D88C-1F09-487E-A29F-3248FA243383}" presName="conn2-1" presStyleLbl="parChTrans1D3" presStyleIdx="1" presStyleCnt="20"/>
      <dgm:spPr/>
      <dgm:t>
        <a:bodyPr/>
        <a:lstStyle/>
        <a:p>
          <a:endParaRPr lang="tr-TR"/>
        </a:p>
      </dgm:t>
    </dgm:pt>
    <dgm:pt modelId="{020D4D18-C975-4BC1-9C97-659B3D5F92C3}" type="pres">
      <dgm:prSet presAssocID="{4D02D88C-1F09-487E-A29F-3248FA243383}" presName="connTx" presStyleLbl="parChTrans1D3" presStyleIdx="1" presStyleCnt="20"/>
      <dgm:spPr/>
      <dgm:t>
        <a:bodyPr/>
        <a:lstStyle/>
        <a:p>
          <a:endParaRPr lang="tr-TR"/>
        </a:p>
      </dgm:t>
    </dgm:pt>
    <dgm:pt modelId="{6E148540-FDF0-4539-8641-FAA452B3CCCB}" type="pres">
      <dgm:prSet presAssocID="{BA04BD51-81F6-45E9-81DE-6ACBB16895E2}" presName="root2" presStyleCnt="0"/>
      <dgm:spPr/>
    </dgm:pt>
    <dgm:pt modelId="{A3B67AAA-E3AA-4BD6-8603-946CE70EC04A}" type="pres">
      <dgm:prSet presAssocID="{BA04BD51-81F6-45E9-81DE-6ACBB16895E2}" presName="LevelTwoTextNode" presStyleLbl="node3" presStyleIdx="1" presStyleCnt="20">
        <dgm:presLayoutVars>
          <dgm:chPref val="3"/>
        </dgm:presLayoutVars>
      </dgm:prSet>
      <dgm:spPr/>
      <dgm:t>
        <a:bodyPr/>
        <a:lstStyle/>
        <a:p>
          <a:endParaRPr lang="tr-TR"/>
        </a:p>
      </dgm:t>
    </dgm:pt>
    <dgm:pt modelId="{F902BA7A-5FEE-44C0-8B67-88D7A05C9AAE}" type="pres">
      <dgm:prSet presAssocID="{BA04BD51-81F6-45E9-81DE-6ACBB16895E2}" presName="level3hierChild" presStyleCnt="0"/>
      <dgm:spPr/>
    </dgm:pt>
    <dgm:pt modelId="{3A2B4EEF-B0EC-4AB4-94DE-78F942C12D6F}" type="pres">
      <dgm:prSet presAssocID="{D9479672-9DCF-4BD8-9A03-D8505AD81350}" presName="conn2-1" presStyleLbl="parChTrans1D4" presStyleIdx="2" presStyleCnt="40"/>
      <dgm:spPr/>
      <dgm:t>
        <a:bodyPr/>
        <a:lstStyle/>
        <a:p>
          <a:endParaRPr lang="tr-TR"/>
        </a:p>
      </dgm:t>
    </dgm:pt>
    <dgm:pt modelId="{CA329361-C08A-45F2-AB54-B80D508C56E7}" type="pres">
      <dgm:prSet presAssocID="{D9479672-9DCF-4BD8-9A03-D8505AD81350}" presName="connTx" presStyleLbl="parChTrans1D4" presStyleIdx="2" presStyleCnt="40"/>
      <dgm:spPr/>
      <dgm:t>
        <a:bodyPr/>
        <a:lstStyle/>
        <a:p>
          <a:endParaRPr lang="tr-TR"/>
        </a:p>
      </dgm:t>
    </dgm:pt>
    <dgm:pt modelId="{543B8895-9C7F-4CA9-B760-DC272CF3D3BF}" type="pres">
      <dgm:prSet presAssocID="{C113491C-9760-4F4D-B5AB-CF04066DB5FA}" presName="root2" presStyleCnt="0"/>
      <dgm:spPr/>
    </dgm:pt>
    <dgm:pt modelId="{A00C41FE-A43D-43EB-A3E6-0B7BA3558E48}" type="pres">
      <dgm:prSet presAssocID="{C113491C-9760-4F4D-B5AB-CF04066DB5FA}" presName="LevelTwoTextNode" presStyleLbl="node4" presStyleIdx="2" presStyleCnt="40">
        <dgm:presLayoutVars>
          <dgm:chPref val="3"/>
        </dgm:presLayoutVars>
      </dgm:prSet>
      <dgm:spPr/>
      <dgm:t>
        <a:bodyPr/>
        <a:lstStyle/>
        <a:p>
          <a:endParaRPr lang="tr-TR"/>
        </a:p>
      </dgm:t>
    </dgm:pt>
    <dgm:pt modelId="{CEDC456D-8A0E-48EA-BC49-369D0D75528D}" type="pres">
      <dgm:prSet presAssocID="{C113491C-9760-4F4D-B5AB-CF04066DB5FA}" presName="level3hierChild" presStyleCnt="0"/>
      <dgm:spPr/>
    </dgm:pt>
    <dgm:pt modelId="{F80D805D-4EDF-4992-A506-FFB0E7BBE521}" type="pres">
      <dgm:prSet presAssocID="{FE67A6BD-DA54-4553-85B0-22E1C79A93F1}" presName="conn2-1" presStyleLbl="parChTrans1D4" presStyleIdx="3" presStyleCnt="40"/>
      <dgm:spPr/>
      <dgm:t>
        <a:bodyPr/>
        <a:lstStyle/>
        <a:p>
          <a:endParaRPr lang="tr-TR"/>
        </a:p>
      </dgm:t>
    </dgm:pt>
    <dgm:pt modelId="{A27509F5-2727-4E73-A420-DBAABE59440C}" type="pres">
      <dgm:prSet presAssocID="{FE67A6BD-DA54-4553-85B0-22E1C79A93F1}" presName="connTx" presStyleLbl="parChTrans1D4" presStyleIdx="3" presStyleCnt="40"/>
      <dgm:spPr/>
      <dgm:t>
        <a:bodyPr/>
        <a:lstStyle/>
        <a:p>
          <a:endParaRPr lang="tr-TR"/>
        </a:p>
      </dgm:t>
    </dgm:pt>
    <dgm:pt modelId="{C7FBAEFB-61D7-44B9-8EC4-AC45DD909568}" type="pres">
      <dgm:prSet presAssocID="{A2077BE8-6918-4015-920F-438E6CA2DAB0}" presName="root2" presStyleCnt="0"/>
      <dgm:spPr/>
    </dgm:pt>
    <dgm:pt modelId="{4B7173B8-6666-494E-A914-A6FB9971A60C}" type="pres">
      <dgm:prSet presAssocID="{A2077BE8-6918-4015-920F-438E6CA2DAB0}" presName="LevelTwoTextNode" presStyleLbl="node4" presStyleIdx="3" presStyleCnt="40">
        <dgm:presLayoutVars>
          <dgm:chPref val="3"/>
        </dgm:presLayoutVars>
      </dgm:prSet>
      <dgm:spPr/>
      <dgm:t>
        <a:bodyPr/>
        <a:lstStyle/>
        <a:p>
          <a:endParaRPr lang="tr-TR"/>
        </a:p>
      </dgm:t>
    </dgm:pt>
    <dgm:pt modelId="{55AB9ED6-57D5-4E74-AFAB-C198C5F4BA7F}" type="pres">
      <dgm:prSet presAssocID="{A2077BE8-6918-4015-920F-438E6CA2DAB0}" presName="level3hierChild" presStyleCnt="0"/>
      <dgm:spPr/>
    </dgm:pt>
    <dgm:pt modelId="{40C7B35F-8729-4494-9A50-1372BA232253}" type="pres">
      <dgm:prSet presAssocID="{D26A97B4-C6FB-4DE2-AD2F-7B710101D897}" presName="conn2-1" presStyleLbl="parChTrans1D3" presStyleIdx="2" presStyleCnt="20"/>
      <dgm:spPr/>
      <dgm:t>
        <a:bodyPr/>
        <a:lstStyle/>
        <a:p>
          <a:endParaRPr lang="tr-TR"/>
        </a:p>
      </dgm:t>
    </dgm:pt>
    <dgm:pt modelId="{7696AEAB-CA5A-46A6-9B8C-2DDC2FA2C217}" type="pres">
      <dgm:prSet presAssocID="{D26A97B4-C6FB-4DE2-AD2F-7B710101D897}" presName="connTx" presStyleLbl="parChTrans1D3" presStyleIdx="2" presStyleCnt="20"/>
      <dgm:spPr/>
      <dgm:t>
        <a:bodyPr/>
        <a:lstStyle/>
        <a:p>
          <a:endParaRPr lang="tr-TR"/>
        </a:p>
      </dgm:t>
    </dgm:pt>
    <dgm:pt modelId="{91EFD899-AE16-4B88-958E-AE0995C44498}" type="pres">
      <dgm:prSet presAssocID="{E158F1E1-5D06-4342-99F2-84F76D046356}" presName="root2" presStyleCnt="0"/>
      <dgm:spPr/>
    </dgm:pt>
    <dgm:pt modelId="{8868DE2B-245E-4D99-9B71-80B41D23F6EB}" type="pres">
      <dgm:prSet presAssocID="{E158F1E1-5D06-4342-99F2-84F76D046356}" presName="LevelTwoTextNode" presStyleLbl="node3" presStyleIdx="2" presStyleCnt="20">
        <dgm:presLayoutVars>
          <dgm:chPref val="3"/>
        </dgm:presLayoutVars>
      </dgm:prSet>
      <dgm:spPr/>
      <dgm:t>
        <a:bodyPr/>
        <a:lstStyle/>
        <a:p>
          <a:endParaRPr lang="tr-TR"/>
        </a:p>
      </dgm:t>
    </dgm:pt>
    <dgm:pt modelId="{3D7D01A9-6A9B-4E63-A736-506D6D979848}" type="pres">
      <dgm:prSet presAssocID="{E158F1E1-5D06-4342-99F2-84F76D046356}" presName="level3hierChild" presStyleCnt="0"/>
      <dgm:spPr/>
    </dgm:pt>
    <dgm:pt modelId="{2824880A-A433-466A-A39E-D9619B33FF1A}" type="pres">
      <dgm:prSet presAssocID="{521F6C02-0EF5-447D-8AA2-BF88EAA60CD9}" presName="conn2-1" presStyleLbl="parChTrans1D4" presStyleIdx="4" presStyleCnt="40"/>
      <dgm:spPr/>
      <dgm:t>
        <a:bodyPr/>
        <a:lstStyle/>
        <a:p>
          <a:endParaRPr lang="tr-TR"/>
        </a:p>
      </dgm:t>
    </dgm:pt>
    <dgm:pt modelId="{C7BEC84B-CDF3-4162-BB1F-5D365C869DB9}" type="pres">
      <dgm:prSet presAssocID="{521F6C02-0EF5-447D-8AA2-BF88EAA60CD9}" presName="connTx" presStyleLbl="parChTrans1D4" presStyleIdx="4" presStyleCnt="40"/>
      <dgm:spPr/>
      <dgm:t>
        <a:bodyPr/>
        <a:lstStyle/>
        <a:p>
          <a:endParaRPr lang="tr-TR"/>
        </a:p>
      </dgm:t>
    </dgm:pt>
    <dgm:pt modelId="{8F204455-57F3-4B12-BF17-1D3623A83D7B}" type="pres">
      <dgm:prSet presAssocID="{38A60FE5-22F9-4AE6-ADC0-39AB60F197BE}" presName="root2" presStyleCnt="0"/>
      <dgm:spPr/>
    </dgm:pt>
    <dgm:pt modelId="{0F2DF93F-5402-4C5C-A1CA-91D2842AB1F7}" type="pres">
      <dgm:prSet presAssocID="{38A60FE5-22F9-4AE6-ADC0-39AB60F197BE}" presName="LevelTwoTextNode" presStyleLbl="node4" presStyleIdx="4" presStyleCnt="40">
        <dgm:presLayoutVars>
          <dgm:chPref val="3"/>
        </dgm:presLayoutVars>
      </dgm:prSet>
      <dgm:spPr/>
      <dgm:t>
        <a:bodyPr/>
        <a:lstStyle/>
        <a:p>
          <a:endParaRPr lang="tr-TR"/>
        </a:p>
      </dgm:t>
    </dgm:pt>
    <dgm:pt modelId="{21956C6E-C2E4-48CC-9332-A0AA5FC39D83}" type="pres">
      <dgm:prSet presAssocID="{38A60FE5-22F9-4AE6-ADC0-39AB60F197BE}" presName="level3hierChild" presStyleCnt="0"/>
      <dgm:spPr/>
    </dgm:pt>
    <dgm:pt modelId="{FAC48A1E-4547-4CA7-8415-AC31A508CF4E}" type="pres">
      <dgm:prSet presAssocID="{4A8F6ED3-B003-4D89-8778-34893E1F9014}" presName="conn2-1" presStyleLbl="parChTrans1D4" presStyleIdx="5" presStyleCnt="40"/>
      <dgm:spPr/>
      <dgm:t>
        <a:bodyPr/>
        <a:lstStyle/>
        <a:p>
          <a:endParaRPr lang="tr-TR"/>
        </a:p>
      </dgm:t>
    </dgm:pt>
    <dgm:pt modelId="{A561EAC8-C47B-491C-BC18-A5E55321AE7D}" type="pres">
      <dgm:prSet presAssocID="{4A8F6ED3-B003-4D89-8778-34893E1F9014}" presName="connTx" presStyleLbl="parChTrans1D4" presStyleIdx="5" presStyleCnt="40"/>
      <dgm:spPr/>
      <dgm:t>
        <a:bodyPr/>
        <a:lstStyle/>
        <a:p>
          <a:endParaRPr lang="tr-TR"/>
        </a:p>
      </dgm:t>
    </dgm:pt>
    <dgm:pt modelId="{09002EC2-18B9-444B-BC75-D4965456FBA9}" type="pres">
      <dgm:prSet presAssocID="{77D6ADE1-8D06-4BD6-83C8-60A3E152DEAF}" presName="root2" presStyleCnt="0"/>
      <dgm:spPr/>
    </dgm:pt>
    <dgm:pt modelId="{6A00195E-E8FA-46D9-B8BB-E9926B5BD52B}" type="pres">
      <dgm:prSet presAssocID="{77D6ADE1-8D06-4BD6-83C8-60A3E152DEAF}" presName="LevelTwoTextNode" presStyleLbl="node4" presStyleIdx="5" presStyleCnt="40">
        <dgm:presLayoutVars>
          <dgm:chPref val="3"/>
        </dgm:presLayoutVars>
      </dgm:prSet>
      <dgm:spPr/>
      <dgm:t>
        <a:bodyPr/>
        <a:lstStyle/>
        <a:p>
          <a:endParaRPr lang="tr-TR"/>
        </a:p>
      </dgm:t>
    </dgm:pt>
    <dgm:pt modelId="{BF1C2032-9766-41C1-BFC0-F196EFA25816}" type="pres">
      <dgm:prSet presAssocID="{77D6ADE1-8D06-4BD6-83C8-60A3E152DEAF}" presName="level3hierChild" presStyleCnt="0"/>
      <dgm:spPr/>
    </dgm:pt>
    <dgm:pt modelId="{4618CF7B-EDB0-4C95-8687-DC91600695D3}" type="pres">
      <dgm:prSet presAssocID="{83566EBA-9868-4401-9717-42A88751A13F}" presName="conn2-1" presStyleLbl="parChTrans1D3" presStyleIdx="3" presStyleCnt="20"/>
      <dgm:spPr/>
      <dgm:t>
        <a:bodyPr/>
        <a:lstStyle/>
        <a:p>
          <a:endParaRPr lang="tr-TR"/>
        </a:p>
      </dgm:t>
    </dgm:pt>
    <dgm:pt modelId="{50C04875-AE8C-4A7E-903B-78D3D949D81B}" type="pres">
      <dgm:prSet presAssocID="{83566EBA-9868-4401-9717-42A88751A13F}" presName="connTx" presStyleLbl="parChTrans1D3" presStyleIdx="3" presStyleCnt="20"/>
      <dgm:spPr/>
      <dgm:t>
        <a:bodyPr/>
        <a:lstStyle/>
        <a:p>
          <a:endParaRPr lang="tr-TR"/>
        </a:p>
      </dgm:t>
    </dgm:pt>
    <dgm:pt modelId="{807FABB2-8B2E-43D4-BA59-234DC45BDD28}" type="pres">
      <dgm:prSet presAssocID="{9AD15565-4375-4071-A104-8E7726B7D3A4}" presName="root2" presStyleCnt="0"/>
      <dgm:spPr/>
    </dgm:pt>
    <dgm:pt modelId="{11658841-F139-469A-AD0F-B9BDA680A110}" type="pres">
      <dgm:prSet presAssocID="{9AD15565-4375-4071-A104-8E7726B7D3A4}" presName="LevelTwoTextNode" presStyleLbl="node3" presStyleIdx="3" presStyleCnt="20">
        <dgm:presLayoutVars>
          <dgm:chPref val="3"/>
        </dgm:presLayoutVars>
      </dgm:prSet>
      <dgm:spPr/>
      <dgm:t>
        <a:bodyPr/>
        <a:lstStyle/>
        <a:p>
          <a:endParaRPr lang="tr-TR"/>
        </a:p>
      </dgm:t>
    </dgm:pt>
    <dgm:pt modelId="{33DD502C-0DDE-4E38-BE48-2DE3313F1BBA}" type="pres">
      <dgm:prSet presAssocID="{9AD15565-4375-4071-A104-8E7726B7D3A4}" presName="level3hierChild" presStyleCnt="0"/>
      <dgm:spPr/>
    </dgm:pt>
    <dgm:pt modelId="{E115F1D6-6154-4991-B55F-EDAE4B7F2EC1}" type="pres">
      <dgm:prSet presAssocID="{584A37A1-BD9B-4DC8-A9F1-701526CBF521}" presName="conn2-1" presStyleLbl="parChTrans1D4" presStyleIdx="6" presStyleCnt="40"/>
      <dgm:spPr/>
      <dgm:t>
        <a:bodyPr/>
        <a:lstStyle/>
        <a:p>
          <a:endParaRPr lang="tr-TR"/>
        </a:p>
      </dgm:t>
    </dgm:pt>
    <dgm:pt modelId="{C606EC89-6CCE-438D-9D01-20352260F316}" type="pres">
      <dgm:prSet presAssocID="{584A37A1-BD9B-4DC8-A9F1-701526CBF521}" presName="connTx" presStyleLbl="parChTrans1D4" presStyleIdx="6" presStyleCnt="40"/>
      <dgm:spPr/>
      <dgm:t>
        <a:bodyPr/>
        <a:lstStyle/>
        <a:p>
          <a:endParaRPr lang="tr-TR"/>
        </a:p>
      </dgm:t>
    </dgm:pt>
    <dgm:pt modelId="{069824A3-B3C5-49B1-9D01-25F2201DE78F}" type="pres">
      <dgm:prSet presAssocID="{73123E37-8F15-477D-B4CC-3C301953762F}" presName="root2" presStyleCnt="0"/>
      <dgm:spPr/>
    </dgm:pt>
    <dgm:pt modelId="{E2589FED-21CC-4051-8C0F-9D01E41E5088}" type="pres">
      <dgm:prSet presAssocID="{73123E37-8F15-477D-B4CC-3C301953762F}" presName="LevelTwoTextNode" presStyleLbl="node4" presStyleIdx="6" presStyleCnt="40">
        <dgm:presLayoutVars>
          <dgm:chPref val="3"/>
        </dgm:presLayoutVars>
      </dgm:prSet>
      <dgm:spPr/>
      <dgm:t>
        <a:bodyPr/>
        <a:lstStyle/>
        <a:p>
          <a:endParaRPr lang="tr-TR"/>
        </a:p>
      </dgm:t>
    </dgm:pt>
    <dgm:pt modelId="{FD7167FF-9CB8-4EC6-B787-A112962678C0}" type="pres">
      <dgm:prSet presAssocID="{73123E37-8F15-477D-B4CC-3C301953762F}" presName="level3hierChild" presStyleCnt="0"/>
      <dgm:spPr/>
    </dgm:pt>
    <dgm:pt modelId="{ACB70A87-B890-4C81-90D4-E47158146894}" type="pres">
      <dgm:prSet presAssocID="{9072E0C9-ADCF-4E1E-A6E4-43802366C1E3}" presName="conn2-1" presStyleLbl="parChTrans1D4" presStyleIdx="7" presStyleCnt="40"/>
      <dgm:spPr/>
      <dgm:t>
        <a:bodyPr/>
        <a:lstStyle/>
        <a:p>
          <a:endParaRPr lang="tr-TR"/>
        </a:p>
      </dgm:t>
    </dgm:pt>
    <dgm:pt modelId="{C2AD5846-0C71-42D8-B32C-B5FE9AF57EEB}" type="pres">
      <dgm:prSet presAssocID="{9072E0C9-ADCF-4E1E-A6E4-43802366C1E3}" presName="connTx" presStyleLbl="parChTrans1D4" presStyleIdx="7" presStyleCnt="40"/>
      <dgm:spPr/>
      <dgm:t>
        <a:bodyPr/>
        <a:lstStyle/>
        <a:p>
          <a:endParaRPr lang="tr-TR"/>
        </a:p>
      </dgm:t>
    </dgm:pt>
    <dgm:pt modelId="{A2B4D189-5097-4DF3-B265-90E9DFE2A389}" type="pres">
      <dgm:prSet presAssocID="{E8DD1B72-3B70-475D-ACA6-51C99EB16659}" presName="root2" presStyleCnt="0"/>
      <dgm:spPr/>
    </dgm:pt>
    <dgm:pt modelId="{D6B15678-88AD-40F7-A5E5-D1706554EDC6}" type="pres">
      <dgm:prSet presAssocID="{E8DD1B72-3B70-475D-ACA6-51C99EB16659}" presName="LevelTwoTextNode" presStyleLbl="node4" presStyleIdx="7" presStyleCnt="40">
        <dgm:presLayoutVars>
          <dgm:chPref val="3"/>
        </dgm:presLayoutVars>
      </dgm:prSet>
      <dgm:spPr/>
      <dgm:t>
        <a:bodyPr/>
        <a:lstStyle/>
        <a:p>
          <a:endParaRPr lang="tr-TR"/>
        </a:p>
      </dgm:t>
    </dgm:pt>
    <dgm:pt modelId="{12D1A977-8F1A-460F-9222-79CE90C9B332}" type="pres">
      <dgm:prSet presAssocID="{E8DD1B72-3B70-475D-ACA6-51C99EB16659}" presName="level3hierChild" presStyleCnt="0"/>
      <dgm:spPr/>
    </dgm:pt>
    <dgm:pt modelId="{829F5F9B-FFD2-418E-A904-A722199CB7AF}" type="pres">
      <dgm:prSet presAssocID="{42455D27-BD43-418A-BAB1-F26BBDE76644}" presName="conn2-1" presStyleLbl="parChTrans1D2" presStyleIdx="1" presStyleCnt="4"/>
      <dgm:spPr/>
      <dgm:t>
        <a:bodyPr/>
        <a:lstStyle/>
        <a:p>
          <a:endParaRPr lang="tr-TR"/>
        </a:p>
      </dgm:t>
    </dgm:pt>
    <dgm:pt modelId="{90F715E2-935A-474E-8786-472417A2C40D}" type="pres">
      <dgm:prSet presAssocID="{42455D27-BD43-418A-BAB1-F26BBDE76644}" presName="connTx" presStyleLbl="parChTrans1D2" presStyleIdx="1" presStyleCnt="4"/>
      <dgm:spPr/>
      <dgm:t>
        <a:bodyPr/>
        <a:lstStyle/>
        <a:p>
          <a:endParaRPr lang="tr-TR"/>
        </a:p>
      </dgm:t>
    </dgm:pt>
    <dgm:pt modelId="{F6C9FF2A-0995-4AA8-B88F-2EE37DF3ED89}" type="pres">
      <dgm:prSet presAssocID="{24618D79-F035-4BB8-B305-D1610A5FE6C3}" presName="root2" presStyleCnt="0"/>
      <dgm:spPr/>
    </dgm:pt>
    <dgm:pt modelId="{20DE3FB5-7519-415C-BF69-45A5696657D4}" type="pres">
      <dgm:prSet presAssocID="{24618D79-F035-4BB8-B305-D1610A5FE6C3}" presName="LevelTwoTextNode" presStyleLbl="node2" presStyleIdx="1" presStyleCnt="4" custAng="0">
        <dgm:presLayoutVars>
          <dgm:chPref val="3"/>
        </dgm:presLayoutVars>
      </dgm:prSet>
      <dgm:spPr/>
      <dgm:t>
        <a:bodyPr/>
        <a:lstStyle/>
        <a:p>
          <a:endParaRPr lang="tr-TR"/>
        </a:p>
      </dgm:t>
    </dgm:pt>
    <dgm:pt modelId="{A127B7E2-EF7B-4D0E-8470-A000789AAC6F}" type="pres">
      <dgm:prSet presAssocID="{24618D79-F035-4BB8-B305-D1610A5FE6C3}" presName="level3hierChild" presStyleCnt="0"/>
      <dgm:spPr/>
    </dgm:pt>
    <dgm:pt modelId="{D5280511-7B87-4BF9-813C-D963D0EA31BC}" type="pres">
      <dgm:prSet presAssocID="{C8343AF8-DBB5-4835-ACF6-10889C750EE1}" presName="conn2-1" presStyleLbl="parChTrans1D3" presStyleIdx="4" presStyleCnt="20"/>
      <dgm:spPr/>
      <dgm:t>
        <a:bodyPr/>
        <a:lstStyle/>
        <a:p>
          <a:endParaRPr lang="tr-TR"/>
        </a:p>
      </dgm:t>
    </dgm:pt>
    <dgm:pt modelId="{878AD58B-BAFF-42DB-A27B-333DAFA8FFF3}" type="pres">
      <dgm:prSet presAssocID="{C8343AF8-DBB5-4835-ACF6-10889C750EE1}" presName="connTx" presStyleLbl="parChTrans1D3" presStyleIdx="4" presStyleCnt="20"/>
      <dgm:spPr/>
      <dgm:t>
        <a:bodyPr/>
        <a:lstStyle/>
        <a:p>
          <a:endParaRPr lang="tr-TR"/>
        </a:p>
      </dgm:t>
    </dgm:pt>
    <dgm:pt modelId="{E6D6145A-91B3-478B-AA4A-C731148D428C}" type="pres">
      <dgm:prSet presAssocID="{E7C2E55C-182A-4120-8974-F593AAB6ED6A}" presName="root2" presStyleCnt="0"/>
      <dgm:spPr/>
    </dgm:pt>
    <dgm:pt modelId="{E8E356BB-E9D2-465F-9739-C7D45EDC4B95}" type="pres">
      <dgm:prSet presAssocID="{E7C2E55C-182A-4120-8974-F593AAB6ED6A}" presName="LevelTwoTextNode" presStyleLbl="node3" presStyleIdx="4" presStyleCnt="20">
        <dgm:presLayoutVars>
          <dgm:chPref val="3"/>
        </dgm:presLayoutVars>
      </dgm:prSet>
      <dgm:spPr/>
      <dgm:t>
        <a:bodyPr/>
        <a:lstStyle/>
        <a:p>
          <a:endParaRPr lang="tr-TR"/>
        </a:p>
      </dgm:t>
    </dgm:pt>
    <dgm:pt modelId="{15CF6123-AEC7-4AD6-B2D1-0441D3700D4B}" type="pres">
      <dgm:prSet presAssocID="{E7C2E55C-182A-4120-8974-F593AAB6ED6A}" presName="level3hierChild" presStyleCnt="0"/>
      <dgm:spPr/>
    </dgm:pt>
    <dgm:pt modelId="{D21F4514-DCDC-4A68-BF8E-1A1E9D3E5C04}" type="pres">
      <dgm:prSet presAssocID="{E22685A5-47B2-47AF-8A75-BE6CEA00EBC1}" presName="conn2-1" presStyleLbl="parChTrans1D4" presStyleIdx="8" presStyleCnt="40"/>
      <dgm:spPr/>
      <dgm:t>
        <a:bodyPr/>
        <a:lstStyle/>
        <a:p>
          <a:endParaRPr lang="tr-TR"/>
        </a:p>
      </dgm:t>
    </dgm:pt>
    <dgm:pt modelId="{76D2DBAA-EA2F-48FA-BD1B-6D42CCB9DD53}" type="pres">
      <dgm:prSet presAssocID="{E22685A5-47B2-47AF-8A75-BE6CEA00EBC1}" presName="connTx" presStyleLbl="parChTrans1D4" presStyleIdx="8" presStyleCnt="40"/>
      <dgm:spPr/>
      <dgm:t>
        <a:bodyPr/>
        <a:lstStyle/>
        <a:p>
          <a:endParaRPr lang="tr-TR"/>
        </a:p>
      </dgm:t>
    </dgm:pt>
    <dgm:pt modelId="{7492288F-4D80-476D-9EE5-74CCB6726A39}" type="pres">
      <dgm:prSet presAssocID="{C1474F6A-2D9F-45AD-A289-4B24A60FEB7C}" presName="root2" presStyleCnt="0"/>
      <dgm:spPr/>
    </dgm:pt>
    <dgm:pt modelId="{A42E4908-D90F-445B-A4C4-9C86EDFA7989}" type="pres">
      <dgm:prSet presAssocID="{C1474F6A-2D9F-45AD-A289-4B24A60FEB7C}" presName="LevelTwoTextNode" presStyleLbl="node4" presStyleIdx="8" presStyleCnt="40" custScaleY="93602">
        <dgm:presLayoutVars>
          <dgm:chPref val="3"/>
        </dgm:presLayoutVars>
      </dgm:prSet>
      <dgm:spPr/>
      <dgm:t>
        <a:bodyPr/>
        <a:lstStyle/>
        <a:p>
          <a:endParaRPr lang="tr-TR"/>
        </a:p>
      </dgm:t>
    </dgm:pt>
    <dgm:pt modelId="{F082C65D-1450-4CA2-AC7E-F53C64096DD3}" type="pres">
      <dgm:prSet presAssocID="{C1474F6A-2D9F-45AD-A289-4B24A60FEB7C}" presName="level3hierChild" presStyleCnt="0"/>
      <dgm:spPr/>
    </dgm:pt>
    <dgm:pt modelId="{50C22362-265A-4A1A-82C9-08B11EDC413C}" type="pres">
      <dgm:prSet presAssocID="{86BB5A29-CF54-481B-825E-CA5994A02CA2}" presName="conn2-1" presStyleLbl="parChTrans1D4" presStyleIdx="9" presStyleCnt="40"/>
      <dgm:spPr/>
      <dgm:t>
        <a:bodyPr/>
        <a:lstStyle/>
        <a:p>
          <a:endParaRPr lang="tr-TR"/>
        </a:p>
      </dgm:t>
    </dgm:pt>
    <dgm:pt modelId="{42D8C04A-0CC8-46ED-8AE5-D963BC025863}" type="pres">
      <dgm:prSet presAssocID="{86BB5A29-CF54-481B-825E-CA5994A02CA2}" presName="connTx" presStyleLbl="parChTrans1D4" presStyleIdx="9" presStyleCnt="40"/>
      <dgm:spPr/>
      <dgm:t>
        <a:bodyPr/>
        <a:lstStyle/>
        <a:p>
          <a:endParaRPr lang="tr-TR"/>
        </a:p>
      </dgm:t>
    </dgm:pt>
    <dgm:pt modelId="{01B8CD7E-29E4-4952-8F80-1678C15B4D4D}" type="pres">
      <dgm:prSet presAssocID="{DA7F9056-3124-49BB-A764-713747592862}" presName="root2" presStyleCnt="0"/>
      <dgm:spPr/>
    </dgm:pt>
    <dgm:pt modelId="{5CDF0496-0645-40DB-BC7B-EFD292C780D8}" type="pres">
      <dgm:prSet presAssocID="{DA7F9056-3124-49BB-A764-713747592862}" presName="LevelTwoTextNode" presStyleLbl="node4" presStyleIdx="9" presStyleCnt="40">
        <dgm:presLayoutVars>
          <dgm:chPref val="3"/>
        </dgm:presLayoutVars>
      </dgm:prSet>
      <dgm:spPr/>
      <dgm:t>
        <a:bodyPr/>
        <a:lstStyle/>
        <a:p>
          <a:endParaRPr lang="tr-TR"/>
        </a:p>
      </dgm:t>
    </dgm:pt>
    <dgm:pt modelId="{860F8973-EB51-46F1-8378-2E1AFFA4E1E2}" type="pres">
      <dgm:prSet presAssocID="{DA7F9056-3124-49BB-A764-713747592862}" presName="level3hierChild" presStyleCnt="0"/>
      <dgm:spPr/>
    </dgm:pt>
    <dgm:pt modelId="{86856A6C-BE46-41CC-BFE6-7CE5791C0B55}" type="pres">
      <dgm:prSet presAssocID="{0F848211-B1CF-4529-840E-6EE2C04ECEC9}" presName="conn2-1" presStyleLbl="parChTrans1D3" presStyleIdx="5" presStyleCnt="20"/>
      <dgm:spPr/>
      <dgm:t>
        <a:bodyPr/>
        <a:lstStyle/>
        <a:p>
          <a:endParaRPr lang="tr-TR"/>
        </a:p>
      </dgm:t>
    </dgm:pt>
    <dgm:pt modelId="{C01EACF9-18F2-4814-A81F-45276BEB3918}" type="pres">
      <dgm:prSet presAssocID="{0F848211-B1CF-4529-840E-6EE2C04ECEC9}" presName="connTx" presStyleLbl="parChTrans1D3" presStyleIdx="5" presStyleCnt="20"/>
      <dgm:spPr/>
      <dgm:t>
        <a:bodyPr/>
        <a:lstStyle/>
        <a:p>
          <a:endParaRPr lang="tr-TR"/>
        </a:p>
      </dgm:t>
    </dgm:pt>
    <dgm:pt modelId="{F8F018BC-C30C-4408-AD61-4EB812596B6E}" type="pres">
      <dgm:prSet presAssocID="{DC73B517-DB3C-4876-B923-4A814E58C4A9}" presName="root2" presStyleCnt="0"/>
      <dgm:spPr/>
    </dgm:pt>
    <dgm:pt modelId="{1527EBAC-1A49-404A-B3B8-654E48C6590D}" type="pres">
      <dgm:prSet presAssocID="{DC73B517-DB3C-4876-B923-4A814E58C4A9}" presName="LevelTwoTextNode" presStyleLbl="node3" presStyleIdx="5" presStyleCnt="20">
        <dgm:presLayoutVars>
          <dgm:chPref val="3"/>
        </dgm:presLayoutVars>
      </dgm:prSet>
      <dgm:spPr/>
      <dgm:t>
        <a:bodyPr/>
        <a:lstStyle/>
        <a:p>
          <a:endParaRPr lang="tr-TR"/>
        </a:p>
      </dgm:t>
    </dgm:pt>
    <dgm:pt modelId="{C2BE3206-1453-45DA-A254-D2366DA946EF}" type="pres">
      <dgm:prSet presAssocID="{DC73B517-DB3C-4876-B923-4A814E58C4A9}" presName="level3hierChild" presStyleCnt="0"/>
      <dgm:spPr/>
    </dgm:pt>
    <dgm:pt modelId="{6A401CE8-9D9E-4BC6-B2EB-1715B789FF44}" type="pres">
      <dgm:prSet presAssocID="{B1890FF4-C5C2-4575-87B0-1F19B9970771}" presName="conn2-1" presStyleLbl="parChTrans1D4" presStyleIdx="10" presStyleCnt="40"/>
      <dgm:spPr/>
      <dgm:t>
        <a:bodyPr/>
        <a:lstStyle/>
        <a:p>
          <a:endParaRPr lang="tr-TR"/>
        </a:p>
      </dgm:t>
    </dgm:pt>
    <dgm:pt modelId="{5094DB59-B482-41AD-9F7E-211A629F8A40}" type="pres">
      <dgm:prSet presAssocID="{B1890FF4-C5C2-4575-87B0-1F19B9970771}" presName="connTx" presStyleLbl="parChTrans1D4" presStyleIdx="10" presStyleCnt="40"/>
      <dgm:spPr/>
      <dgm:t>
        <a:bodyPr/>
        <a:lstStyle/>
        <a:p>
          <a:endParaRPr lang="tr-TR"/>
        </a:p>
      </dgm:t>
    </dgm:pt>
    <dgm:pt modelId="{63A0CA78-6527-4FDF-98D8-8AA9D13FDED7}" type="pres">
      <dgm:prSet presAssocID="{C5D47A28-887E-43F2-90FB-A5C10387C407}" presName="root2" presStyleCnt="0"/>
      <dgm:spPr/>
    </dgm:pt>
    <dgm:pt modelId="{F149A8E6-FA17-4175-90E9-AD70E1A600C6}" type="pres">
      <dgm:prSet presAssocID="{C5D47A28-887E-43F2-90FB-A5C10387C407}" presName="LevelTwoTextNode" presStyleLbl="node4" presStyleIdx="10" presStyleCnt="40" custScaleY="96997">
        <dgm:presLayoutVars>
          <dgm:chPref val="3"/>
        </dgm:presLayoutVars>
      </dgm:prSet>
      <dgm:spPr/>
      <dgm:t>
        <a:bodyPr/>
        <a:lstStyle/>
        <a:p>
          <a:endParaRPr lang="tr-TR"/>
        </a:p>
      </dgm:t>
    </dgm:pt>
    <dgm:pt modelId="{523D18E0-AC43-4ED6-917B-5823BA696433}" type="pres">
      <dgm:prSet presAssocID="{C5D47A28-887E-43F2-90FB-A5C10387C407}" presName="level3hierChild" presStyleCnt="0"/>
      <dgm:spPr/>
    </dgm:pt>
    <dgm:pt modelId="{0EE1E586-A353-478D-AB80-A25DC6B29E64}" type="pres">
      <dgm:prSet presAssocID="{F4C4C23C-19FA-44D2-8DFC-EB6F51A5A99C}" presName="conn2-1" presStyleLbl="parChTrans1D4" presStyleIdx="11" presStyleCnt="40"/>
      <dgm:spPr/>
      <dgm:t>
        <a:bodyPr/>
        <a:lstStyle/>
        <a:p>
          <a:endParaRPr lang="tr-TR"/>
        </a:p>
      </dgm:t>
    </dgm:pt>
    <dgm:pt modelId="{A69EC09E-A177-4EBD-8101-80BEF4D26A1C}" type="pres">
      <dgm:prSet presAssocID="{F4C4C23C-19FA-44D2-8DFC-EB6F51A5A99C}" presName="connTx" presStyleLbl="parChTrans1D4" presStyleIdx="11" presStyleCnt="40"/>
      <dgm:spPr/>
      <dgm:t>
        <a:bodyPr/>
        <a:lstStyle/>
        <a:p>
          <a:endParaRPr lang="tr-TR"/>
        </a:p>
      </dgm:t>
    </dgm:pt>
    <dgm:pt modelId="{F46FE082-497E-4754-8AA6-769919322E3F}" type="pres">
      <dgm:prSet presAssocID="{CDE53598-72DB-406C-8B00-2065F4798047}" presName="root2" presStyleCnt="0"/>
      <dgm:spPr/>
    </dgm:pt>
    <dgm:pt modelId="{97FC4611-9B35-4D2D-B460-6CF243A772DF}" type="pres">
      <dgm:prSet presAssocID="{CDE53598-72DB-406C-8B00-2065F4798047}" presName="LevelTwoTextNode" presStyleLbl="node4" presStyleIdx="11" presStyleCnt="40">
        <dgm:presLayoutVars>
          <dgm:chPref val="3"/>
        </dgm:presLayoutVars>
      </dgm:prSet>
      <dgm:spPr/>
      <dgm:t>
        <a:bodyPr/>
        <a:lstStyle/>
        <a:p>
          <a:endParaRPr lang="tr-TR"/>
        </a:p>
      </dgm:t>
    </dgm:pt>
    <dgm:pt modelId="{ED972A80-EC0B-4A2B-BCF0-4CC749D81BC1}" type="pres">
      <dgm:prSet presAssocID="{CDE53598-72DB-406C-8B00-2065F4798047}" presName="level3hierChild" presStyleCnt="0"/>
      <dgm:spPr/>
    </dgm:pt>
    <dgm:pt modelId="{CF4ADB6E-9453-4D94-B13B-E1D81B8B2956}" type="pres">
      <dgm:prSet presAssocID="{F26AE951-01B0-46EB-8012-51A2CC0183FA}" presName="conn2-1" presStyleLbl="parChTrans1D3" presStyleIdx="6" presStyleCnt="20"/>
      <dgm:spPr/>
      <dgm:t>
        <a:bodyPr/>
        <a:lstStyle/>
        <a:p>
          <a:endParaRPr lang="tr-TR"/>
        </a:p>
      </dgm:t>
    </dgm:pt>
    <dgm:pt modelId="{CBA06A68-9CC0-494B-A59D-B9A94FD7E171}" type="pres">
      <dgm:prSet presAssocID="{F26AE951-01B0-46EB-8012-51A2CC0183FA}" presName="connTx" presStyleLbl="parChTrans1D3" presStyleIdx="6" presStyleCnt="20"/>
      <dgm:spPr/>
      <dgm:t>
        <a:bodyPr/>
        <a:lstStyle/>
        <a:p>
          <a:endParaRPr lang="tr-TR"/>
        </a:p>
      </dgm:t>
    </dgm:pt>
    <dgm:pt modelId="{48E2CF6F-E91B-43B3-8A32-A7BE52C239A5}" type="pres">
      <dgm:prSet presAssocID="{132308BB-1A09-4D2B-A22E-38AAE5928CE1}" presName="root2" presStyleCnt="0"/>
      <dgm:spPr/>
    </dgm:pt>
    <dgm:pt modelId="{59D5DBFE-6DEC-4A63-9551-BE13875C0597}" type="pres">
      <dgm:prSet presAssocID="{132308BB-1A09-4D2B-A22E-38AAE5928CE1}" presName="LevelTwoTextNode" presStyleLbl="node3" presStyleIdx="6" presStyleCnt="20">
        <dgm:presLayoutVars>
          <dgm:chPref val="3"/>
        </dgm:presLayoutVars>
      </dgm:prSet>
      <dgm:spPr/>
      <dgm:t>
        <a:bodyPr/>
        <a:lstStyle/>
        <a:p>
          <a:endParaRPr lang="tr-TR"/>
        </a:p>
      </dgm:t>
    </dgm:pt>
    <dgm:pt modelId="{3EDFDC82-90E1-40F9-9137-368C43828327}" type="pres">
      <dgm:prSet presAssocID="{132308BB-1A09-4D2B-A22E-38AAE5928CE1}" presName="level3hierChild" presStyleCnt="0"/>
      <dgm:spPr/>
    </dgm:pt>
    <dgm:pt modelId="{6FA0B694-9536-4502-BDE6-F5E129D42F2E}" type="pres">
      <dgm:prSet presAssocID="{04C383B2-8B6A-4C54-A07B-4DE99DF8CBA6}" presName="conn2-1" presStyleLbl="parChTrans1D4" presStyleIdx="12" presStyleCnt="40"/>
      <dgm:spPr/>
      <dgm:t>
        <a:bodyPr/>
        <a:lstStyle/>
        <a:p>
          <a:endParaRPr lang="tr-TR"/>
        </a:p>
      </dgm:t>
    </dgm:pt>
    <dgm:pt modelId="{AAD87DAC-FAAD-427E-9737-CF0B410D7CCA}" type="pres">
      <dgm:prSet presAssocID="{04C383B2-8B6A-4C54-A07B-4DE99DF8CBA6}" presName="connTx" presStyleLbl="parChTrans1D4" presStyleIdx="12" presStyleCnt="40"/>
      <dgm:spPr/>
      <dgm:t>
        <a:bodyPr/>
        <a:lstStyle/>
        <a:p>
          <a:endParaRPr lang="tr-TR"/>
        </a:p>
      </dgm:t>
    </dgm:pt>
    <dgm:pt modelId="{085915C6-47E5-48F4-8F90-1EF01E2647AE}" type="pres">
      <dgm:prSet presAssocID="{489E2CE2-4B6F-4B31-B447-D0964ADFBC78}" presName="root2" presStyleCnt="0"/>
      <dgm:spPr/>
    </dgm:pt>
    <dgm:pt modelId="{EBBFE2C7-F733-47CD-9C4E-3E849478D4F4}" type="pres">
      <dgm:prSet presAssocID="{489E2CE2-4B6F-4B31-B447-D0964ADFBC78}" presName="LevelTwoTextNode" presStyleLbl="node4" presStyleIdx="12" presStyleCnt="40">
        <dgm:presLayoutVars>
          <dgm:chPref val="3"/>
        </dgm:presLayoutVars>
      </dgm:prSet>
      <dgm:spPr/>
      <dgm:t>
        <a:bodyPr/>
        <a:lstStyle/>
        <a:p>
          <a:endParaRPr lang="tr-TR"/>
        </a:p>
      </dgm:t>
    </dgm:pt>
    <dgm:pt modelId="{45FBE65B-1742-48DB-9C8A-9513A887CF0D}" type="pres">
      <dgm:prSet presAssocID="{489E2CE2-4B6F-4B31-B447-D0964ADFBC78}" presName="level3hierChild" presStyleCnt="0"/>
      <dgm:spPr/>
    </dgm:pt>
    <dgm:pt modelId="{74569068-F7DC-444B-970E-6BEBC5F41660}" type="pres">
      <dgm:prSet presAssocID="{E58416E6-A754-4BAD-8939-A1077AB0A382}" presName="conn2-1" presStyleLbl="parChTrans1D4" presStyleIdx="13" presStyleCnt="40"/>
      <dgm:spPr/>
      <dgm:t>
        <a:bodyPr/>
        <a:lstStyle/>
        <a:p>
          <a:endParaRPr lang="tr-TR"/>
        </a:p>
      </dgm:t>
    </dgm:pt>
    <dgm:pt modelId="{57136AF9-7B73-4C1C-BFA8-98211BA3DDED}" type="pres">
      <dgm:prSet presAssocID="{E58416E6-A754-4BAD-8939-A1077AB0A382}" presName="connTx" presStyleLbl="parChTrans1D4" presStyleIdx="13" presStyleCnt="40"/>
      <dgm:spPr/>
      <dgm:t>
        <a:bodyPr/>
        <a:lstStyle/>
        <a:p>
          <a:endParaRPr lang="tr-TR"/>
        </a:p>
      </dgm:t>
    </dgm:pt>
    <dgm:pt modelId="{633F84B7-5DC5-4C37-8B6D-1B23B33BBEBD}" type="pres">
      <dgm:prSet presAssocID="{81B4B6D7-EC4A-4691-B2D0-9ABB36475C2F}" presName="root2" presStyleCnt="0"/>
      <dgm:spPr/>
    </dgm:pt>
    <dgm:pt modelId="{3CA83826-3CE2-4526-891D-CAD9A408BFE4}" type="pres">
      <dgm:prSet presAssocID="{81B4B6D7-EC4A-4691-B2D0-9ABB36475C2F}" presName="LevelTwoTextNode" presStyleLbl="node4" presStyleIdx="13" presStyleCnt="40">
        <dgm:presLayoutVars>
          <dgm:chPref val="3"/>
        </dgm:presLayoutVars>
      </dgm:prSet>
      <dgm:spPr/>
      <dgm:t>
        <a:bodyPr/>
        <a:lstStyle/>
        <a:p>
          <a:endParaRPr lang="tr-TR"/>
        </a:p>
      </dgm:t>
    </dgm:pt>
    <dgm:pt modelId="{D0BD4B14-B6CF-49EC-925A-2A8FDF8B03AB}" type="pres">
      <dgm:prSet presAssocID="{81B4B6D7-EC4A-4691-B2D0-9ABB36475C2F}" presName="level3hierChild" presStyleCnt="0"/>
      <dgm:spPr/>
    </dgm:pt>
    <dgm:pt modelId="{56A49512-E9A8-49E2-A3D1-1AB2524CC38D}" type="pres">
      <dgm:prSet presAssocID="{4E36F1F4-F396-44E1-92BF-034903BF45C2}" presName="conn2-1" presStyleLbl="parChTrans1D3" presStyleIdx="7" presStyleCnt="20"/>
      <dgm:spPr/>
      <dgm:t>
        <a:bodyPr/>
        <a:lstStyle/>
        <a:p>
          <a:endParaRPr lang="tr-TR"/>
        </a:p>
      </dgm:t>
    </dgm:pt>
    <dgm:pt modelId="{AAB2EB85-A0F9-4820-BF21-65B9A813867D}" type="pres">
      <dgm:prSet presAssocID="{4E36F1F4-F396-44E1-92BF-034903BF45C2}" presName="connTx" presStyleLbl="parChTrans1D3" presStyleIdx="7" presStyleCnt="20"/>
      <dgm:spPr/>
      <dgm:t>
        <a:bodyPr/>
        <a:lstStyle/>
        <a:p>
          <a:endParaRPr lang="tr-TR"/>
        </a:p>
      </dgm:t>
    </dgm:pt>
    <dgm:pt modelId="{E8E2F985-BA6D-4E0D-A76D-418C148B2415}" type="pres">
      <dgm:prSet presAssocID="{8CB009A7-1E6C-4510-B533-C5BBC2E36621}" presName="root2" presStyleCnt="0"/>
      <dgm:spPr/>
    </dgm:pt>
    <dgm:pt modelId="{3AF8C1BB-4AE6-4C5D-A1CA-162847526BE6}" type="pres">
      <dgm:prSet presAssocID="{8CB009A7-1E6C-4510-B533-C5BBC2E36621}" presName="LevelTwoTextNode" presStyleLbl="node3" presStyleIdx="7" presStyleCnt="20">
        <dgm:presLayoutVars>
          <dgm:chPref val="3"/>
        </dgm:presLayoutVars>
      </dgm:prSet>
      <dgm:spPr/>
      <dgm:t>
        <a:bodyPr/>
        <a:lstStyle/>
        <a:p>
          <a:endParaRPr lang="tr-TR"/>
        </a:p>
      </dgm:t>
    </dgm:pt>
    <dgm:pt modelId="{F49E48A0-844F-4372-934C-9789D1731A3D}" type="pres">
      <dgm:prSet presAssocID="{8CB009A7-1E6C-4510-B533-C5BBC2E36621}" presName="level3hierChild" presStyleCnt="0"/>
      <dgm:spPr/>
    </dgm:pt>
    <dgm:pt modelId="{14D1678A-142F-412A-BB3E-870FAFB4D610}" type="pres">
      <dgm:prSet presAssocID="{CF3E06F7-8C14-4762-B073-113134721BB1}" presName="conn2-1" presStyleLbl="parChTrans1D4" presStyleIdx="14" presStyleCnt="40"/>
      <dgm:spPr/>
      <dgm:t>
        <a:bodyPr/>
        <a:lstStyle/>
        <a:p>
          <a:endParaRPr lang="tr-TR"/>
        </a:p>
      </dgm:t>
    </dgm:pt>
    <dgm:pt modelId="{96CB173D-60D3-4F4F-8279-C26D1D39C56C}" type="pres">
      <dgm:prSet presAssocID="{CF3E06F7-8C14-4762-B073-113134721BB1}" presName="connTx" presStyleLbl="parChTrans1D4" presStyleIdx="14" presStyleCnt="40"/>
      <dgm:spPr/>
      <dgm:t>
        <a:bodyPr/>
        <a:lstStyle/>
        <a:p>
          <a:endParaRPr lang="tr-TR"/>
        </a:p>
      </dgm:t>
    </dgm:pt>
    <dgm:pt modelId="{C261A9D0-FD4E-4642-A4EB-A000040BFB6D}" type="pres">
      <dgm:prSet presAssocID="{0C3D20BE-4922-42E8-A27A-DB91BDFC7A1A}" presName="root2" presStyleCnt="0"/>
      <dgm:spPr/>
    </dgm:pt>
    <dgm:pt modelId="{F691B2BB-C0BD-4A2D-AB9B-63C8365C48A2}" type="pres">
      <dgm:prSet presAssocID="{0C3D20BE-4922-42E8-A27A-DB91BDFC7A1A}" presName="LevelTwoTextNode" presStyleLbl="node4" presStyleIdx="14" presStyleCnt="40" custScaleY="112252">
        <dgm:presLayoutVars>
          <dgm:chPref val="3"/>
        </dgm:presLayoutVars>
      </dgm:prSet>
      <dgm:spPr/>
      <dgm:t>
        <a:bodyPr/>
        <a:lstStyle/>
        <a:p>
          <a:endParaRPr lang="tr-TR"/>
        </a:p>
      </dgm:t>
    </dgm:pt>
    <dgm:pt modelId="{12CFF1F5-2D82-465B-B652-8D4F835B6223}" type="pres">
      <dgm:prSet presAssocID="{0C3D20BE-4922-42E8-A27A-DB91BDFC7A1A}" presName="level3hierChild" presStyleCnt="0"/>
      <dgm:spPr/>
    </dgm:pt>
    <dgm:pt modelId="{5CE52317-9F87-42D9-9E01-24AE89764934}" type="pres">
      <dgm:prSet presAssocID="{275D7A4C-ED4F-4FDC-997E-8183A65FD0B2}" presName="conn2-1" presStyleLbl="parChTrans1D4" presStyleIdx="15" presStyleCnt="40"/>
      <dgm:spPr/>
      <dgm:t>
        <a:bodyPr/>
        <a:lstStyle/>
        <a:p>
          <a:endParaRPr lang="tr-TR"/>
        </a:p>
      </dgm:t>
    </dgm:pt>
    <dgm:pt modelId="{FA37E5DA-9CC1-47F3-BC08-3038BF375F62}" type="pres">
      <dgm:prSet presAssocID="{275D7A4C-ED4F-4FDC-997E-8183A65FD0B2}" presName="connTx" presStyleLbl="parChTrans1D4" presStyleIdx="15" presStyleCnt="40"/>
      <dgm:spPr/>
      <dgm:t>
        <a:bodyPr/>
        <a:lstStyle/>
        <a:p>
          <a:endParaRPr lang="tr-TR"/>
        </a:p>
      </dgm:t>
    </dgm:pt>
    <dgm:pt modelId="{028A380A-EED2-475F-BA63-08EA862A0638}" type="pres">
      <dgm:prSet presAssocID="{A680FA5B-D14D-457C-93B4-6F706ECCACE8}" presName="root2" presStyleCnt="0"/>
      <dgm:spPr/>
    </dgm:pt>
    <dgm:pt modelId="{5C52B460-EE0B-4021-9D19-28B1D7B83880}" type="pres">
      <dgm:prSet presAssocID="{A680FA5B-D14D-457C-93B4-6F706ECCACE8}" presName="LevelTwoTextNode" presStyleLbl="node4" presStyleIdx="15" presStyleCnt="40">
        <dgm:presLayoutVars>
          <dgm:chPref val="3"/>
        </dgm:presLayoutVars>
      </dgm:prSet>
      <dgm:spPr/>
      <dgm:t>
        <a:bodyPr/>
        <a:lstStyle/>
        <a:p>
          <a:endParaRPr lang="tr-TR"/>
        </a:p>
      </dgm:t>
    </dgm:pt>
    <dgm:pt modelId="{22E03377-62E2-49C5-AF3D-CBB3D28CE743}" type="pres">
      <dgm:prSet presAssocID="{A680FA5B-D14D-457C-93B4-6F706ECCACE8}" presName="level3hierChild" presStyleCnt="0"/>
      <dgm:spPr/>
    </dgm:pt>
    <dgm:pt modelId="{4E3D2611-24B7-4D17-B9B9-4FB08FE95291}" type="pres">
      <dgm:prSet presAssocID="{E0437A5E-3F3D-4DEA-B57D-0A884976CD6E}" presName="conn2-1" presStyleLbl="parChTrans1D3" presStyleIdx="8" presStyleCnt="20"/>
      <dgm:spPr/>
      <dgm:t>
        <a:bodyPr/>
        <a:lstStyle/>
        <a:p>
          <a:endParaRPr lang="tr-TR"/>
        </a:p>
      </dgm:t>
    </dgm:pt>
    <dgm:pt modelId="{292B74B9-7D68-49FE-AFED-90594929F121}" type="pres">
      <dgm:prSet presAssocID="{E0437A5E-3F3D-4DEA-B57D-0A884976CD6E}" presName="connTx" presStyleLbl="parChTrans1D3" presStyleIdx="8" presStyleCnt="20"/>
      <dgm:spPr/>
      <dgm:t>
        <a:bodyPr/>
        <a:lstStyle/>
        <a:p>
          <a:endParaRPr lang="tr-TR"/>
        </a:p>
      </dgm:t>
    </dgm:pt>
    <dgm:pt modelId="{07A6E41C-9D88-461F-9048-10654F93BAF4}" type="pres">
      <dgm:prSet presAssocID="{DDF680E4-752D-4638-9CF9-F371DB821C24}" presName="root2" presStyleCnt="0"/>
      <dgm:spPr/>
    </dgm:pt>
    <dgm:pt modelId="{81FE9B52-D75F-4AF2-9726-F72C02095378}" type="pres">
      <dgm:prSet presAssocID="{DDF680E4-752D-4638-9CF9-F371DB821C24}" presName="LevelTwoTextNode" presStyleLbl="node3" presStyleIdx="8" presStyleCnt="20">
        <dgm:presLayoutVars>
          <dgm:chPref val="3"/>
        </dgm:presLayoutVars>
      </dgm:prSet>
      <dgm:spPr/>
      <dgm:t>
        <a:bodyPr/>
        <a:lstStyle/>
        <a:p>
          <a:endParaRPr lang="tr-TR"/>
        </a:p>
      </dgm:t>
    </dgm:pt>
    <dgm:pt modelId="{0DD3812B-E528-41EB-B635-9D8AAD324325}" type="pres">
      <dgm:prSet presAssocID="{DDF680E4-752D-4638-9CF9-F371DB821C24}" presName="level3hierChild" presStyleCnt="0"/>
      <dgm:spPr/>
    </dgm:pt>
    <dgm:pt modelId="{13876B7E-B421-4AC1-A230-BBAF7D75D00C}" type="pres">
      <dgm:prSet presAssocID="{B64C4306-6E25-4938-85A6-1235A4F83493}" presName="conn2-1" presStyleLbl="parChTrans1D4" presStyleIdx="16" presStyleCnt="40"/>
      <dgm:spPr/>
      <dgm:t>
        <a:bodyPr/>
        <a:lstStyle/>
        <a:p>
          <a:endParaRPr lang="tr-TR"/>
        </a:p>
      </dgm:t>
    </dgm:pt>
    <dgm:pt modelId="{87A3B42E-BC4B-4EC9-9E0F-3CC18540120B}" type="pres">
      <dgm:prSet presAssocID="{B64C4306-6E25-4938-85A6-1235A4F83493}" presName="connTx" presStyleLbl="parChTrans1D4" presStyleIdx="16" presStyleCnt="40"/>
      <dgm:spPr/>
      <dgm:t>
        <a:bodyPr/>
        <a:lstStyle/>
        <a:p>
          <a:endParaRPr lang="tr-TR"/>
        </a:p>
      </dgm:t>
    </dgm:pt>
    <dgm:pt modelId="{61E5D06A-1ED2-4758-A5FF-54D14F04386E}" type="pres">
      <dgm:prSet presAssocID="{AAB6BC87-0319-4591-999F-933A88AFF148}" presName="root2" presStyleCnt="0"/>
      <dgm:spPr/>
    </dgm:pt>
    <dgm:pt modelId="{8060FA56-7B7C-45B2-A2AC-8FECD02F607A}" type="pres">
      <dgm:prSet presAssocID="{AAB6BC87-0319-4591-999F-933A88AFF148}" presName="LevelTwoTextNode" presStyleLbl="node4" presStyleIdx="16" presStyleCnt="40">
        <dgm:presLayoutVars>
          <dgm:chPref val="3"/>
        </dgm:presLayoutVars>
      </dgm:prSet>
      <dgm:spPr/>
      <dgm:t>
        <a:bodyPr/>
        <a:lstStyle/>
        <a:p>
          <a:endParaRPr lang="tr-TR"/>
        </a:p>
      </dgm:t>
    </dgm:pt>
    <dgm:pt modelId="{74D43398-0E74-4FF6-8D7B-68075E6802C9}" type="pres">
      <dgm:prSet presAssocID="{AAB6BC87-0319-4591-999F-933A88AFF148}" presName="level3hierChild" presStyleCnt="0"/>
      <dgm:spPr/>
    </dgm:pt>
    <dgm:pt modelId="{FFC28B2E-A81E-414C-AD15-38D8459C3051}" type="pres">
      <dgm:prSet presAssocID="{029BB281-40B6-49B8-A8E3-5A69C0ECF2BD}" presName="conn2-1" presStyleLbl="parChTrans1D4" presStyleIdx="17" presStyleCnt="40"/>
      <dgm:spPr/>
      <dgm:t>
        <a:bodyPr/>
        <a:lstStyle/>
        <a:p>
          <a:endParaRPr lang="tr-TR"/>
        </a:p>
      </dgm:t>
    </dgm:pt>
    <dgm:pt modelId="{9C9FE5E8-BCEB-436B-BF37-D81E3E1BB529}" type="pres">
      <dgm:prSet presAssocID="{029BB281-40B6-49B8-A8E3-5A69C0ECF2BD}" presName="connTx" presStyleLbl="parChTrans1D4" presStyleIdx="17" presStyleCnt="40"/>
      <dgm:spPr/>
      <dgm:t>
        <a:bodyPr/>
        <a:lstStyle/>
        <a:p>
          <a:endParaRPr lang="tr-TR"/>
        </a:p>
      </dgm:t>
    </dgm:pt>
    <dgm:pt modelId="{55E0E6DE-8E7A-4CB7-9508-FAA734F21808}" type="pres">
      <dgm:prSet presAssocID="{A389B0E6-F054-4E7F-ABF4-5B07B95D8E3A}" presName="root2" presStyleCnt="0"/>
      <dgm:spPr/>
    </dgm:pt>
    <dgm:pt modelId="{A25B718F-BE77-4AFF-8B05-DFCE7C7BB339}" type="pres">
      <dgm:prSet presAssocID="{A389B0E6-F054-4E7F-ABF4-5B07B95D8E3A}" presName="LevelTwoTextNode" presStyleLbl="node4" presStyleIdx="17" presStyleCnt="40">
        <dgm:presLayoutVars>
          <dgm:chPref val="3"/>
        </dgm:presLayoutVars>
      </dgm:prSet>
      <dgm:spPr/>
      <dgm:t>
        <a:bodyPr/>
        <a:lstStyle/>
        <a:p>
          <a:endParaRPr lang="tr-TR"/>
        </a:p>
      </dgm:t>
    </dgm:pt>
    <dgm:pt modelId="{80ED518B-3E9F-4528-83F2-3C67E9AF3BBD}" type="pres">
      <dgm:prSet presAssocID="{A389B0E6-F054-4E7F-ABF4-5B07B95D8E3A}" presName="level3hierChild" presStyleCnt="0"/>
      <dgm:spPr/>
    </dgm:pt>
    <dgm:pt modelId="{6C6B06A4-8615-4706-80D7-CB2DE5022B27}" type="pres">
      <dgm:prSet presAssocID="{68343382-04AA-4B32-A804-97A9036AAE95}" presName="conn2-1" presStyleLbl="parChTrans1D3" presStyleIdx="9" presStyleCnt="20"/>
      <dgm:spPr/>
      <dgm:t>
        <a:bodyPr/>
        <a:lstStyle/>
        <a:p>
          <a:endParaRPr lang="tr-TR"/>
        </a:p>
      </dgm:t>
    </dgm:pt>
    <dgm:pt modelId="{34809B87-CAF7-4ADF-AAE5-51877CDEAC83}" type="pres">
      <dgm:prSet presAssocID="{68343382-04AA-4B32-A804-97A9036AAE95}" presName="connTx" presStyleLbl="parChTrans1D3" presStyleIdx="9" presStyleCnt="20"/>
      <dgm:spPr/>
      <dgm:t>
        <a:bodyPr/>
        <a:lstStyle/>
        <a:p>
          <a:endParaRPr lang="tr-TR"/>
        </a:p>
      </dgm:t>
    </dgm:pt>
    <dgm:pt modelId="{F6F4D1B1-76A8-4629-8820-997C0CDCCE57}" type="pres">
      <dgm:prSet presAssocID="{41F04DDC-7410-4083-8DA9-4B82E158F015}" presName="root2" presStyleCnt="0"/>
      <dgm:spPr/>
    </dgm:pt>
    <dgm:pt modelId="{F581275C-932D-4292-85D6-7095B39211AF}" type="pres">
      <dgm:prSet presAssocID="{41F04DDC-7410-4083-8DA9-4B82E158F015}" presName="LevelTwoTextNode" presStyleLbl="node3" presStyleIdx="9" presStyleCnt="20">
        <dgm:presLayoutVars>
          <dgm:chPref val="3"/>
        </dgm:presLayoutVars>
      </dgm:prSet>
      <dgm:spPr/>
      <dgm:t>
        <a:bodyPr/>
        <a:lstStyle/>
        <a:p>
          <a:endParaRPr lang="tr-TR"/>
        </a:p>
      </dgm:t>
    </dgm:pt>
    <dgm:pt modelId="{B1858735-2967-4B18-923A-500661CE2C62}" type="pres">
      <dgm:prSet presAssocID="{41F04DDC-7410-4083-8DA9-4B82E158F015}" presName="level3hierChild" presStyleCnt="0"/>
      <dgm:spPr/>
    </dgm:pt>
    <dgm:pt modelId="{B392C080-0966-457B-B609-861E60297131}" type="pres">
      <dgm:prSet presAssocID="{63A8862C-D6B5-44EC-80E5-4A363D20930D}" presName="conn2-1" presStyleLbl="parChTrans1D4" presStyleIdx="18" presStyleCnt="40"/>
      <dgm:spPr/>
      <dgm:t>
        <a:bodyPr/>
        <a:lstStyle/>
        <a:p>
          <a:endParaRPr lang="tr-TR"/>
        </a:p>
      </dgm:t>
    </dgm:pt>
    <dgm:pt modelId="{9EEAEE08-E3BA-4A00-BBD5-83E66A075F35}" type="pres">
      <dgm:prSet presAssocID="{63A8862C-D6B5-44EC-80E5-4A363D20930D}" presName="connTx" presStyleLbl="parChTrans1D4" presStyleIdx="18" presStyleCnt="40"/>
      <dgm:spPr/>
      <dgm:t>
        <a:bodyPr/>
        <a:lstStyle/>
        <a:p>
          <a:endParaRPr lang="tr-TR"/>
        </a:p>
      </dgm:t>
    </dgm:pt>
    <dgm:pt modelId="{BBDC19E7-5C7D-4CAA-B43B-91B5BF5B772D}" type="pres">
      <dgm:prSet presAssocID="{6ECA790B-7959-4670-801F-804FADD17762}" presName="root2" presStyleCnt="0"/>
      <dgm:spPr/>
    </dgm:pt>
    <dgm:pt modelId="{805D3116-9416-4D82-A761-B05ED0B25BA3}" type="pres">
      <dgm:prSet presAssocID="{6ECA790B-7959-4670-801F-804FADD17762}" presName="LevelTwoTextNode" presStyleLbl="node4" presStyleIdx="18" presStyleCnt="40">
        <dgm:presLayoutVars>
          <dgm:chPref val="3"/>
        </dgm:presLayoutVars>
      </dgm:prSet>
      <dgm:spPr/>
      <dgm:t>
        <a:bodyPr/>
        <a:lstStyle/>
        <a:p>
          <a:endParaRPr lang="tr-TR"/>
        </a:p>
      </dgm:t>
    </dgm:pt>
    <dgm:pt modelId="{1A87F53A-8408-4287-9D39-49E3B91603DA}" type="pres">
      <dgm:prSet presAssocID="{6ECA790B-7959-4670-801F-804FADD17762}" presName="level3hierChild" presStyleCnt="0"/>
      <dgm:spPr/>
    </dgm:pt>
    <dgm:pt modelId="{B87D6B41-637A-48FB-A529-4879794FD18B}" type="pres">
      <dgm:prSet presAssocID="{15E87D73-3A11-4510-8DDF-35A0FE449DF7}" presName="conn2-1" presStyleLbl="parChTrans1D4" presStyleIdx="19" presStyleCnt="40"/>
      <dgm:spPr/>
      <dgm:t>
        <a:bodyPr/>
        <a:lstStyle/>
        <a:p>
          <a:endParaRPr lang="tr-TR"/>
        </a:p>
      </dgm:t>
    </dgm:pt>
    <dgm:pt modelId="{CB263898-A0BA-4F59-B6AE-C2F2803780EA}" type="pres">
      <dgm:prSet presAssocID="{15E87D73-3A11-4510-8DDF-35A0FE449DF7}" presName="connTx" presStyleLbl="parChTrans1D4" presStyleIdx="19" presStyleCnt="40"/>
      <dgm:spPr/>
      <dgm:t>
        <a:bodyPr/>
        <a:lstStyle/>
        <a:p>
          <a:endParaRPr lang="tr-TR"/>
        </a:p>
      </dgm:t>
    </dgm:pt>
    <dgm:pt modelId="{AAEA56FB-63C1-4E41-833F-072D2916E1AD}" type="pres">
      <dgm:prSet presAssocID="{64BE5847-D36D-408E-B29A-28B31AB9F6C2}" presName="root2" presStyleCnt="0"/>
      <dgm:spPr/>
    </dgm:pt>
    <dgm:pt modelId="{61E005D0-81AA-4B7D-A6A6-163648932731}" type="pres">
      <dgm:prSet presAssocID="{64BE5847-D36D-408E-B29A-28B31AB9F6C2}" presName="LevelTwoTextNode" presStyleLbl="node4" presStyleIdx="19" presStyleCnt="40">
        <dgm:presLayoutVars>
          <dgm:chPref val="3"/>
        </dgm:presLayoutVars>
      </dgm:prSet>
      <dgm:spPr/>
      <dgm:t>
        <a:bodyPr/>
        <a:lstStyle/>
        <a:p>
          <a:endParaRPr lang="tr-TR"/>
        </a:p>
      </dgm:t>
    </dgm:pt>
    <dgm:pt modelId="{3B8D744C-887A-46BE-B08D-770C0AB9DD14}" type="pres">
      <dgm:prSet presAssocID="{64BE5847-D36D-408E-B29A-28B31AB9F6C2}" presName="level3hierChild" presStyleCnt="0"/>
      <dgm:spPr/>
    </dgm:pt>
    <dgm:pt modelId="{D91558A1-49B7-43D4-8FCE-19BD82639143}" type="pres">
      <dgm:prSet presAssocID="{9FFACC3D-DB4F-4996-9F10-63DE7345E049}" presName="conn2-1" presStyleLbl="parChTrans1D3" presStyleIdx="10" presStyleCnt="20"/>
      <dgm:spPr/>
      <dgm:t>
        <a:bodyPr/>
        <a:lstStyle/>
        <a:p>
          <a:endParaRPr lang="tr-TR"/>
        </a:p>
      </dgm:t>
    </dgm:pt>
    <dgm:pt modelId="{FDA80943-7373-44E1-B99E-5137169573C6}" type="pres">
      <dgm:prSet presAssocID="{9FFACC3D-DB4F-4996-9F10-63DE7345E049}" presName="connTx" presStyleLbl="parChTrans1D3" presStyleIdx="10" presStyleCnt="20"/>
      <dgm:spPr/>
      <dgm:t>
        <a:bodyPr/>
        <a:lstStyle/>
        <a:p>
          <a:endParaRPr lang="tr-TR"/>
        </a:p>
      </dgm:t>
    </dgm:pt>
    <dgm:pt modelId="{BF5C3E8B-0C72-4510-A827-3FF23DCBB8C5}" type="pres">
      <dgm:prSet presAssocID="{BFEF3B26-0F7A-4125-A1E9-2205C23A97CF}" presName="root2" presStyleCnt="0"/>
      <dgm:spPr/>
    </dgm:pt>
    <dgm:pt modelId="{90601E21-34B7-49AE-BAB4-F6905C517443}" type="pres">
      <dgm:prSet presAssocID="{BFEF3B26-0F7A-4125-A1E9-2205C23A97CF}" presName="LevelTwoTextNode" presStyleLbl="node3" presStyleIdx="10" presStyleCnt="20">
        <dgm:presLayoutVars>
          <dgm:chPref val="3"/>
        </dgm:presLayoutVars>
      </dgm:prSet>
      <dgm:spPr/>
      <dgm:t>
        <a:bodyPr/>
        <a:lstStyle/>
        <a:p>
          <a:endParaRPr lang="tr-TR"/>
        </a:p>
      </dgm:t>
    </dgm:pt>
    <dgm:pt modelId="{99ADE446-5A56-4312-80FB-BBBF6D4D08C8}" type="pres">
      <dgm:prSet presAssocID="{BFEF3B26-0F7A-4125-A1E9-2205C23A97CF}" presName="level3hierChild" presStyleCnt="0"/>
      <dgm:spPr/>
    </dgm:pt>
    <dgm:pt modelId="{8F7DDE93-5270-4FAD-910E-23E27E425E66}" type="pres">
      <dgm:prSet presAssocID="{E5B3273A-06CB-439E-97C4-ED5203DE1195}" presName="conn2-1" presStyleLbl="parChTrans1D4" presStyleIdx="20" presStyleCnt="40"/>
      <dgm:spPr/>
      <dgm:t>
        <a:bodyPr/>
        <a:lstStyle/>
        <a:p>
          <a:endParaRPr lang="tr-TR"/>
        </a:p>
      </dgm:t>
    </dgm:pt>
    <dgm:pt modelId="{6CE39BD3-93E5-402F-ADF3-CB3699D6D8C4}" type="pres">
      <dgm:prSet presAssocID="{E5B3273A-06CB-439E-97C4-ED5203DE1195}" presName="connTx" presStyleLbl="parChTrans1D4" presStyleIdx="20" presStyleCnt="40"/>
      <dgm:spPr/>
      <dgm:t>
        <a:bodyPr/>
        <a:lstStyle/>
        <a:p>
          <a:endParaRPr lang="tr-TR"/>
        </a:p>
      </dgm:t>
    </dgm:pt>
    <dgm:pt modelId="{70929A96-4493-435B-A6B5-BD00FF5A354D}" type="pres">
      <dgm:prSet presAssocID="{3D623E14-ECFC-4A82-A441-C2D9B04A448A}" presName="root2" presStyleCnt="0"/>
      <dgm:spPr/>
    </dgm:pt>
    <dgm:pt modelId="{43E9965C-127D-46B6-9716-9F626AF1415E}" type="pres">
      <dgm:prSet presAssocID="{3D623E14-ECFC-4A82-A441-C2D9B04A448A}" presName="LevelTwoTextNode" presStyleLbl="node4" presStyleIdx="20" presStyleCnt="40">
        <dgm:presLayoutVars>
          <dgm:chPref val="3"/>
        </dgm:presLayoutVars>
      </dgm:prSet>
      <dgm:spPr/>
      <dgm:t>
        <a:bodyPr/>
        <a:lstStyle/>
        <a:p>
          <a:endParaRPr lang="tr-TR"/>
        </a:p>
      </dgm:t>
    </dgm:pt>
    <dgm:pt modelId="{A94C72B4-CDB5-4F83-98FA-5BE7C58BF94A}" type="pres">
      <dgm:prSet presAssocID="{3D623E14-ECFC-4A82-A441-C2D9B04A448A}" presName="level3hierChild" presStyleCnt="0"/>
      <dgm:spPr/>
    </dgm:pt>
    <dgm:pt modelId="{9C6886B3-8E45-4E69-AE40-2B9B291B1C64}" type="pres">
      <dgm:prSet presAssocID="{83AAB93F-C23C-426A-A1B9-4E7FDEB40224}" presName="conn2-1" presStyleLbl="parChTrans1D4" presStyleIdx="21" presStyleCnt="40"/>
      <dgm:spPr/>
      <dgm:t>
        <a:bodyPr/>
        <a:lstStyle/>
        <a:p>
          <a:endParaRPr lang="tr-TR"/>
        </a:p>
      </dgm:t>
    </dgm:pt>
    <dgm:pt modelId="{44F777D2-1343-4D0A-B802-20E5382AE9F7}" type="pres">
      <dgm:prSet presAssocID="{83AAB93F-C23C-426A-A1B9-4E7FDEB40224}" presName="connTx" presStyleLbl="parChTrans1D4" presStyleIdx="21" presStyleCnt="40"/>
      <dgm:spPr/>
      <dgm:t>
        <a:bodyPr/>
        <a:lstStyle/>
        <a:p>
          <a:endParaRPr lang="tr-TR"/>
        </a:p>
      </dgm:t>
    </dgm:pt>
    <dgm:pt modelId="{B36D7F1C-AA96-4696-A2F8-6FC5BA6B7BF1}" type="pres">
      <dgm:prSet presAssocID="{2FFBCA3C-8440-4044-9BDC-A4E42F6E8E4E}" presName="root2" presStyleCnt="0"/>
      <dgm:spPr/>
    </dgm:pt>
    <dgm:pt modelId="{3F7CD7F3-1B6D-4803-9FF6-ABAD9CA96C03}" type="pres">
      <dgm:prSet presAssocID="{2FFBCA3C-8440-4044-9BDC-A4E42F6E8E4E}" presName="LevelTwoTextNode" presStyleLbl="node4" presStyleIdx="21" presStyleCnt="40" custScaleY="109158">
        <dgm:presLayoutVars>
          <dgm:chPref val="3"/>
        </dgm:presLayoutVars>
      </dgm:prSet>
      <dgm:spPr/>
      <dgm:t>
        <a:bodyPr/>
        <a:lstStyle/>
        <a:p>
          <a:endParaRPr lang="tr-TR"/>
        </a:p>
      </dgm:t>
    </dgm:pt>
    <dgm:pt modelId="{302F4093-9386-4DC2-9C7D-301CD7E18A80}" type="pres">
      <dgm:prSet presAssocID="{2FFBCA3C-8440-4044-9BDC-A4E42F6E8E4E}" presName="level3hierChild" presStyleCnt="0"/>
      <dgm:spPr/>
    </dgm:pt>
    <dgm:pt modelId="{4C6C10FD-8663-4E82-B801-325DED6F7A08}" type="pres">
      <dgm:prSet presAssocID="{02C7A910-5A85-4427-9EEA-370FD8E2C1A6}" presName="conn2-1" presStyleLbl="parChTrans1D3" presStyleIdx="11" presStyleCnt="20"/>
      <dgm:spPr/>
      <dgm:t>
        <a:bodyPr/>
        <a:lstStyle/>
        <a:p>
          <a:endParaRPr lang="tr-TR"/>
        </a:p>
      </dgm:t>
    </dgm:pt>
    <dgm:pt modelId="{0A22200C-44A1-4BC3-8CBC-2F793BC2AF90}" type="pres">
      <dgm:prSet presAssocID="{02C7A910-5A85-4427-9EEA-370FD8E2C1A6}" presName="connTx" presStyleLbl="parChTrans1D3" presStyleIdx="11" presStyleCnt="20"/>
      <dgm:spPr/>
      <dgm:t>
        <a:bodyPr/>
        <a:lstStyle/>
        <a:p>
          <a:endParaRPr lang="tr-TR"/>
        </a:p>
      </dgm:t>
    </dgm:pt>
    <dgm:pt modelId="{E61CB2BC-4AC2-48F2-9F24-75194FC61F27}" type="pres">
      <dgm:prSet presAssocID="{1F405A76-EC51-499E-9E2F-56C1BCCAE20B}" presName="root2" presStyleCnt="0"/>
      <dgm:spPr/>
    </dgm:pt>
    <dgm:pt modelId="{AB89F17E-67A0-43DD-B983-02687368BDCE}" type="pres">
      <dgm:prSet presAssocID="{1F405A76-EC51-499E-9E2F-56C1BCCAE20B}" presName="LevelTwoTextNode" presStyleLbl="node3" presStyleIdx="11" presStyleCnt="20">
        <dgm:presLayoutVars>
          <dgm:chPref val="3"/>
        </dgm:presLayoutVars>
      </dgm:prSet>
      <dgm:spPr/>
      <dgm:t>
        <a:bodyPr/>
        <a:lstStyle/>
        <a:p>
          <a:endParaRPr lang="tr-TR"/>
        </a:p>
      </dgm:t>
    </dgm:pt>
    <dgm:pt modelId="{D73ECE70-85A6-41AB-A92D-0706FA0CCC90}" type="pres">
      <dgm:prSet presAssocID="{1F405A76-EC51-499E-9E2F-56C1BCCAE20B}" presName="level3hierChild" presStyleCnt="0"/>
      <dgm:spPr/>
    </dgm:pt>
    <dgm:pt modelId="{AD7C60F1-3452-4B36-8392-D6D39EE18CEC}" type="pres">
      <dgm:prSet presAssocID="{17738AA3-B398-4348-83EA-8150B69F9829}" presName="conn2-1" presStyleLbl="parChTrans1D4" presStyleIdx="22" presStyleCnt="40"/>
      <dgm:spPr/>
      <dgm:t>
        <a:bodyPr/>
        <a:lstStyle/>
        <a:p>
          <a:endParaRPr lang="tr-TR"/>
        </a:p>
      </dgm:t>
    </dgm:pt>
    <dgm:pt modelId="{7E3B7631-625E-4017-9AEF-DE245698A663}" type="pres">
      <dgm:prSet presAssocID="{17738AA3-B398-4348-83EA-8150B69F9829}" presName="connTx" presStyleLbl="parChTrans1D4" presStyleIdx="22" presStyleCnt="40"/>
      <dgm:spPr/>
      <dgm:t>
        <a:bodyPr/>
        <a:lstStyle/>
        <a:p>
          <a:endParaRPr lang="tr-TR"/>
        </a:p>
      </dgm:t>
    </dgm:pt>
    <dgm:pt modelId="{F9CC1AED-6CB8-49A6-87C3-1131EA94A98C}" type="pres">
      <dgm:prSet presAssocID="{4BCB5164-71F9-4CEB-B58F-742A845652F9}" presName="root2" presStyleCnt="0"/>
      <dgm:spPr/>
    </dgm:pt>
    <dgm:pt modelId="{B0F0DEF8-4302-4824-950A-860AABED1B5A}" type="pres">
      <dgm:prSet presAssocID="{4BCB5164-71F9-4CEB-B58F-742A845652F9}" presName="LevelTwoTextNode" presStyleLbl="node4" presStyleIdx="22" presStyleCnt="40">
        <dgm:presLayoutVars>
          <dgm:chPref val="3"/>
        </dgm:presLayoutVars>
      </dgm:prSet>
      <dgm:spPr/>
      <dgm:t>
        <a:bodyPr/>
        <a:lstStyle/>
        <a:p>
          <a:endParaRPr lang="tr-TR"/>
        </a:p>
      </dgm:t>
    </dgm:pt>
    <dgm:pt modelId="{B6577B9D-34E0-4360-88C5-7B27715A7A2F}" type="pres">
      <dgm:prSet presAssocID="{4BCB5164-71F9-4CEB-B58F-742A845652F9}" presName="level3hierChild" presStyleCnt="0"/>
      <dgm:spPr/>
    </dgm:pt>
    <dgm:pt modelId="{76932B07-737F-4D69-A84C-8AF586A3B3E0}" type="pres">
      <dgm:prSet presAssocID="{39310BCA-1BDD-420D-A0F8-BEB18655D472}" presName="conn2-1" presStyleLbl="parChTrans1D4" presStyleIdx="23" presStyleCnt="40"/>
      <dgm:spPr/>
      <dgm:t>
        <a:bodyPr/>
        <a:lstStyle/>
        <a:p>
          <a:endParaRPr lang="tr-TR"/>
        </a:p>
      </dgm:t>
    </dgm:pt>
    <dgm:pt modelId="{418F37EA-533E-4B0D-81C6-13F4EFF8AF23}" type="pres">
      <dgm:prSet presAssocID="{39310BCA-1BDD-420D-A0F8-BEB18655D472}" presName="connTx" presStyleLbl="parChTrans1D4" presStyleIdx="23" presStyleCnt="40"/>
      <dgm:spPr/>
      <dgm:t>
        <a:bodyPr/>
        <a:lstStyle/>
        <a:p>
          <a:endParaRPr lang="tr-TR"/>
        </a:p>
      </dgm:t>
    </dgm:pt>
    <dgm:pt modelId="{84208127-FDB8-43F1-9115-2022C86BF273}" type="pres">
      <dgm:prSet presAssocID="{21C1170F-CF0E-438B-B21B-57529C8B997F}" presName="root2" presStyleCnt="0"/>
      <dgm:spPr/>
    </dgm:pt>
    <dgm:pt modelId="{F4893A5E-B8CC-428E-9444-4EFC9A92714B}" type="pres">
      <dgm:prSet presAssocID="{21C1170F-CF0E-438B-B21B-57529C8B997F}" presName="LevelTwoTextNode" presStyleLbl="node4" presStyleIdx="23" presStyleCnt="40" custScaleY="110121">
        <dgm:presLayoutVars>
          <dgm:chPref val="3"/>
        </dgm:presLayoutVars>
      </dgm:prSet>
      <dgm:spPr/>
      <dgm:t>
        <a:bodyPr/>
        <a:lstStyle/>
        <a:p>
          <a:endParaRPr lang="tr-TR"/>
        </a:p>
      </dgm:t>
    </dgm:pt>
    <dgm:pt modelId="{4B2B7168-9B55-4C79-8F73-8A949D9364EC}" type="pres">
      <dgm:prSet presAssocID="{21C1170F-CF0E-438B-B21B-57529C8B997F}" presName="level3hierChild" presStyleCnt="0"/>
      <dgm:spPr/>
    </dgm:pt>
    <dgm:pt modelId="{D541080E-464F-430C-A825-EB60BDD3709E}" type="pres">
      <dgm:prSet presAssocID="{1E3D6AA9-5295-4F27-AB94-3403D19441C2}" presName="conn2-1" presStyleLbl="parChTrans1D3" presStyleIdx="12" presStyleCnt="20"/>
      <dgm:spPr/>
      <dgm:t>
        <a:bodyPr/>
        <a:lstStyle/>
        <a:p>
          <a:endParaRPr lang="tr-TR"/>
        </a:p>
      </dgm:t>
    </dgm:pt>
    <dgm:pt modelId="{A03DCDC6-1987-44E8-9DC4-38A84634883E}" type="pres">
      <dgm:prSet presAssocID="{1E3D6AA9-5295-4F27-AB94-3403D19441C2}" presName="connTx" presStyleLbl="parChTrans1D3" presStyleIdx="12" presStyleCnt="20"/>
      <dgm:spPr/>
      <dgm:t>
        <a:bodyPr/>
        <a:lstStyle/>
        <a:p>
          <a:endParaRPr lang="tr-TR"/>
        </a:p>
      </dgm:t>
    </dgm:pt>
    <dgm:pt modelId="{2ACFF0CB-EDA5-4BA4-87BE-23ABE916981F}" type="pres">
      <dgm:prSet presAssocID="{E68F0B62-E6B2-4722-93B8-7F5BAAA76177}" presName="root2" presStyleCnt="0"/>
      <dgm:spPr/>
    </dgm:pt>
    <dgm:pt modelId="{A280AD72-55DE-4D5B-A481-E1EF6C094135}" type="pres">
      <dgm:prSet presAssocID="{E68F0B62-E6B2-4722-93B8-7F5BAAA76177}" presName="LevelTwoTextNode" presStyleLbl="node3" presStyleIdx="12" presStyleCnt="20">
        <dgm:presLayoutVars>
          <dgm:chPref val="3"/>
        </dgm:presLayoutVars>
      </dgm:prSet>
      <dgm:spPr/>
      <dgm:t>
        <a:bodyPr/>
        <a:lstStyle/>
        <a:p>
          <a:endParaRPr lang="tr-TR"/>
        </a:p>
      </dgm:t>
    </dgm:pt>
    <dgm:pt modelId="{1FB5861B-4790-4CD9-8A94-7775A4F06F1B}" type="pres">
      <dgm:prSet presAssocID="{E68F0B62-E6B2-4722-93B8-7F5BAAA76177}" presName="level3hierChild" presStyleCnt="0"/>
      <dgm:spPr/>
    </dgm:pt>
    <dgm:pt modelId="{F0406AC8-D29E-4AAE-8D79-81ADD1161F8E}" type="pres">
      <dgm:prSet presAssocID="{97BA47C9-8434-4376-8EEB-131E287E2FBC}" presName="conn2-1" presStyleLbl="parChTrans1D4" presStyleIdx="24" presStyleCnt="40"/>
      <dgm:spPr/>
      <dgm:t>
        <a:bodyPr/>
        <a:lstStyle/>
        <a:p>
          <a:endParaRPr lang="tr-TR"/>
        </a:p>
      </dgm:t>
    </dgm:pt>
    <dgm:pt modelId="{8CEA2F79-4D5D-4C7A-A843-5C400D09283A}" type="pres">
      <dgm:prSet presAssocID="{97BA47C9-8434-4376-8EEB-131E287E2FBC}" presName="connTx" presStyleLbl="parChTrans1D4" presStyleIdx="24" presStyleCnt="40"/>
      <dgm:spPr/>
      <dgm:t>
        <a:bodyPr/>
        <a:lstStyle/>
        <a:p>
          <a:endParaRPr lang="tr-TR"/>
        </a:p>
      </dgm:t>
    </dgm:pt>
    <dgm:pt modelId="{E522D8C3-BBAD-4B55-A929-CF63B591485D}" type="pres">
      <dgm:prSet presAssocID="{71900492-8F78-43BF-B820-D971D2520705}" presName="root2" presStyleCnt="0"/>
      <dgm:spPr/>
    </dgm:pt>
    <dgm:pt modelId="{36145A07-EC76-4666-B92F-9B415C49C1E2}" type="pres">
      <dgm:prSet presAssocID="{71900492-8F78-43BF-B820-D971D2520705}" presName="LevelTwoTextNode" presStyleLbl="node4" presStyleIdx="24" presStyleCnt="40">
        <dgm:presLayoutVars>
          <dgm:chPref val="3"/>
        </dgm:presLayoutVars>
      </dgm:prSet>
      <dgm:spPr/>
      <dgm:t>
        <a:bodyPr/>
        <a:lstStyle/>
        <a:p>
          <a:endParaRPr lang="tr-TR"/>
        </a:p>
      </dgm:t>
    </dgm:pt>
    <dgm:pt modelId="{5760D9A6-6014-47FD-937D-53AA6D7DF7DB}" type="pres">
      <dgm:prSet presAssocID="{71900492-8F78-43BF-B820-D971D2520705}" presName="level3hierChild" presStyleCnt="0"/>
      <dgm:spPr/>
    </dgm:pt>
    <dgm:pt modelId="{352831CC-EFC0-44EC-95EA-DD7C9C02E8CA}" type="pres">
      <dgm:prSet presAssocID="{A557CAF7-9B85-4639-B16C-E0AFFD5FDA97}" presName="conn2-1" presStyleLbl="parChTrans1D4" presStyleIdx="25" presStyleCnt="40"/>
      <dgm:spPr/>
      <dgm:t>
        <a:bodyPr/>
        <a:lstStyle/>
        <a:p>
          <a:endParaRPr lang="tr-TR"/>
        </a:p>
      </dgm:t>
    </dgm:pt>
    <dgm:pt modelId="{A53D951E-D18C-460A-B2CB-31031E3AAEA9}" type="pres">
      <dgm:prSet presAssocID="{A557CAF7-9B85-4639-B16C-E0AFFD5FDA97}" presName="connTx" presStyleLbl="parChTrans1D4" presStyleIdx="25" presStyleCnt="40"/>
      <dgm:spPr/>
      <dgm:t>
        <a:bodyPr/>
        <a:lstStyle/>
        <a:p>
          <a:endParaRPr lang="tr-TR"/>
        </a:p>
      </dgm:t>
    </dgm:pt>
    <dgm:pt modelId="{0D4B31EA-1071-4522-9485-5EE60974E867}" type="pres">
      <dgm:prSet presAssocID="{F59598D5-7C26-40D2-983D-CF02ECAF6E13}" presName="root2" presStyleCnt="0"/>
      <dgm:spPr/>
    </dgm:pt>
    <dgm:pt modelId="{F8F430B5-F32E-4DBF-813B-EF51949A78E1}" type="pres">
      <dgm:prSet presAssocID="{F59598D5-7C26-40D2-983D-CF02ECAF6E13}" presName="LevelTwoTextNode" presStyleLbl="node4" presStyleIdx="25" presStyleCnt="40">
        <dgm:presLayoutVars>
          <dgm:chPref val="3"/>
        </dgm:presLayoutVars>
      </dgm:prSet>
      <dgm:spPr/>
      <dgm:t>
        <a:bodyPr/>
        <a:lstStyle/>
        <a:p>
          <a:endParaRPr lang="tr-TR"/>
        </a:p>
      </dgm:t>
    </dgm:pt>
    <dgm:pt modelId="{0A1739AB-0C9B-4E73-8D0D-7F920F3E9867}" type="pres">
      <dgm:prSet presAssocID="{F59598D5-7C26-40D2-983D-CF02ECAF6E13}" presName="level3hierChild" presStyleCnt="0"/>
      <dgm:spPr/>
    </dgm:pt>
    <dgm:pt modelId="{1CA2D642-1A8D-46AB-93ED-557EF597E6C5}" type="pres">
      <dgm:prSet presAssocID="{CE574968-82F9-48FD-ACAD-4AAAB46E1743}" presName="conn2-1" presStyleLbl="parChTrans1D3" presStyleIdx="13" presStyleCnt="20"/>
      <dgm:spPr/>
      <dgm:t>
        <a:bodyPr/>
        <a:lstStyle/>
        <a:p>
          <a:endParaRPr lang="tr-TR"/>
        </a:p>
      </dgm:t>
    </dgm:pt>
    <dgm:pt modelId="{FCF17721-4238-4133-9B75-52E273B97B15}" type="pres">
      <dgm:prSet presAssocID="{CE574968-82F9-48FD-ACAD-4AAAB46E1743}" presName="connTx" presStyleLbl="parChTrans1D3" presStyleIdx="13" presStyleCnt="20"/>
      <dgm:spPr/>
      <dgm:t>
        <a:bodyPr/>
        <a:lstStyle/>
        <a:p>
          <a:endParaRPr lang="tr-TR"/>
        </a:p>
      </dgm:t>
    </dgm:pt>
    <dgm:pt modelId="{575C718B-156D-4691-BD4D-CE5ABC199184}" type="pres">
      <dgm:prSet presAssocID="{0EE89F1E-3B30-4A66-BC64-3DCE6D5FD9E2}" presName="root2" presStyleCnt="0"/>
      <dgm:spPr/>
    </dgm:pt>
    <dgm:pt modelId="{66B3FD52-0721-4251-8CE9-901425500519}" type="pres">
      <dgm:prSet presAssocID="{0EE89F1E-3B30-4A66-BC64-3DCE6D5FD9E2}" presName="LevelTwoTextNode" presStyleLbl="node3" presStyleIdx="13" presStyleCnt="20">
        <dgm:presLayoutVars>
          <dgm:chPref val="3"/>
        </dgm:presLayoutVars>
      </dgm:prSet>
      <dgm:spPr/>
      <dgm:t>
        <a:bodyPr/>
        <a:lstStyle/>
        <a:p>
          <a:endParaRPr lang="tr-TR"/>
        </a:p>
      </dgm:t>
    </dgm:pt>
    <dgm:pt modelId="{0881AD67-B610-47D4-80FD-BB7E8FBA6A83}" type="pres">
      <dgm:prSet presAssocID="{0EE89F1E-3B30-4A66-BC64-3DCE6D5FD9E2}" presName="level3hierChild" presStyleCnt="0"/>
      <dgm:spPr/>
    </dgm:pt>
    <dgm:pt modelId="{D6915B1A-F1CB-486B-88D5-C2C038B1C634}" type="pres">
      <dgm:prSet presAssocID="{C85AD525-7923-4136-B451-A601B5083785}" presName="conn2-1" presStyleLbl="parChTrans1D4" presStyleIdx="26" presStyleCnt="40"/>
      <dgm:spPr/>
      <dgm:t>
        <a:bodyPr/>
        <a:lstStyle/>
        <a:p>
          <a:endParaRPr lang="tr-TR"/>
        </a:p>
      </dgm:t>
    </dgm:pt>
    <dgm:pt modelId="{6C07E2B3-7181-4CA6-ACF0-90ED5E4ED048}" type="pres">
      <dgm:prSet presAssocID="{C85AD525-7923-4136-B451-A601B5083785}" presName="connTx" presStyleLbl="parChTrans1D4" presStyleIdx="26" presStyleCnt="40"/>
      <dgm:spPr/>
      <dgm:t>
        <a:bodyPr/>
        <a:lstStyle/>
        <a:p>
          <a:endParaRPr lang="tr-TR"/>
        </a:p>
      </dgm:t>
    </dgm:pt>
    <dgm:pt modelId="{F6400092-56A6-4E88-A82E-6F1AB652612B}" type="pres">
      <dgm:prSet presAssocID="{15689266-B377-4FCF-AA5E-74EFFD16148C}" presName="root2" presStyleCnt="0"/>
      <dgm:spPr/>
    </dgm:pt>
    <dgm:pt modelId="{A2BBBE51-9942-466E-886E-58A9FE7FFF17}" type="pres">
      <dgm:prSet presAssocID="{15689266-B377-4FCF-AA5E-74EFFD16148C}" presName="LevelTwoTextNode" presStyleLbl="node4" presStyleIdx="26" presStyleCnt="40">
        <dgm:presLayoutVars>
          <dgm:chPref val="3"/>
        </dgm:presLayoutVars>
      </dgm:prSet>
      <dgm:spPr/>
      <dgm:t>
        <a:bodyPr/>
        <a:lstStyle/>
        <a:p>
          <a:endParaRPr lang="tr-TR"/>
        </a:p>
      </dgm:t>
    </dgm:pt>
    <dgm:pt modelId="{4875B6B6-BFF3-45EE-AE90-BBFB7B23EDFC}" type="pres">
      <dgm:prSet presAssocID="{15689266-B377-4FCF-AA5E-74EFFD16148C}" presName="level3hierChild" presStyleCnt="0"/>
      <dgm:spPr/>
    </dgm:pt>
    <dgm:pt modelId="{5CE5984C-3B84-4EB9-B1AC-7301458CB094}" type="pres">
      <dgm:prSet presAssocID="{AFE215A8-CCB0-48D6-974C-3356EF0D40F2}" presName="conn2-1" presStyleLbl="parChTrans1D4" presStyleIdx="27" presStyleCnt="40"/>
      <dgm:spPr/>
      <dgm:t>
        <a:bodyPr/>
        <a:lstStyle/>
        <a:p>
          <a:endParaRPr lang="tr-TR"/>
        </a:p>
      </dgm:t>
    </dgm:pt>
    <dgm:pt modelId="{5BFA4130-400C-4FCE-859B-C89CAA7ED1E5}" type="pres">
      <dgm:prSet presAssocID="{AFE215A8-CCB0-48D6-974C-3356EF0D40F2}" presName="connTx" presStyleLbl="parChTrans1D4" presStyleIdx="27" presStyleCnt="40"/>
      <dgm:spPr/>
      <dgm:t>
        <a:bodyPr/>
        <a:lstStyle/>
        <a:p>
          <a:endParaRPr lang="tr-TR"/>
        </a:p>
      </dgm:t>
    </dgm:pt>
    <dgm:pt modelId="{2BA6AC58-39B8-4952-91F2-636701415111}" type="pres">
      <dgm:prSet presAssocID="{34C1324E-E921-4A1D-8894-FD0AAE7F3935}" presName="root2" presStyleCnt="0"/>
      <dgm:spPr/>
    </dgm:pt>
    <dgm:pt modelId="{3831EA75-2329-4FE7-AE4A-99F48B7CE663}" type="pres">
      <dgm:prSet presAssocID="{34C1324E-E921-4A1D-8894-FD0AAE7F3935}" presName="LevelTwoTextNode" presStyleLbl="node4" presStyleIdx="27" presStyleCnt="40">
        <dgm:presLayoutVars>
          <dgm:chPref val="3"/>
        </dgm:presLayoutVars>
      </dgm:prSet>
      <dgm:spPr/>
      <dgm:t>
        <a:bodyPr/>
        <a:lstStyle/>
        <a:p>
          <a:endParaRPr lang="tr-TR"/>
        </a:p>
      </dgm:t>
    </dgm:pt>
    <dgm:pt modelId="{01DF1A68-D841-4314-8FDE-03B00849BDEF}" type="pres">
      <dgm:prSet presAssocID="{34C1324E-E921-4A1D-8894-FD0AAE7F3935}" presName="level3hierChild" presStyleCnt="0"/>
      <dgm:spPr/>
    </dgm:pt>
    <dgm:pt modelId="{CCC0F0A2-3610-4C3D-9B1E-E24A69A2F98B}" type="pres">
      <dgm:prSet presAssocID="{52161A3C-F55F-4965-853D-C3F6DBCF6B5D}" presName="conn2-1" presStyleLbl="parChTrans1D3" presStyleIdx="14" presStyleCnt="20"/>
      <dgm:spPr/>
      <dgm:t>
        <a:bodyPr/>
        <a:lstStyle/>
        <a:p>
          <a:endParaRPr lang="tr-TR"/>
        </a:p>
      </dgm:t>
    </dgm:pt>
    <dgm:pt modelId="{7A9D489E-B804-4120-A60F-A431A83F8C19}" type="pres">
      <dgm:prSet presAssocID="{52161A3C-F55F-4965-853D-C3F6DBCF6B5D}" presName="connTx" presStyleLbl="parChTrans1D3" presStyleIdx="14" presStyleCnt="20"/>
      <dgm:spPr/>
      <dgm:t>
        <a:bodyPr/>
        <a:lstStyle/>
        <a:p>
          <a:endParaRPr lang="tr-TR"/>
        </a:p>
      </dgm:t>
    </dgm:pt>
    <dgm:pt modelId="{5140ED74-D396-4670-8C7C-D75DED034E0A}" type="pres">
      <dgm:prSet presAssocID="{96EE9FB7-A42D-4D8C-AF6E-9597C2CF9D4A}" presName="root2" presStyleCnt="0"/>
      <dgm:spPr/>
    </dgm:pt>
    <dgm:pt modelId="{C1624F53-453D-45D6-8173-8724751BE7C8}" type="pres">
      <dgm:prSet presAssocID="{96EE9FB7-A42D-4D8C-AF6E-9597C2CF9D4A}" presName="LevelTwoTextNode" presStyleLbl="node3" presStyleIdx="14" presStyleCnt="20">
        <dgm:presLayoutVars>
          <dgm:chPref val="3"/>
        </dgm:presLayoutVars>
      </dgm:prSet>
      <dgm:spPr/>
      <dgm:t>
        <a:bodyPr/>
        <a:lstStyle/>
        <a:p>
          <a:endParaRPr lang="tr-TR"/>
        </a:p>
      </dgm:t>
    </dgm:pt>
    <dgm:pt modelId="{4C5B24EA-A0A4-47C1-BBFC-D955B5EA1390}" type="pres">
      <dgm:prSet presAssocID="{96EE9FB7-A42D-4D8C-AF6E-9597C2CF9D4A}" presName="level3hierChild" presStyleCnt="0"/>
      <dgm:spPr/>
    </dgm:pt>
    <dgm:pt modelId="{50D3B8A6-A1D6-4363-9AEE-1552B8307ED7}" type="pres">
      <dgm:prSet presAssocID="{87488E42-02E1-46F0-8651-D6DA8FE593BE}" presName="conn2-1" presStyleLbl="parChTrans1D4" presStyleIdx="28" presStyleCnt="40"/>
      <dgm:spPr/>
      <dgm:t>
        <a:bodyPr/>
        <a:lstStyle/>
        <a:p>
          <a:endParaRPr lang="tr-TR"/>
        </a:p>
      </dgm:t>
    </dgm:pt>
    <dgm:pt modelId="{D91F3493-B334-4C61-A824-7A5620095744}" type="pres">
      <dgm:prSet presAssocID="{87488E42-02E1-46F0-8651-D6DA8FE593BE}" presName="connTx" presStyleLbl="parChTrans1D4" presStyleIdx="28" presStyleCnt="40"/>
      <dgm:spPr/>
      <dgm:t>
        <a:bodyPr/>
        <a:lstStyle/>
        <a:p>
          <a:endParaRPr lang="tr-TR"/>
        </a:p>
      </dgm:t>
    </dgm:pt>
    <dgm:pt modelId="{6CFD5E3A-DC13-4833-B715-B27303C12D1F}" type="pres">
      <dgm:prSet presAssocID="{42C93D1C-A201-4C99-B461-94124DCBD1A2}" presName="root2" presStyleCnt="0"/>
      <dgm:spPr/>
    </dgm:pt>
    <dgm:pt modelId="{8EB85AF3-5E28-4CF6-94D4-697C02B84E71}" type="pres">
      <dgm:prSet presAssocID="{42C93D1C-A201-4C99-B461-94124DCBD1A2}" presName="LevelTwoTextNode" presStyleLbl="node4" presStyleIdx="28" presStyleCnt="40">
        <dgm:presLayoutVars>
          <dgm:chPref val="3"/>
        </dgm:presLayoutVars>
      </dgm:prSet>
      <dgm:spPr/>
      <dgm:t>
        <a:bodyPr/>
        <a:lstStyle/>
        <a:p>
          <a:endParaRPr lang="tr-TR"/>
        </a:p>
      </dgm:t>
    </dgm:pt>
    <dgm:pt modelId="{48D6CF7D-3E8F-456C-B32F-D9540B7C7276}" type="pres">
      <dgm:prSet presAssocID="{42C93D1C-A201-4C99-B461-94124DCBD1A2}" presName="level3hierChild" presStyleCnt="0"/>
      <dgm:spPr/>
    </dgm:pt>
    <dgm:pt modelId="{843BD357-B5D4-4D90-AB87-71B28B779A41}" type="pres">
      <dgm:prSet presAssocID="{47F30B73-B2FF-4C6C-9685-437CD0B3D870}" presName="conn2-1" presStyleLbl="parChTrans1D4" presStyleIdx="29" presStyleCnt="40"/>
      <dgm:spPr/>
      <dgm:t>
        <a:bodyPr/>
        <a:lstStyle/>
        <a:p>
          <a:endParaRPr lang="tr-TR"/>
        </a:p>
      </dgm:t>
    </dgm:pt>
    <dgm:pt modelId="{BDBD4F54-CA0C-4565-AED8-5E052E224C75}" type="pres">
      <dgm:prSet presAssocID="{47F30B73-B2FF-4C6C-9685-437CD0B3D870}" presName="connTx" presStyleLbl="parChTrans1D4" presStyleIdx="29" presStyleCnt="40"/>
      <dgm:spPr/>
      <dgm:t>
        <a:bodyPr/>
        <a:lstStyle/>
        <a:p>
          <a:endParaRPr lang="tr-TR"/>
        </a:p>
      </dgm:t>
    </dgm:pt>
    <dgm:pt modelId="{C1166F96-B6D1-4893-9BBE-B1622DC04895}" type="pres">
      <dgm:prSet presAssocID="{84BBF6E6-E970-4A4A-8DC0-1A92A6A06EA4}" presName="root2" presStyleCnt="0"/>
      <dgm:spPr/>
    </dgm:pt>
    <dgm:pt modelId="{208A1852-6D66-405C-918E-E7DC92119DDA}" type="pres">
      <dgm:prSet presAssocID="{84BBF6E6-E970-4A4A-8DC0-1A92A6A06EA4}" presName="LevelTwoTextNode" presStyleLbl="node4" presStyleIdx="29" presStyleCnt="40">
        <dgm:presLayoutVars>
          <dgm:chPref val="3"/>
        </dgm:presLayoutVars>
      </dgm:prSet>
      <dgm:spPr/>
      <dgm:t>
        <a:bodyPr/>
        <a:lstStyle/>
        <a:p>
          <a:endParaRPr lang="tr-TR"/>
        </a:p>
      </dgm:t>
    </dgm:pt>
    <dgm:pt modelId="{39C68BAA-7932-4F38-BC49-4E6A0CB9EEA8}" type="pres">
      <dgm:prSet presAssocID="{84BBF6E6-E970-4A4A-8DC0-1A92A6A06EA4}" presName="level3hierChild" presStyleCnt="0"/>
      <dgm:spPr/>
    </dgm:pt>
    <dgm:pt modelId="{E3020812-57EE-4297-B0B8-94A437397056}" type="pres">
      <dgm:prSet presAssocID="{36BD0941-4F8F-45D8-9ACF-EBA10EB1BCFE}" presName="conn2-1" presStyleLbl="parChTrans1D2" presStyleIdx="2" presStyleCnt="4"/>
      <dgm:spPr/>
      <dgm:t>
        <a:bodyPr/>
        <a:lstStyle/>
        <a:p>
          <a:endParaRPr lang="tr-TR"/>
        </a:p>
      </dgm:t>
    </dgm:pt>
    <dgm:pt modelId="{E222A71E-ACA1-497B-97B8-FD5E6F040E1E}" type="pres">
      <dgm:prSet presAssocID="{36BD0941-4F8F-45D8-9ACF-EBA10EB1BCFE}" presName="connTx" presStyleLbl="parChTrans1D2" presStyleIdx="2" presStyleCnt="4"/>
      <dgm:spPr/>
      <dgm:t>
        <a:bodyPr/>
        <a:lstStyle/>
        <a:p>
          <a:endParaRPr lang="tr-TR"/>
        </a:p>
      </dgm:t>
    </dgm:pt>
    <dgm:pt modelId="{B4B11B51-6917-438E-8876-4FD26A88CF72}" type="pres">
      <dgm:prSet presAssocID="{540D16DD-ED37-45F3-8272-E23DF7B8A905}" presName="root2" presStyleCnt="0"/>
      <dgm:spPr/>
    </dgm:pt>
    <dgm:pt modelId="{5C3D1FF9-0F02-4F10-B04A-DBE6664AA3F8}" type="pres">
      <dgm:prSet presAssocID="{540D16DD-ED37-45F3-8272-E23DF7B8A905}" presName="LevelTwoTextNode" presStyleLbl="node2" presStyleIdx="2" presStyleCnt="4">
        <dgm:presLayoutVars>
          <dgm:chPref val="3"/>
        </dgm:presLayoutVars>
      </dgm:prSet>
      <dgm:spPr/>
      <dgm:t>
        <a:bodyPr/>
        <a:lstStyle/>
        <a:p>
          <a:endParaRPr lang="tr-TR"/>
        </a:p>
      </dgm:t>
    </dgm:pt>
    <dgm:pt modelId="{C9DCFCA4-086E-4E7C-882C-7EE53897FD58}" type="pres">
      <dgm:prSet presAssocID="{540D16DD-ED37-45F3-8272-E23DF7B8A905}" presName="level3hierChild" presStyleCnt="0"/>
      <dgm:spPr/>
    </dgm:pt>
    <dgm:pt modelId="{70F30975-EF1B-4F5E-9A55-564564422BB2}" type="pres">
      <dgm:prSet presAssocID="{08487D7B-E2EF-4611-85D4-0923003AFA5F}" presName="conn2-1" presStyleLbl="parChTrans1D3" presStyleIdx="15" presStyleCnt="20"/>
      <dgm:spPr/>
      <dgm:t>
        <a:bodyPr/>
        <a:lstStyle/>
        <a:p>
          <a:endParaRPr lang="tr-TR"/>
        </a:p>
      </dgm:t>
    </dgm:pt>
    <dgm:pt modelId="{7D98EC23-B0B1-4493-8DD0-F81E25526966}" type="pres">
      <dgm:prSet presAssocID="{08487D7B-E2EF-4611-85D4-0923003AFA5F}" presName="connTx" presStyleLbl="parChTrans1D3" presStyleIdx="15" presStyleCnt="20"/>
      <dgm:spPr/>
      <dgm:t>
        <a:bodyPr/>
        <a:lstStyle/>
        <a:p>
          <a:endParaRPr lang="tr-TR"/>
        </a:p>
      </dgm:t>
    </dgm:pt>
    <dgm:pt modelId="{08D3DCCC-7046-4E11-B130-24089EEC25EB}" type="pres">
      <dgm:prSet presAssocID="{517F6D33-B52A-43A6-B1CB-67289CEBF1F0}" presName="root2" presStyleCnt="0"/>
      <dgm:spPr/>
    </dgm:pt>
    <dgm:pt modelId="{55A7C954-11B8-4319-8CF3-CE89694252C4}" type="pres">
      <dgm:prSet presAssocID="{517F6D33-B52A-43A6-B1CB-67289CEBF1F0}" presName="LevelTwoTextNode" presStyleLbl="node3" presStyleIdx="15" presStyleCnt="20">
        <dgm:presLayoutVars>
          <dgm:chPref val="3"/>
        </dgm:presLayoutVars>
      </dgm:prSet>
      <dgm:spPr/>
      <dgm:t>
        <a:bodyPr/>
        <a:lstStyle/>
        <a:p>
          <a:endParaRPr lang="tr-TR"/>
        </a:p>
      </dgm:t>
    </dgm:pt>
    <dgm:pt modelId="{DDD6B3F7-2B56-4DF0-8445-BD27E53E4722}" type="pres">
      <dgm:prSet presAssocID="{517F6D33-B52A-43A6-B1CB-67289CEBF1F0}" presName="level3hierChild" presStyleCnt="0"/>
      <dgm:spPr/>
    </dgm:pt>
    <dgm:pt modelId="{32F8F534-EA0E-4AF1-9E8E-4D94255235D4}" type="pres">
      <dgm:prSet presAssocID="{6BF9E528-AD5A-41B7-8AE5-AC4EB9D9F03C}" presName="conn2-1" presStyleLbl="parChTrans1D4" presStyleIdx="30" presStyleCnt="40"/>
      <dgm:spPr/>
      <dgm:t>
        <a:bodyPr/>
        <a:lstStyle/>
        <a:p>
          <a:endParaRPr lang="tr-TR"/>
        </a:p>
      </dgm:t>
    </dgm:pt>
    <dgm:pt modelId="{3730C8FC-13C5-45CF-87DF-0189B856519F}" type="pres">
      <dgm:prSet presAssocID="{6BF9E528-AD5A-41B7-8AE5-AC4EB9D9F03C}" presName="connTx" presStyleLbl="parChTrans1D4" presStyleIdx="30" presStyleCnt="40"/>
      <dgm:spPr/>
      <dgm:t>
        <a:bodyPr/>
        <a:lstStyle/>
        <a:p>
          <a:endParaRPr lang="tr-TR"/>
        </a:p>
      </dgm:t>
    </dgm:pt>
    <dgm:pt modelId="{727129A9-7CA8-43C9-8004-E69B93F24CDF}" type="pres">
      <dgm:prSet presAssocID="{7E81EE1F-9973-4249-A3E6-5EA868C0F8D1}" presName="root2" presStyleCnt="0"/>
      <dgm:spPr/>
    </dgm:pt>
    <dgm:pt modelId="{661B60E0-8125-4A31-A606-FBCFE201A9CC}" type="pres">
      <dgm:prSet presAssocID="{7E81EE1F-9973-4249-A3E6-5EA868C0F8D1}" presName="LevelTwoTextNode" presStyleLbl="node4" presStyleIdx="30" presStyleCnt="40">
        <dgm:presLayoutVars>
          <dgm:chPref val="3"/>
        </dgm:presLayoutVars>
      </dgm:prSet>
      <dgm:spPr/>
      <dgm:t>
        <a:bodyPr/>
        <a:lstStyle/>
        <a:p>
          <a:endParaRPr lang="tr-TR"/>
        </a:p>
      </dgm:t>
    </dgm:pt>
    <dgm:pt modelId="{B5FCE8C3-3332-487F-88F8-E0A5730B0513}" type="pres">
      <dgm:prSet presAssocID="{7E81EE1F-9973-4249-A3E6-5EA868C0F8D1}" presName="level3hierChild" presStyleCnt="0"/>
      <dgm:spPr/>
    </dgm:pt>
    <dgm:pt modelId="{68399CDC-193C-455F-BBC9-229E7056C8D2}" type="pres">
      <dgm:prSet presAssocID="{45223CEF-2062-4EB1-8F83-B843D35DB482}" presName="conn2-1" presStyleLbl="parChTrans1D4" presStyleIdx="31" presStyleCnt="40"/>
      <dgm:spPr/>
      <dgm:t>
        <a:bodyPr/>
        <a:lstStyle/>
        <a:p>
          <a:endParaRPr lang="tr-TR"/>
        </a:p>
      </dgm:t>
    </dgm:pt>
    <dgm:pt modelId="{56F72032-84F7-4A4E-937D-DCAA83EC7BEA}" type="pres">
      <dgm:prSet presAssocID="{45223CEF-2062-4EB1-8F83-B843D35DB482}" presName="connTx" presStyleLbl="parChTrans1D4" presStyleIdx="31" presStyleCnt="40"/>
      <dgm:spPr/>
      <dgm:t>
        <a:bodyPr/>
        <a:lstStyle/>
        <a:p>
          <a:endParaRPr lang="tr-TR"/>
        </a:p>
      </dgm:t>
    </dgm:pt>
    <dgm:pt modelId="{7A2D470F-508F-450A-8910-57907E9EB854}" type="pres">
      <dgm:prSet presAssocID="{08726E0D-0FEA-47AA-82E5-DB8A27D086CF}" presName="root2" presStyleCnt="0"/>
      <dgm:spPr/>
    </dgm:pt>
    <dgm:pt modelId="{92669BC9-28C4-4425-8AD0-C8F01AAA74C3}" type="pres">
      <dgm:prSet presAssocID="{08726E0D-0FEA-47AA-82E5-DB8A27D086CF}" presName="LevelTwoTextNode" presStyleLbl="node4" presStyleIdx="31" presStyleCnt="40">
        <dgm:presLayoutVars>
          <dgm:chPref val="3"/>
        </dgm:presLayoutVars>
      </dgm:prSet>
      <dgm:spPr/>
      <dgm:t>
        <a:bodyPr/>
        <a:lstStyle/>
        <a:p>
          <a:endParaRPr lang="tr-TR"/>
        </a:p>
      </dgm:t>
    </dgm:pt>
    <dgm:pt modelId="{A08E421A-B57D-4F6A-BD61-2F702E45838E}" type="pres">
      <dgm:prSet presAssocID="{08726E0D-0FEA-47AA-82E5-DB8A27D086CF}" presName="level3hierChild" presStyleCnt="0"/>
      <dgm:spPr/>
    </dgm:pt>
    <dgm:pt modelId="{E8C42BC8-5033-461B-849D-D2D4A1F34883}" type="pres">
      <dgm:prSet presAssocID="{1B8B188A-305B-48E5-A370-1522D1329E97}" presName="conn2-1" presStyleLbl="parChTrans1D2" presStyleIdx="3" presStyleCnt="4"/>
      <dgm:spPr/>
      <dgm:t>
        <a:bodyPr/>
        <a:lstStyle/>
        <a:p>
          <a:endParaRPr lang="tr-TR"/>
        </a:p>
      </dgm:t>
    </dgm:pt>
    <dgm:pt modelId="{2DBB7DA0-94B2-4528-908C-6A63F6DF5D6F}" type="pres">
      <dgm:prSet presAssocID="{1B8B188A-305B-48E5-A370-1522D1329E97}" presName="connTx" presStyleLbl="parChTrans1D2" presStyleIdx="3" presStyleCnt="4"/>
      <dgm:spPr/>
      <dgm:t>
        <a:bodyPr/>
        <a:lstStyle/>
        <a:p>
          <a:endParaRPr lang="tr-TR"/>
        </a:p>
      </dgm:t>
    </dgm:pt>
    <dgm:pt modelId="{F69D10C8-1EC4-427A-845E-4621A72A721D}" type="pres">
      <dgm:prSet presAssocID="{9F699F1A-4911-4716-8637-2AEA27E02E0A}" presName="root2" presStyleCnt="0"/>
      <dgm:spPr/>
    </dgm:pt>
    <dgm:pt modelId="{7542D3DE-E771-402F-B15D-91D287391156}" type="pres">
      <dgm:prSet presAssocID="{9F699F1A-4911-4716-8637-2AEA27E02E0A}" presName="LevelTwoTextNode" presStyleLbl="node2" presStyleIdx="3" presStyleCnt="4">
        <dgm:presLayoutVars>
          <dgm:chPref val="3"/>
        </dgm:presLayoutVars>
      </dgm:prSet>
      <dgm:spPr/>
      <dgm:t>
        <a:bodyPr/>
        <a:lstStyle/>
        <a:p>
          <a:endParaRPr lang="tr-TR"/>
        </a:p>
      </dgm:t>
    </dgm:pt>
    <dgm:pt modelId="{FA0131A3-C12D-44EC-B478-5D818C2AB9BD}" type="pres">
      <dgm:prSet presAssocID="{9F699F1A-4911-4716-8637-2AEA27E02E0A}" presName="level3hierChild" presStyleCnt="0"/>
      <dgm:spPr/>
    </dgm:pt>
    <dgm:pt modelId="{B4A62A70-6069-43DF-B902-13923840F3FE}" type="pres">
      <dgm:prSet presAssocID="{867F8D26-E7E2-48E1-B53E-A3360DD6B285}" presName="conn2-1" presStyleLbl="parChTrans1D3" presStyleIdx="16" presStyleCnt="20"/>
      <dgm:spPr/>
      <dgm:t>
        <a:bodyPr/>
        <a:lstStyle/>
        <a:p>
          <a:endParaRPr lang="tr-TR"/>
        </a:p>
      </dgm:t>
    </dgm:pt>
    <dgm:pt modelId="{2E916F31-F83D-49ED-897B-FCCB50D4B660}" type="pres">
      <dgm:prSet presAssocID="{867F8D26-E7E2-48E1-B53E-A3360DD6B285}" presName="connTx" presStyleLbl="parChTrans1D3" presStyleIdx="16" presStyleCnt="20"/>
      <dgm:spPr/>
      <dgm:t>
        <a:bodyPr/>
        <a:lstStyle/>
        <a:p>
          <a:endParaRPr lang="tr-TR"/>
        </a:p>
      </dgm:t>
    </dgm:pt>
    <dgm:pt modelId="{FE7BB015-59AD-40DE-8537-B97D53B1B2F1}" type="pres">
      <dgm:prSet presAssocID="{38337872-502C-4CFA-9173-A48ADCDE4636}" presName="root2" presStyleCnt="0"/>
      <dgm:spPr/>
    </dgm:pt>
    <dgm:pt modelId="{95E9A9D3-6E19-4490-A062-4BEE4D8AB099}" type="pres">
      <dgm:prSet presAssocID="{38337872-502C-4CFA-9173-A48ADCDE4636}" presName="LevelTwoTextNode" presStyleLbl="node3" presStyleIdx="16" presStyleCnt="20">
        <dgm:presLayoutVars>
          <dgm:chPref val="3"/>
        </dgm:presLayoutVars>
      </dgm:prSet>
      <dgm:spPr/>
      <dgm:t>
        <a:bodyPr/>
        <a:lstStyle/>
        <a:p>
          <a:endParaRPr lang="tr-TR"/>
        </a:p>
      </dgm:t>
    </dgm:pt>
    <dgm:pt modelId="{22B3AD7D-0831-4F1D-9C2A-CA17ACADA72C}" type="pres">
      <dgm:prSet presAssocID="{38337872-502C-4CFA-9173-A48ADCDE4636}" presName="level3hierChild" presStyleCnt="0"/>
      <dgm:spPr/>
    </dgm:pt>
    <dgm:pt modelId="{BBAA5BC8-5C49-407B-8CAD-1BDC67486A0B}" type="pres">
      <dgm:prSet presAssocID="{FF4F6161-1389-40E4-8376-098657E4FF94}" presName="conn2-1" presStyleLbl="parChTrans1D4" presStyleIdx="32" presStyleCnt="40"/>
      <dgm:spPr/>
      <dgm:t>
        <a:bodyPr/>
        <a:lstStyle/>
        <a:p>
          <a:endParaRPr lang="tr-TR"/>
        </a:p>
      </dgm:t>
    </dgm:pt>
    <dgm:pt modelId="{A982A5C6-0757-48DF-8565-72F36B677523}" type="pres">
      <dgm:prSet presAssocID="{FF4F6161-1389-40E4-8376-098657E4FF94}" presName="connTx" presStyleLbl="parChTrans1D4" presStyleIdx="32" presStyleCnt="40"/>
      <dgm:spPr/>
      <dgm:t>
        <a:bodyPr/>
        <a:lstStyle/>
        <a:p>
          <a:endParaRPr lang="tr-TR"/>
        </a:p>
      </dgm:t>
    </dgm:pt>
    <dgm:pt modelId="{688A9812-0E35-4C75-B74E-43C5DB8ED86F}" type="pres">
      <dgm:prSet presAssocID="{2D87F776-BC6E-49D2-911B-FAC5D48B2864}" presName="root2" presStyleCnt="0"/>
      <dgm:spPr/>
    </dgm:pt>
    <dgm:pt modelId="{E7FBD8EC-61D5-4FB4-8B3B-6BD2F33CB743}" type="pres">
      <dgm:prSet presAssocID="{2D87F776-BC6E-49D2-911B-FAC5D48B2864}" presName="LevelTwoTextNode" presStyleLbl="node4" presStyleIdx="32" presStyleCnt="40">
        <dgm:presLayoutVars>
          <dgm:chPref val="3"/>
        </dgm:presLayoutVars>
      </dgm:prSet>
      <dgm:spPr/>
      <dgm:t>
        <a:bodyPr/>
        <a:lstStyle/>
        <a:p>
          <a:endParaRPr lang="tr-TR"/>
        </a:p>
      </dgm:t>
    </dgm:pt>
    <dgm:pt modelId="{096D0FF6-2558-46F7-A7BF-C34F60C0CD23}" type="pres">
      <dgm:prSet presAssocID="{2D87F776-BC6E-49D2-911B-FAC5D48B2864}" presName="level3hierChild" presStyleCnt="0"/>
      <dgm:spPr/>
    </dgm:pt>
    <dgm:pt modelId="{F223F8EE-087A-430B-AB33-F720ED5FD50E}" type="pres">
      <dgm:prSet presAssocID="{2B950F5E-51B4-48C7-943B-31F81F5CE45C}" presName="conn2-1" presStyleLbl="parChTrans1D4" presStyleIdx="33" presStyleCnt="40"/>
      <dgm:spPr/>
      <dgm:t>
        <a:bodyPr/>
        <a:lstStyle/>
        <a:p>
          <a:endParaRPr lang="tr-TR"/>
        </a:p>
      </dgm:t>
    </dgm:pt>
    <dgm:pt modelId="{1528D1E7-C557-4377-847E-3733C0F21DC4}" type="pres">
      <dgm:prSet presAssocID="{2B950F5E-51B4-48C7-943B-31F81F5CE45C}" presName="connTx" presStyleLbl="parChTrans1D4" presStyleIdx="33" presStyleCnt="40"/>
      <dgm:spPr/>
      <dgm:t>
        <a:bodyPr/>
        <a:lstStyle/>
        <a:p>
          <a:endParaRPr lang="tr-TR"/>
        </a:p>
      </dgm:t>
    </dgm:pt>
    <dgm:pt modelId="{D50C7F4D-AE58-4903-92AD-6027E574C32D}" type="pres">
      <dgm:prSet presAssocID="{AD7C8623-97B4-4420-939D-4E9386F2FAD5}" presName="root2" presStyleCnt="0"/>
      <dgm:spPr/>
    </dgm:pt>
    <dgm:pt modelId="{2BF5154E-17E5-44A1-B2D5-42CCE6402BEA}" type="pres">
      <dgm:prSet presAssocID="{AD7C8623-97B4-4420-939D-4E9386F2FAD5}" presName="LevelTwoTextNode" presStyleLbl="node4" presStyleIdx="33" presStyleCnt="40">
        <dgm:presLayoutVars>
          <dgm:chPref val="3"/>
        </dgm:presLayoutVars>
      </dgm:prSet>
      <dgm:spPr/>
      <dgm:t>
        <a:bodyPr/>
        <a:lstStyle/>
        <a:p>
          <a:endParaRPr lang="tr-TR"/>
        </a:p>
      </dgm:t>
    </dgm:pt>
    <dgm:pt modelId="{C56EE622-524C-4B3E-9BF0-4A479C61FE1C}" type="pres">
      <dgm:prSet presAssocID="{AD7C8623-97B4-4420-939D-4E9386F2FAD5}" presName="level3hierChild" presStyleCnt="0"/>
      <dgm:spPr/>
    </dgm:pt>
    <dgm:pt modelId="{32542D8B-A41E-4D81-AB98-F330A579BB0B}" type="pres">
      <dgm:prSet presAssocID="{C5BD45B2-2A6A-480A-A171-F9628DBFBC5C}" presName="conn2-1" presStyleLbl="parChTrans1D3" presStyleIdx="17" presStyleCnt="20"/>
      <dgm:spPr/>
      <dgm:t>
        <a:bodyPr/>
        <a:lstStyle/>
        <a:p>
          <a:endParaRPr lang="tr-TR"/>
        </a:p>
      </dgm:t>
    </dgm:pt>
    <dgm:pt modelId="{B01D9F59-8666-479A-8EBE-DA470A6A186E}" type="pres">
      <dgm:prSet presAssocID="{C5BD45B2-2A6A-480A-A171-F9628DBFBC5C}" presName="connTx" presStyleLbl="parChTrans1D3" presStyleIdx="17" presStyleCnt="20"/>
      <dgm:spPr/>
      <dgm:t>
        <a:bodyPr/>
        <a:lstStyle/>
        <a:p>
          <a:endParaRPr lang="tr-TR"/>
        </a:p>
      </dgm:t>
    </dgm:pt>
    <dgm:pt modelId="{25E8C258-0EDE-47C5-B166-F22CAA1F8568}" type="pres">
      <dgm:prSet presAssocID="{901B2E02-FE0A-4D58-BBF4-5D15BF0B44EE}" presName="root2" presStyleCnt="0"/>
      <dgm:spPr/>
    </dgm:pt>
    <dgm:pt modelId="{7147AAD7-139B-4E1F-9B40-8E07B263D042}" type="pres">
      <dgm:prSet presAssocID="{901B2E02-FE0A-4D58-BBF4-5D15BF0B44EE}" presName="LevelTwoTextNode" presStyleLbl="node3" presStyleIdx="17" presStyleCnt="20">
        <dgm:presLayoutVars>
          <dgm:chPref val="3"/>
        </dgm:presLayoutVars>
      </dgm:prSet>
      <dgm:spPr/>
      <dgm:t>
        <a:bodyPr/>
        <a:lstStyle/>
        <a:p>
          <a:endParaRPr lang="tr-TR"/>
        </a:p>
      </dgm:t>
    </dgm:pt>
    <dgm:pt modelId="{5F6C8AFC-FBAC-43AD-8ABB-3352E1264293}" type="pres">
      <dgm:prSet presAssocID="{901B2E02-FE0A-4D58-BBF4-5D15BF0B44EE}" presName="level3hierChild" presStyleCnt="0"/>
      <dgm:spPr/>
    </dgm:pt>
    <dgm:pt modelId="{2DD3CFEA-F274-4620-B26E-4A298ADC0ADE}" type="pres">
      <dgm:prSet presAssocID="{FD84E37D-A64D-46EE-AF24-AD8F16AA8757}" presName="conn2-1" presStyleLbl="parChTrans1D4" presStyleIdx="34" presStyleCnt="40"/>
      <dgm:spPr/>
      <dgm:t>
        <a:bodyPr/>
        <a:lstStyle/>
        <a:p>
          <a:endParaRPr lang="tr-TR"/>
        </a:p>
      </dgm:t>
    </dgm:pt>
    <dgm:pt modelId="{7CA37AA2-DE4B-4C00-9A51-A75CD04C2251}" type="pres">
      <dgm:prSet presAssocID="{FD84E37D-A64D-46EE-AF24-AD8F16AA8757}" presName="connTx" presStyleLbl="parChTrans1D4" presStyleIdx="34" presStyleCnt="40"/>
      <dgm:spPr/>
      <dgm:t>
        <a:bodyPr/>
        <a:lstStyle/>
        <a:p>
          <a:endParaRPr lang="tr-TR"/>
        </a:p>
      </dgm:t>
    </dgm:pt>
    <dgm:pt modelId="{7A79B7A0-53F3-403E-8273-7AA51178EA11}" type="pres">
      <dgm:prSet presAssocID="{EB576F88-1A5C-46B3-96CA-2AD2A5BED03B}" presName="root2" presStyleCnt="0"/>
      <dgm:spPr/>
    </dgm:pt>
    <dgm:pt modelId="{316E0E9E-3CC6-4331-9A49-9C3336E0FCAE}" type="pres">
      <dgm:prSet presAssocID="{EB576F88-1A5C-46B3-96CA-2AD2A5BED03B}" presName="LevelTwoTextNode" presStyleLbl="node4" presStyleIdx="34" presStyleCnt="40">
        <dgm:presLayoutVars>
          <dgm:chPref val="3"/>
        </dgm:presLayoutVars>
      </dgm:prSet>
      <dgm:spPr/>
      <dgm:t>
        <a:bodyPr/>
        <a:lstStyle/>
        <a:p>
          <a:endParaRPr lang="tr-TR"/>
        </a:p>
      </dgm:t>
    </dgm:pt>
    <dgm:pt modelId="{351C45A7-EFAB-4486-8095-5C019B700A2B}" type="pres">
      <dgm:prSet presAssocID="{EB576F88-1A5C-46B3-96CA-2AD2A5BED03B}" presName="level3hierChild" presStyleCnt="0"/>
      <dgm:spPr/>
    </dgm:pt>
    <dgm:pt modelId="{276BA9D9-AE6E-4B9A-816E-A434090084A9}" type="pres">
      <dgm:prSet presAssocID="{DA3F6818-6911-46AC-926E-3C07CD120FD7}" presName="conn2-1" presStyleLbl="parChTrans1D4" presStyleIdx="35" presStyleCnt="40"/>
      <dgm:spPr/>
      <dgm:t>
        <a:bodyPr/>
        <a:lstStyle/>
        <a:p>
          <a:endParaRPr lang="tr-TR"/>
        </a:p>
      </dgm:t>
    </dgm:pt>
    <dgm:pt modelId="{2C0D09E9-D54C-4BFE-B246-EACCEAE570D8}" type="pres">
      <dgm:prSet presAssocID="{DA3F6818-6911-46AC-926E-3C07CD120FD7}" presName="connTx" presStyleLbl="parChTrans1D4" presStyleIdx="35" presStyleCnt="40"/>
      <dgm:spPr/>
      <dgm:t>
        <a:bodyPr/>
        <a:lstStyle/>
        <a:p>
          <a:endParaRPr lang="tr-TR"/>
        </a:p>
      </dgm:t>
    </dgm:pt>
    <dgm:pt modelId="{3C3BB408-AC89-474C-A09E-FC4E490AF206}" type="pres">
      <dgm:prSet presAssocID="{38531912-F5EA-4143-81FA-2789BEE7CBBF}" presName="root2" presStyleCnt="0"/>
      <dgm:spPr/>
    </dgm:pt>
    <dgm:pt modelId="{4BA1C3C5-0B89-4FEE-9847-FCDBBC1D5E21}" type="pres">
      <dgm:prSet presAssocID="{38531912-F5EA-4143-81FA-2789BEE7CBBF}" presName="LevelTwoTextNode" presStyleLbl="node4" presStyleIdx="35" presStyleCnt="40">
        <dgm:presLayoutVars>
          <dgm:chPref val="3"/>
        </dgm:presLayoutVars>
      </dgm:prSet>
      <dgm:spPr/>
      <dgm:t>
        <a:bodyPr/>
        <a:lstStyle/>
        <a:p>
          <a:endParaRPr lang="tr-TR"/>
        </a:p>
      </dgm:t>
    </dgm:pt>
    <dgm:pt modelId="{A0143E9A-5268-4962-87F2-4ABDC524DF99}" type="pres">
      <dgm:prSet presAssocID="{38531912-F5EA-4143-81FA-2789BEE7CBBF}" presName="level3hierChild" presStyleCnt="0"/>
      <dgm:spPr/>
    </dgm:pt>
    <dgm:pt modelId="{92A0E2D3-263F-4E97-8B34-0CFFF98747F1}" type="pres">
      <dgm:prSet presAssocID="{D3BCE600-2582-45E7-A1B0-20AF84397E4D}" presName="conn2-1" presStyleLbl="parChTrans1D3" presStyleIdx="18" presStyleCnt="20"/>
      <dgm:spPr/>
      <dgm:t>
        <a:bodyPr/>
        <a:lstStyle/>
        <a:p>
          <a:endParaRPr lang="tr-TR"/>
        </a:p>
      </dgm:t>
    </dgm:pt>
    <dgm:pt modelId="{A297F241-017C-4816-A446-2183FD784E62}" type="pres">
      <dgm:prSet presAssocID="{D3BCE600-2582-45E7-A1B0-20AF84397E4D}" presName="connTx" presStyleLbl="parChTrans1D3" presStyleIdx="18" presStyleCnt="20"/>
      <dgm:spPr/>
      <dgm:t>
        <a:bodyPr/>
        <a:lstStyle/>
        <a:p>
          <a:endParaRPr lang="tr-TR"/>
        </a:p>
      </dgm:t>
    </dgm:pt>
    <dgm:pt modelId="{693E5B2D-7838-4EA3-804C-6E1AF2D718CB}" type="pres">
      <dgm:prSet presAssocID="{7CC8B279-6DD9-4345-AE66-B52173D0A921}" presName="root2" presStyleCnt="0"/>
      <dgm:spPr/>
    </dgm:pt>
    <dgm:pt modelId="{FC371A65-CBC6-4B52-95FA-42C06ACBC0CD}" type="pres">
      <dgm:prSet presAssocID="{7CC8B279-6DD9-4345-AE66-B52173D0A921}" presName="LevelTwoTextNode" presStyleLbl="node3" presStyleIdx="18" presStyleCnt="20">
        <dgm:presLayoutVars>
          <dgm:chPref val="3"/>
        </dgm:presLayoutVars>
      </dgm:prSet>
      <dgm:spPr/>
      <dgm:t>
        <a:bodyPr/>
        <a:lstStyle/>
        <a:p>
          <a:endParaRPr lang="tr-TR"/>
        </a:p>
      </dgm:t>
    </dgm:pt>
    <dgm:pt modelId="{C0A45119-3121-4EF8-89B8-D6260C0870AF}" type="pres">
      <dgm:prSet presAssocID="{7CC8B279-6DD9-4345-AE66-B52173D0A921}" presName="level3hierChild" presStyleCnt="0"/>
      <dgm:spPr/>
    </dgm:pt>
    <dgm:pt modelId="{C86A3BD4-DC20-40A0-A7C0-367E5B015EF9}" type="pres">
      <dgm:prSet presAssocID="{3441090D-8CB3-4E3E-9809-290D80088F41}" presName="conn2-1" presStyleLbl="parChTrans1D4" presStyleIdx="36" presStyleCnt="40"/>
      <dgm:spPr/>
      <dgm:t>
        <a:bodyPr/>
        <a:lstStyle/>
        <a:p>
          <a:endParaRPr lang="tr-TR"/>
        </a:p>
      </dgm:t>
    </dgm:pt>
    <dgm:pt modelId="{B9724876-C393-460B-90C5-86E009E45F3F}" type="pres">
      <dgm:prSet presAssocID="{3441090D-8CB3-4E3E-9809-290D80088F41}" presName="connTx" presStyleLbl="parChTrans1D4" presStyleIdx="36" presStyleCnt="40"/>
      <dgm:spPr/>
      <dgm:t>
        <a:bodyPr/>
        <a:lstStyle/>
        <a:p>
          <a:endParaRPr lang="tr-TR"/>
        </a:p>
      </dgm:t>
    </dgm:pt>
    <dgm:pt modelId="{D7F78CA3-EDB6-4008-B029-40B4B420966D}" type="pres">
      <dgm:prSet presAssocID="{CDD65FD9-9FB5-41A5-9D7F-A6DED294DE60}" presName="root2" presStyleCnt="0"/>
      <dgm:spPr/>
    </dgm:pt>
    <dgm:pt modelId="{F7CF70C9-8B53-42D2-8949-0AF2F54B7AA4}" type="pres">
      <dgm:prSet presAssocID="{CDD65FD9-9FB5-41A5-9D7F-A6DED294DE60}" presName="LevelTwoTextNode" presStyleLbl="node4" presStyleIdx="36" presStyleCnt="40">
        <dgm:presLayoutVars>
          <dgm:chPref val="3"/>
        </dgm:presLayoutVars>
      </dgm:prSet>
      <dgm:spPr/>
      <dgm:t>
        <a:bodyPr/>
        <a:lstStyle/>
        <a:p>
          <a:endParaRPr lang="tr-TR"/>
        </a:p>
      </dgm:t>
    </dgm:pt>
    <dgm:pt modelId="{8F9A4936-E9C9-4739-8A55-ACCA3375D875}" type="pres">
      <dgm:prSet presAssocID="{CDD65FD9-9FB5-41A5-9D7F-A6DED294DE60}" presName="level3hierChild" presStyleCnt="0"/>
      <dgm:spPr/>
    </dgm:pt>
    <dgm:pt modelId="{FF9C8F6A-CDE3-40B0-BC9B-4F0500F97325}" type="pres">
      <dgm:prSet presAssocID="{220B0D7D-A114-46CB-AC62-0DD7B69CB2A5}" presName="conn2-1" presStyleLbl="parChTrans1D4" presStyleIdx="37" presStyleCnt="40"/>
      <dgm:spPr/>
      <dgm:t>
        <a:bodyPr/>
        <a:lstStyle/>
        <a:p>
          <a:endParaRPr lang="tr-TR"/>
        </a:p>
      </dgm:t>
    </dgm:pt>
    <dgm:pt modelId="{87262BC4-E4FE-48AC-A2D1-368A022353EF}" type="pres">
      <dgm:prSet presAssocID="{220B0D7D-A114-46CB-AC62-0DD7B69CB2A5}" presName="connTx" presStyleLbl="parChTrans1D4" presStyleIdx="37" presStyleCnt="40"/>
      <dgm:spPr/>
      <dgm:t>
        <a:bodyPr/>
        <a:lstStyle/>
        <a:p>
          <a:endParaRPr lang="tr-TR"/>
        </a:p>
      </dgm:t>
    </dgm:pt>
    <dgm:pt modelId="{346E70F1-E76B-43EA-A9CA-66175A854EAA}" type="pres">
      <dgm:prSet presAssocID="{1D7D96D7-5DAD-4C32-8D2A-279F08D0C03E}" presName="root2" presStyleCnt="0"/>
      <dgm:spPr/>
    </dgm:pt>
    <dgm:pt modelId="{B588CAA6-A8F0-4FF5-8DBB-0FBA5FD3458D}" type="pres">
      <dgm:prSet presAssocID="{1D7D96D7-5DAD-4C32-8D2A-279F08D0C03E}" presName="LevelTwoTextNode" presStyleLbl="node4" presStyleIdx="37" presStyleCnt="40">
        <dgm:presLayoutVars>
          <dgm:chPref val="3"/>
        </dgm:presLayoutVars>
      </dgm:prSet>
      <dgm:spPr/>
      <dgm:t>
        <a:bodyPr/>
        <a:lstStyle/>
        <a:p>
          <a:endParaRPr lang="tr-TR"/>
        </a:p>
      </dgm:t>
    </dgm:pt>
    <dgm:pt modelId="{6DF44C63-D906-4067-839C-7020FDAD46B1}" type="pres">
      <dgm:prSet presAssocID="{1D7D96D7-5DAD-4C32-8D2A-279F08D0C03E}" presName="level3hierChild" presStyleCnt="0"/>
      <dgm:spPr/>
    </dgm:pt>
    <dgm:pt modelId="{BCF5313C-FF4B-4779-A312-BAD5A16043A6}" type="pres">
      <dgm:prSet presAssocID="{994DCF6C-0652-400F-B074-F887F1F54BFE}" presName="conn2-1" presStyleLbl="parChTrans1D3" presStyleIdx="19" presStyleCnt="20"/>
      <dgm:spPr/>
      <dgm:t>
        <a:bodyPr/>
        <a:lstStyle/>
        <a:p>
          <a:endParaRPr lang="tr-TR"/>
        </a:p>
      </dgm:t>
    </dgm:pt>
    <dgm:pt modelId="{5BA2ECA1-58F4-4C52-98C2-5544AE061AC0}" type="pres">
      <dgm:prSet presAssocID="{994DCF6C-0652-400F-B074-F887F1F54BFE}" presName="connTx" presStyleLbl="parChTrans1D3" presStyleIdx="19" presStyleCnt="20"/>
      <dgm:spPr/>
      <dgm:t>
        <a:bodyPr/>
        <a:lstStyle/>
        <a:p>
          <a:endParaRPr lang="tr-TR"/>
        </a:p>
      </dgm:t>
    </dgm:pt>
    <dgm:pt modelId="{1602A67F-8D37-42D5-BFDD-AAB15587A132}" type="pres">
      <dgm:prSet presAssocID="{2A188877-0D43-44C5-A2DA-FFAAE6536725}" presName="root2" presStyleCnt="0"/>
      <dgm:spPr/>
    </dgm:pt>
    <dgm:pt modelId="{2678FE06-35B7-4C3A-AA0C-5FBE6190E0A4}" type="pres">
      <dgm:prSet presAssocID="{2A188877-0D43-44C5-A2DA-FFAAE6536725}" presName="LevelTwoTextNode" presStyleLbl="node3" presStyleIdx="19" presStyleCnt="20">
        <dgm:presLayoutVars>
          <dgm:chPref val="3"/>
        </dgm:presLayoutVars>
      </dgm:prSet>
      <dgm:spPr/>
      <dgm:t>
        <a:bodyPr/>
        <a:lstStyle/>
        <a:p>
          <a:endParaRPr lang="tr-TR"/>
        </a:p>
      </dgm:t>
    </dgm:pt>
    <dgm:pt modelId="{CC589DA4-ACD2-46D5-8AB9-044059EC1797}" type="pres">
      <dgm:prSet presAssocID="{2A188877-0D43-44C5-A2DA-FFAAE6536725}" presName="level3hierChild" presStyleCnt="0"/>
      <dgm:spPr/>
    </dgm:pt>
    <dgm:pt modelId="{2C62D02D-DCB8-4495-945A-9A5AFF05C9F2}" type="pres">
      <dgm:prSet presAssocID="{74D9FC78-1CDE-442B-92BD-2299F094F4A5}" presName="conn2-1" presStyleLbl="parChTrans1D4" presStyleIdx="38" presStyleCnt="40"/>
      <dgm:spPr/>
      <dgm:t>
        <a:bodyPr/>
        <a:lstStyle/>
        <a:p>
          <a:endParaRPr lang="tr-TR"/>
        </a:p>
      </dgm:t>
    </dgm:pt>
    <dgm:pt modelId="{D9EFB936-2FA5-4647-9256-49CED53499A1}" type="pres">
      <dgm:prSet presAssocID="{74D9FC78-1CDE-442B-92BD-2299F094F4A5}" presName="connTx" presStyleLbl="parChTrans1D4" presStyleIdx="38" presStyleCnt="40"/>
      <dgm:spPr/>
      <dgm:t>
        <a:bodyPr/>
        <a:lstStyle/>
        <a:p>
          <a:endParaRPr lang="tr-TR"/>
        </a:p>
      </dgm:t>
    </dgm:pt>
    <dgm:pt modelId="{5673F69F-8A73-49C1-B7D3-1688D505807F}" type="pres">
      <dgm:prSet presAssocID="{DC09289B-F9FD-4D91-B24D-40D858C8C423}" presName="root2" presStyleCnt="0"/>
      <dgm:spPr/>
    </dgm:pt>
    <dgm:pt modelId="{B666CBAD-C35E-4D9F-81D4-F8EA03DD2092}" type="pres">
      <dgm:prSet presAssocID="{DC09289B-F9FD-4D91-B24D-40D858C8C423}" presName="LevelTwoTextNode" presStyleLbl="node4" presStyleIdx="38" presStyleCnt="40">
        <dgm:presLayoutVars>
          <dgm:chPref val="3"/>
        </dgm:presLayoutVars>
      </dgm:prSet>
      <dgm:spPr/>
      <dgm:t>
        <a:bodyPr/>
        <a:lstStyle/>
        <a:p>
          <a:endParaRPr lang="tr-TR"/>
        </a:p>
      </dgm:t>
    </dgm:pt>
    <dgm:pt modelId="{61CC6CC6-F35B-4B5E-9B83-957E46E21B16}" type="pres">
      <dgm:prSet presAssocID="{DC09289B-F9FD-4D91-B24D-40D858C8C423}" presName="level3hierChild" presStyleCnt="0"/>
      <dgm:spPr/>
    </dgm:pt>
    <dgm:pt modelId="{98FE3800-6DCB-469A-8DD5-0CF7DE25D9C5}" type="pres">
      <dgm:prSet presAssocID="{D7878AE5-0C82-4BD8-A95E-4883326AFE2C}" presName="conn2-1" presStyleLbl="parChTrans1D4" presStyleIdx="39" presStyleCnt="40"/>
      <dgm:spPr/>
      <dgm:t>
        <a:bodyPr/>
        <a:lstStyle/>
        <a:p>
          <a:endParaRPr lang="tr-TR"/>
        </a:p>
      </dgm:t>
    </dgm:pt>
    <dgm:pt modelId="{53514691-92FF-4C7A-90CE-30211DAE4850}" type="pres">
      <dgm:prSet presAssocID="{D7878AE5-0C82-4BD8-A95E-4883326AFE2C}" presName="connTx" presStyleLbl="parChTrans1D4" presStyleIdx="39" presStyleCnt="40"/>
      <dgm:spPr/>
      <dgm:t>
        <a:bodyPr/>
        <a:lstStyle/>
        <a:p>
          <a:endParaRPr lang="tr-TR"/>
        </a:p>
      </dgm:t>
    </dgm:pt>
    <dgm:pt modelId="{CCC44E76-3A32-4243-9953-021A27834333}" type="pres">
      <dgm:prSet presAssocID="{D1ECD0C6-316C-4A7F-A281-E7A9151FF96C}" presName="root2" presStyleCnt="0"/>
      <dgm:spPr/>
    </dgm:pt>
    <dgm:pt modelId="{6B99ED9D-692A-40C5-AA57-765282D2B6D2}" type="pres">
      <dgm:prSet presAssocID="{D1ECD0C6-316C-4A7F-A281-E7A9151FF96C}" presName="LevelTwoTextNode" presStyleLbl="node4" presStyleIdx="39" presStyleCnt="40">
        <dgm:presLayoutVars>
          <dgm:chPref val="3"/>
        </dgm:presLayoutVars>
      </dgm:prSet>
      <dgm:spPr/>
      <dgm:t>
        <a:bodyPr/>
        <a:lstStyle/>
        <a:p>
          <a:endParaRPr lang="tr-TR"/>
        </a:p>
      </dgm:t>
    </dgm:pt>
    <dgm:pt modelId="{9EEF5AF4-61F5-4503-8271-617E8A628A76}" type="pres">
      <dgm:prSet presAssocID="{D1ECD0C6-316C-4A7F-A281-E7A9151FF96C}" presName="level3hierChild" presStyleCnt="0"/>
      <dgm:spPr/>
    </dgm:pt>
  </dgm:ptLst>
  <dgm:cxnLst>
    <dgm:cxn modelId="{53C5A360-3035-4DF7-BB85-73E660A56E02}" type="presOf" srcId="{71900492-8F78-43BF-B820-D971D2520705}" destId="{36145A07-EC76-4666-B92F-9B415C49C1E2}" srcOrd="0" destOrd="0" presId="urn:microsoft.com/office/officeart/2008/layout/HorizontalMultiLevelHierarchy"/>
    <dgm:cxn modelId="{B88C3EEC-6A47-4877-B483-CC05E2185AEF}" srcId="{F59C910E-CF1B-4E0D-A198-27C822DE7968}" destId="{9F699F1A-4911-4716-8637-2AEA27E02E0A}" srcOrd="3" destOrd="0" parTransId="{1B8B188A-305B-48E5-A370-1522D1329E97}" sibTransId="{C3967883-1BC6-4663-95CD-258D556E7F5F}"/>
    <dgm:cxn modelId="{51A1367E-C9C6-43F3-9665-5484EE0543A0}" type="presOf" srcId="{D26A97B4-C6FB-4DE2-AD2F-7B710101D897}" destId="{40C7B35F-8729-4494-9A50-1372BA232253}" srcOrd="0" destOrd="0" presId="urn:microsoft.com/office/officeart/2008/layout/HorizontalMultiLevelHierarchy"/>
    <dgm:cxn modelId="{EB9502B2-0C83-4ACE-AF00-97FBC9D8B280}" type="presOf" srcId="{1E3D6AA9-5295-4F27-AB94-3403D19441C2}" destId="{D541080E-464F-430C-A825-EB60BDD3709E}" srcOrd="0" destOrd="0" presId="urn:microsoft.com/office/officeart/2008/layout/HorizontalMultiLevelHierarchy"/>
    <dgm:cxn modelId="{10C2AA00-939E-4339-A5F4-3F682DE9BFBB}" srcId="{517F6D33-B52A-43A6-B1CB-67289CEBF1F0}" destId="{7E81EE1F-9973-4249-A3E6-5EA868C0F8D1}" srcOrd="0" destOrd="0" parTransId="{6BF9E528-AD5A-41B7-8AE5-AC4EB9D9F03C}" sibTransId="{7996077B-1D77-45AF-8C7F-1236F83647C8}"/>
    <dgm:cxn modelId="{7D1EE5D1-AA53-4769-BDD3-B2A3858E8829}" type="presOf" srcId="{1E3D6AA9-5295-4F27-AB94-3403D19441C2}" destId="{A03DCDC6-1987-44E8-9DC4-38A84634883E}" srcOrd="1" destOrd="0" presId="urn:microsoft.com/office/officeart/2008/layout/HorizontalMultiLevelHierarchy"/>
    <dgm:cxn modelId="{B4DC1927-48B6-4128-83D4-3B1A46822FA5}" srcId="{2A188877-0D43-44C5-A2DA-FFAAE6536725}" destId="{DC09289B-F9FD-4D91-B24D-40D858C8C423}" srcOrd="0" destOrd="0" parTransId="{74D9FC78-1CDE-442B-92BD-2299F094F4A5}" sibTransId="{ECA0CD41-4DDE-4114-AF78-DF3020906287}"/>
    <dgm:cxn modelId="{531A03DF-EAD4-4AD1-AE0B-6F45E5DBCCB4}" srcId="{540D16DD-ED37-45F3-8272-E23DF7B8A905}" destId="{517F6D33-B52A-43A6-B1CB-67289CEBF1F0}" srcOrd="0" destOrd="0" parTransId="{08487D7B-E2EF-4611-85D4-0923003AFA5F}" sibTransId="{B8968D37-3043-449B-B892-18325D014CB5}"/>
    <dgm:cxn modelId="{CB2676CA-FE1A-4FCF-91E5-274854AAA07E}" type="presOf" srcId="{D26A97B4-C6FB-4DE2-AD2F-7B710101D897}" destId="{7696AEAB-CA5A-46A6-9B8C-2DDC2FA2C217}" srcOrd="1" destOrd="0" presId="urn:microsoft.com/office/officeart/2008/layout/HorizontalMultiLevelHierarchy"/>
    <dgm:cxn modelId="{4E9A69C6-2D39-44D1-A7A7-64D3879F88A7}" type="presOf" srcId="{CF3E06F7-8C14-4762-B073-113134721BB1}" destId="{96CB173D-60D3-4F4F-8279-C26D1D39C56C}" srcOrd="1" destOrd="0" presId="urn:microsoft.com/office/officeart/2008/layout/HorizontalMultiLevelHierarchy"/>
    <dgm:cxn modelId="{8777DADD-7310-4D10-8927-8447256E721C}" type="presOf" srcId="{F4C4C23C-19FA-44D2-8DFC-EB6F51A5A99C}" destId="{0EE1E586-A353-478D-AB80-A25DC6B29E64}" srcOrd="0" destOrd="0" presId="urn:microsoft.com/office/officeart/2008/layout/HorizontalMultiLevelHierarchy"/>
    <dgm:cxn modelId="{D311D223-7363-4755-8EDF-66C489E2B165}" type="presOf" srcId="{C8343AF8-DBB5-4835-ACF6-10889C750EE1}" destId="{D5280511-7B87-4BF9-813C-D963D0EA31BC}" srcOrd="0" destOrd="0" presId="urn:microsoft.com/office/officeart/2008/layout/HorizontalMultiLevelHierarchy"/>
    <dgm:cxn modelId="{9555A4D7-BBBF-49E2-9C73-B66E7C2AA081}" srcId="{38337872-502C-4CFA-9173-A48ADCDE4636}" destId="{2D87F776-BC6E-49D2-911B-FAC5D48B2864}" srcOrd="0" destOrd="0" parTransId="{FF4F6161-1389-40E4-8376-098657E4FF94}" sibTransId="{72CBE1C3-175C-4949-929C-881DC240D833}"/>
    <dgm:cxn modelId="{7292A4A9-72A9-4720-BD99-5E8DA5A8A04A}" type="presOf" srcId="{C5BD45B2-2A6A-480A-A171-F9628DBFBC5C}" destId="{B01D9F59-8666-479A-8EBE-DA470A6A186E}" srcOrd="1" destOrd="0" presId="urn:microsoft.com/office/officeart/2008/layout/HorizontalMultiLevelHierarchy"/>
    <dgm:cxn modelId="{F7A398DB-BA50-4F81-9DE8-DA6F89943514}" srcId="{24618D79-F035-4BB8-B305-D1610A5FE6C3}" destId="{96EE9FB7-A42D-4D8C-AF6E-9597C2CF9D4A}" srcOrd="10" destOrd="0" parTransId="{52161A3C-F55F-4965-853D-C3F6DBCF6B5D}" sibTransId="{429A7459-1493-4F9E-8AF2-4D7D840EA049}"/>
    <dgm:cxn modelId="{38B55F4B-F39B-43F3-A426-27655B0063EE}" type="presOf" srcId="{C85AD525-7923-4136-B451-A601B5083785}" destId="{6C07E2B3-7181-4CA6-ACF0-90ED5E4ED048}" srcOrd="1" destOrd="0" presId="urn:microsoft.com/office/officeart/2008/layout/HorizontalMultiLevelHierarchy"/>
    <dgm:cxn modelId="{1EFE862B-1144-4D39-931A-8568A4CA3944}" type="presOf" srcId="{CE574968-82F9-48FD-ACAD-4AAAB46E1743}" destId="{1CA2D642-1A8D-46AB-93ED-557EF597E6C5}" srcOrd="0" destOrd="0" presId="urn:microsoft.com/office/officeart/2008/layout/HorizontalMultiLevelHierarchy"/>
    <dgm:cxn modelId="{43539C9D-9E65-4632-905D-CC4267DE6671}" type="presOf" srcId="{F26AE951-01B0-46EB-8012-51A2CC0183FA}" destId="{CBA06A68-9CC0-494B-A59D-B9A94FD7E171}" srcOrd="1" destOrd="0" presId="urn:microsoft.com/office/officeart/2008/layout/HorizontalMultiLevelHierarchy"/>
    <dgm:cxn modelId="{2572F92E-FDDA-421B-AD3D-0435495A6803}" type="presOf" srcId="{04C383B2-8B6A-4C54-A07B-4DE99DF8CBA6}" destId="{AAD87DAC-FAAD-427E-9737-CF0B410D7CCA}" srcOrd="1" destOrd="0" presId="urn:microsoft.com/office/officeart/2008/layout/HorizontalMultiLevelHierarchy"/>
    <dgm:cxn modelId="{65681419-C1F7-4D5C-992C-CF0D62708B7D}" srcId="{24618D79-F035-4BB8-B305-D1610A5FE6C3}" destId="{8CB009A7-1E6C-4510-B533-C5BBC2E36621}" srcOrd="3" destOrd="0" parTransId="{4E36F1F4-F396-44E1-92BF-034903BF45C2}" sibTransId="{727FDA9D-A7F8-49AD-9937-C0851666EF59}"/>
    <dgm:cxn modelId="{500DE116-9DEB-43D7-B00D-2F63206193B4}" type="presOf" srcId="{1F405A76-EC51-499E-9E2F-56C1BCCAE20B}" destId="{AB89F17E-67A0-43DD-B983-02687368BDCE}" srcOrd="0" destOrd="0" presId="urn:microsoft.com/office/officeart/2008/layout/HorizontalMultiLevelHierarchy"/>
    <dgm:cxn modelId="{85FFC21A-D9C9-4569-A14C-6764382CEDF7}" type="presOf" srcId="{867F8D26-E7E2-48E1-B53E-A3360DD6B285}" destId="{B4A62A70-6069-43DF-B902-13923840F3FE}" srcOrd="0" destOrd="0" presId="urn:microsoft.com/office/officeart/2008/layout/HorizontalMultiLevelHierarchy"/>
    <dgm:cxn modelId="{E041B044-9D4F-4DBB-9F47-C8405E4C707D}" type="presOf" srcId="{8CB009A7-1E6C-4510-B533-C5BBC2E36621}" destId="{3AF8C1BB-4AE6-4C5D-A1CA-162847526BE6}" srcOrd="0" destOrd="0" presId="urn:microsoft.com/office/officeart/2008/layout/HorizontalMultiLevelHierarchy"/>
    <dgm:cxn modelId="{A6332133-07E6-4AA2-9366-F4BD7D03E26F}" type="presOf" srcId="{D1ECD0C6-316C-4A7F-A281-E7A9151FF96C}" destId="{6B99ED9D-692A-40C5-AA57-765282D2B6D2}" srcOrd="0" destOrd="0" presId="urn:microsoft.com/office/officeart/2008/layout/HorizontalMultiLevelHierarchy"/>
    <dgm:cxn modelId="{517DDE3D-1B12-4EAA-ADE5-DB77F10116EB}" srcId="{BFEF3B26-0F7A-4125-A1E9-2205C23A97CF}" destId="{3D623E14-ECFC-4A82-A441-C2D9B04A448A}" srcOrd="0" destOrd="0" parTransId="{E5B3273A-06CB-439E-97C4-ED5203DE1195}" sibTransId="{BD8B0806-8C76-4760-B1F8-EECD776E252E}"/>
    <dgm:cxn modelId="{896B719D-3324-4CF0-93FA-7A343588F918}" type="presOf" srcId="{52161A3C-F55F-4965-853D-C3F6DBCF6B5D}" destId="{7A9D489E-B804-4120-A60F-A431A83F8C19}" srcOrd="1" destOrd="0" presId="urn:microsoft.com/office/officeart/2008/layout/HorizontalMultiLevelHierarchy"/>
    <dgm:cxn modelId="{3979997B-D583-40D5-9284-85B14B30EE18}" type="presOf" srcId="{02C7A910-5A85-4427-9EEA-370FD8E2C1A6}" destId="{4C6C10FD-8663-4E82-B801-325DED6F7A08}" srcOrd="0" destOrd="0" presId="urn:microsoft.com/office/officeart/2008/layout/HorizontalMultiLevelHierarchy"/>
    <dgm:cxn modelId="{E968C135-7EC4-4D3D-921C-6FC50CE09699}" type="presOf" srcId="{220B0D7D-A114-46CB-AC62-0DD7B69CB2A5}" destId="{FF9C8F6A-CDE3-40B0-BC9B-4F0500F97325}" srcOrd="0" destOrd="0" presId="urn:microsoft.com/office/officeart/2008/layout/HorizontalMultiLevelHierarchy"/>
    <dgm:cxn modelId="{83DC8EB8-52B0-4328-8491-A8BCB611202C}" type="presOf" srcId="{136DC1BE-DB24-4CB2-B4B7-967DEF1CFA13}" destId="{B5A0F415-C457-48AA-A84B-3B40025BD8CD}" srcOrd="1" destOrd="0" presId="urn:microsoft.com/office/officeart/2008/layout/HorizontalMultiLevelHierarchy"/>
    <dgm:cxn modelId="{C851909F-F194-4966-96AF-73442AFD2E0D}" srcId="{73123E37-8F15-477D-B4CC-3C301953762F}" destId="{E8DD1B72-3B70-475D-ACA6-51C99EB16659}" srcOrd="0" destOrd="0" parTransId="{9072E0C9-ADCF-4E1E-A6E4-43802366C1E3}" sibTransId="{99DA98EC-4885-4DB5-AC52-76F3A8217553}"/>
    <dgm:cxn modelId="{E67F0D39-F718-4535-B8FA-56065E7F572E}" type="presOf" srcId="{DDF680E4-752D-4638-9CF9-F371DB821C24}" destId="{81FE9B52-D75F-4AF2-9726-F72C02095378}" srcOrd="0" destOrd="0" presId="urn:microsoft.com/office/officeart/2008/layout/HorizontalMultiLevelHierarchy"/>
    <dgm:cxn modelId="{C62953EB-39B1-4C23-9BD9-442A15CA8C65}" type="presOf" srcId="{2FFBCA3C-8440-4044-9BDC-A4E42F6E8E4E}" destId="{3F7CD7F3-1B6D-4803-9FF6-ABAD9CA96C03}" srcOrd="0" destOrd="0" presId="urn:microsoft.com/office/officeart/2008/layout/HorizontalMultiLevelHierarchy"/>
    <dgm:cxn modelId="{62E2270C-0536-4FD1-B4FF-41F21736F97D}" type="presOf" srcId="{540D16DD-ED37-45F3-8272-E23DF7B8A905}" destId="{5C3D1FF9-0F02-4F10-B04A-DBE6664AA3F8}" srcOrd="0" destOrd="0" presId="urn:microsoft.com/office/officeart/2008/layout/HorizontalMultiLevelHierarchy"/>
    <dgm:cxn modelId="{06358862-B797-4867-8241-0F128CC71650}" type="presOf" srcId="{08487D7B-E2EF-4611-85D4-0923003AFA5F}" destId="{7D98EC23-B0B1-4493-8DD0-F81E25526966}" srcOrd="1" destOrd="0" presId="urn:microsoft.com/office/officeart/2008/layout/HorizontalMultiLevelHierarchy"/>
    <dgm:cxn modelId="{7B5E3A2A-1C83-46DC-A5BB-4C48FD9EADB0}" type="presOf" srcId="{F59C910E-CF1B-4E0D-A198-27C822DE7968}" destId="{01613C5A-8C42-4D04-9DC3-74B54DCA5405}" srcOrd="0" destOrd="0" presId="urn:microsoft.com/office/officeart/2008/layout/HorizontalMultiLevelHierarchy"/>
    <dgm:cxn modelId="{036179DD-28A6-4F9A-BE9A-3447496A93CB}" srcId="{C382E4D8-09DE-4CE6-B0AB-53F04ACD638E}" destId="{23D6A3CA-05AB-4B53-8CF4-2D1232675FC1}" srcOrd="0" destOrd="0" parTransId="{0660EDB2-E8DF-4F5E-9728-E62C92EEA43B}" sibTransId="{6090AD2B-1C83-4A11-92AF-971B53F32203}"/>
    <dgm:cxn modelId="{CC49D633-CF05-421F-902F-62EA41BFE648}" type="presOf" srcId="{74D9FC78-1CDE-442B-92BD-2299F094F4A5}" destId="{2C62D02D-DCB8-4495-945A-9A5AFF05C9F2}" srcOrd="0" destOrd="0" presId="urn:microsoft.com/office/officeart/2008/layout/HorizontalMultiLevelHierarchy"/>
    <dgm:cxn modelId="{D5D8E83C-369A-421A-ADBF-BFD0D562A46F}" type="presOf" srcId="{87488E42-02E1-46F0-8651-D6DA8FE593BE}" destId="{50D3B8A6-A1D6-4363-9AEE-1552B8307ED7}" srcOrd="0" destOrd="0" presId="urn:microsoft.com/office/officeart/2008/layout/HorizontalMultiLevelHierarchy"/>
    <dgm:cxn modelId="{C5FE737E-681B-4D1B-9FF4-E13DFDF80F02}" type="presOf" srcId="{39310BCA-1BDD-420D-A0F8-BEB18655D472}" destId="{418F37EA-533E-4B0D-81C6-13F4EFF8AF23}" srcOrd="1" destOrd="0" presId="urn:microsoft.com/office/officeart/2008/layout/HorizontalMultiLevelHierarchy"/>
    <dgm:cxn modelId="{C238613D-7CA3-42FE-B734-46EC5CE9605A}" type="presOf" srcId="{E68F0B62-E6B2-4722-93B8-7F5BAAA76177}" destId="{A280AD72-55DE-4D5B-A481-E1EF6C094135}" srcOrd="0" destOrd="0" presId="urn:microsoft.com/office/officeart/2008/layout/HorizontalMultiLevelHierarchy"/>
    <dgm:cxn modelId="{CA3718A0-DFA4-487A-8DBA-55CB3DF8A1FC}" type="presOf" srcId="{45223CEF-2062-4EB1-8F83-B843D35DB482}" destId="{68399CDC-193C-455F-BBC9-229E7056C8D2}" srcOrd="0" destOrd="0" presId="urn:microsoft.com/office/officeart/2008/layout/HorizontalMultiLevelHierarchy"/>
    <dgm:cxn modelId="{85AA779A-D61F-493E-AE80-009B9BFEE394}" type="presOf" srcId="{86BB5A29-CF54-481B-825E-CA5994A02CA2}" destId="{50C22362-265A-4A1A-82C9-08B11EDC413C}" srcOrd="0" destOrd="0" presId="urn:microsoft.com/office/officeart/2008/layout/HorizontalMultiLevelHierarchy"/>
    <dgm:cxn modelId="{1FD017E7-83FB-4B2B-92ED-790B4185F1AB}" type="presOf" srcId="{D3BCE600-2582-45E7-A1B0-20AF84397E4D}" destId="{92A0E2D3-263F-4E97-8B34-0CFFF98747F1}" srcOrd="0" destOrd="0" presId="urn:microsoft.com/office/officeart/2008/layout/HorizontalMultiLevelHierarchy"/>
    <dgm:cxn modelId="{3F5B6635-1939-4935-B98D-60A1610C4EF2}" type="presOf" srcId="{4BCB5164-71F9-4CEB-B58F-742A845652F9}" destId="{B0F0DEF8-4302-4824-950A-860AABED1B5A}" srcOrd="0" destOrd="0" presId="urn:microsoft.com/office/officeart/2008/layout/HorizontalMultiLevelHierarchy"/>
    <dgm:cxn modelId="{EE620BD9-047D-4DA9-834E-A5F35366644F}" type="presOf" srcId="{CDE53598-72DB-406C-8B00-2065F4798047}" destId="{97FC4611-9B35-4D2D-B460-6CF243A772DF}" srcOrd="0" destOrd="0" presId="urn:microsoft.com/office/officeart/2008/layout/HorizontalMultiLevelHierarchy"/>
    <dgm:cxn modelId="{4E13A684-3F30-4D9F-8ABF-8566ED8360BF}" type="presOf" srcId="{0F848211-B1CF-4529-840E-6EE2C04ECEC9}" destId="{86856A6C-BE46-41CC-BFE6-7CE5791C0B55}" srcOrd="0" destOrd="0" presId="urn:microsoft.com/office/officeart/2008/layout/HorizontalMultiLevelHierarchy"/>
    <dgm:cxn modelId="{53608EE4-5632-46A4-80B9-3A9D21329412}" type="presOf" srcId="{1D7D96D7-5DAD-4C32-8D2A-279F08D0C03E}" destId="{B588CAA6-A8F0-4FF5-8DBB-0FBA5FD3458D}" srcOrd="0" destOrd="0" presId="urn:microsoft.com/office/officeart/2008/layout/HorizontalMultiLevelHierarchy"/>
    <dgm:cxn modelId="{1F2A50A2-9854-4002-940A-98A627E8A0B0}" type="presOf" srcId="{39310BCA-1BDD-420D-A0F8-BEB18655D472}" destId="{76932B07-737F-4D69-A84C-8AF586A3B3E0}" srcOrd="0" destOrd="0" presId="urn:microsoft.com/office/officeart/2008/layout/HorizontalMultiLevelHierarchy"/>
    <dgm:cxn modelId="{2C1B4C84-7A78-4180-A747-4CB16BB872C6}" type="presOf" srcId="{6BF9E528-AD5A-41B7-8AE5-AC4EB9D9F03C}" destId="{3730C8FC-13C5-45CF-87DF-0189B856519F}" srcOrd="1" destOrd="0" presId="urn:microsoft.com/office/officeart/2008/layout/HorizontalMultiLevelHierarchy"/>
    <dgm:cxn modelId="{0E981292-7211-4AB2-91C6-52FF22040BA7}" type="presOf" srcId="{521F6C02-0EF5-447D-8AA2-BF88EAA60CD9}" destId="{2824880A-A433-466A-A39E-D9619B33FF1A}" srcOrd="0" destOrd="0" presId="urn:microsoft.com/office/officeart/2008/layout/HorizontalMultiLevelHierarchy"/>
    <dgm:cxn modelId="{89DDBDB8-31B9-4919-8CF1-D356D3184EDD}" type="presOf" srcId="{521F6C02-0EF5-447D-8AA2-BF88EAA60CD9}" destId="{C7BEC84B-CDF3-4162-BB1F-5D365C869DB9}" srcOrd="1" destOrd="0" presId="urn:microsoft.com/office/officeart/2008/layout/HorizontalMultiLevelHierarchy"/>
    <dgm:cxn modelId="{F6490C74-7736-4479-9498-FDDD5E2768DE}" type="presOf" srcId="{275D7A4C-ED4F-4FDC-997E-8183A65FD0B2}" destId="{5CE52317-9F87-42D9-9E01-24AE89764934}" srcOrd="0" destOrd="0" presId="urn:microsoft.com/office/officeart/2008/layout/HorizontalMultiLevelHierarchy"/>
    <dgm:cxn modelId="{9EACB7AC-17E5-4103-86ED-4892C927DE3B}" type="presOf" srcId="{2B950F5E-51B4-48C7-943B-31F81F5CE45C}" destId="{1528D1E7-C557-4377-847E-3733C0F21DC4}" srcOrd="1" destOrd="0" presId="urn:microsoft.com/office/officeart/2008/layout/HorizontalMultiLevelHierarchy"/>
    <dgm:cxn modelId="{09D00018-43D3-411A-B911-8B6B9F29CF9F}" srcId="{E68F0B62-E6B2-4722-93B8-7F5BAAA76177}" destId="{71900492-8F78-43BF-B820-D971D2520705}" srcOrd="0" destOrd="0" parTransId="{97BA47C9-8434-4376-8EEB-131E287E2FBC}" sibTransId="{A39DE3A8-73D5-4742-A455-3D89D2D2DACB}"/>
    <dgm:cxn modelId="{DB5E37FF-40D3-4289-80F5-DBE7776DCD5A}" type="presOf" srcId="{17738AA3-B398-4348-83EA-8150B69F9829}" destId="{7E3B7631-625E-4017-9AEF-DE245698A663}" srcOrd="1" destOrd="0" presId="urn:microsoft.com/office/officeart/2008/layout/HorizontalMultiLevelHierarchy"/>
    <dgm:cxn modelId="{B9818B0A-8E11-4DDF-896A-C346E75A8FC7}" type="presOf" srcId="{2D87F776-BC6E-49D2-911B-FAC5D48B2864}" destId="{E7FBD8EC-61D5-4FB4-8B3B-6BD2F33CB743}" srcOrd="0" destOrd="0" presId="urn:microsoft.com/office/officeart/2008/layout/HorizontalMultiLevelHierarchy"/>
    <dgm:cxn modelId="{0E9EE34A-720C-482E-BB7D-A0BD148DD49C}" type="presOf" srcId="{9FFACC3D-DB4F-4996-9F10-63DE7345E049}" destId="{D91558A1-49B7-43D4-8FCE-19BD82639143}" srcOrd="0" destOrd="0" presId="urn:microsoft.com/office/officeart/2008/layout/HorizontalMultiLevelHierarchy"/>
    <dgm:cxn modelId="{9C78C789-EF39-4C58-AC7F-74CEE029E827}" type="presOf" srcId="{E7C2E55C-182A-4120-8974-F593AAB6ED6A}" destId="{E8E356BB-E9D2-465F-9739-C7D45EDC4B95}" srcOrd="0" destOrd="0" presId="urn:microsoft.com/office/officeart/2008/layout/HorizontalMultiLevelHierarchy"/>
    <dgm:cxn modelId="{37F6A255-B742-4FEA-A934-407045E7249D}" type="presOf" srcId="{C382E4D8-09DE-4CE6-B0AB-53F04ACD638E}" destId="{0F9BA81E-5286-42E2-8127-EDE86A6066AD}" srcOrd="0" destOrd="0" presId="urn:microsoft.com/office/officeart/2008/layout/HorizontalMultiLevelHierarchy"/>
    <dgm:cxn modelId="{D2AFE206-9D0E-40C4-9DA2-3052DC6DE7EF}" srcId="{8CB009A7-1E6C-4510-B533-C5BBC2E36621}" destId="{0C3D20BE-4922-42E8-A27A-DB91BDFC7A1A}" srcOrd="0" destOrd="0" parTransId="{CF3E06F7-8C14-4762-B073-113134721BB1}" sibTransId="{AE7EF367-AAC7-4C28-8B1A-2A1D588FFFF7}"/>
    <dgm:cxn modelId="{46A7D0F3-6EAF-4A62-AD40-696E0F7A6C18}" srcId="{24618D79-F035-4BB8-B305-D1610A5FE6C3}" destId="{41F04DDC-7410-4083-8DA9-4B82E158F015}" srcOrd="5" destOrd="0" parTransId="{68343382-04AA-4B32-A804-97A9036AAE95}" sibTransId="{45690D47-4412-4ECA-A306-55CD1BE6635D}"/>
    <dgm:cxn modelId="{C830A27B-1055-4F26-A3E9-917B7469FCA7}" srcId="{9F699F1A-4911-4716-8637-2AEA27E02E0A}" destId="{7CC8B279-6DD9-4345-AE66-B52173D0A921}" srcOrd="2" destOrd="0" parTransId="{D3BCE600-2582-45E7-A1B0-20AF84397E4D}" sibTransId="{A2A80C73-73C3-4A58-ADC3-7BB4CB34CA90}"/>
    <dgm:cxn modelId="{0FFE4D1C-B2CA-4E22-9DF7-71BDCEA3D627}" type="presOf" srcId="{BA04BD51-81F6-45E9-81DE-6ACBB16895E2}" destId="{A3B67AAA-E3AA-4BD6-8603-946CE70EC04A}" srcOrd="0" destOrd="0" presId="urn:microsoft.com/office/officeart/2008/layout/HorizontalMultiLevelHierarchy"/>
    <dgm:cxn modelId="{9CE0AE16-2C99-4110-8DB5-B0F39C5DCD57}" type="presOf" srcId="{77D6ADE1-8D06-4BD6-83C8-60A3E152DEAF}" destId="{6A00195E-E8FA-46D9-B8BB-E9926B5BD52B}" srcOrd="0" destOrd="0" presId="urn:microsoft.com/office/officeart/2008/layout/HorizontalMultiLevelHierarchy"/>
    <dgm:cxn modelId="{52BE9794-380E-4B6B-BAFE-4E368F9BD993}" type="presOf" srcId="{0660EDB2-E8DF-4F5E-9728-E62C92EEA43B}" destId="{669BA50A-B068-463F-BAB6-2209819B6D8F}" srcOrd="0" destOrd="0" presId="urn:microsoft.com/office/officeart/2008/layout/HorizontalMultiLevelHierarchy"/>
    <dgm:cxn modelId="{C5B618EF-15D3-42F3-A9C9-A158D9BA2498}" type="presOf" srcId="{E158F1E1-5D06-4342-99F2-84F76D046356}" destId="{8868DE2B-245E-4D99-9B71-80B41D23F6EB}" srcOrd="0" destOrd="0" presId="urn:microsoft.com/office/officeart/2008/layout/HorizontalMultiLevelHierarchy"/>
    <dgm:cxn modelId="{63D1F067-1FDC-494A-8ACE-A18C3C3EC767}" type="presOf" srcId="{42455D27-BD43-418A-BAB1-F26BBDE76644}" destId="{90F715E2-935A-474E-8786-472417A2C40D}" srcOrd="1" destOrd="0" presId="urn:microsoft.com/office/officeart/2008/layout/HorizontalMultiLevelHierarchy"/>
    <dgm:cxn modelId="{B1B044C0-59C6-4918-A01B-51F8AACD0C76}" srcId="{24618D79-F035-4BB8-B305-D1610A5FE6C3}" destId="{132308BB-1A09-4D2B-A22E-38AAE5928CE1}" srcOrd="2" destOrd="0" parTransId="{F26AE951-01B0-46EB-8012-51A2CC0183FA}" sibTransId="{C30B4835-E871-4639-9979-0763E5388F3C}"/>
    <dgm:cxn modelId="{9B5E6DF3-2AE5-4E6F-BAE4-D7A6B77F36EE}" type="presOf" srcId="{AFE215A8-CCB0-48D6-974C-3356EF0D40F2}" destId="{5CE5984C-3B84-4EB9-B1AC-7301458CB094}" srcOrd="0" destOrd="0" presId="urn:microsoft.com/office/officeart/2008/layout/HorizontalMultiLevelHierarchy"/>
    <dgm:cxn modelId="{7B65D14F-D712-4053-B7F9-8C983BFF3036}" type="presOf" srcId="{83AAB93F-C23C-426A-A1B9-4E7FDEB40224}" destId="{44F777D2-1343-4D0A-B802-20E5382AE9F7}" srcOrd="1" destOrd="0" presId="urn:microsoft.com/office/officeart/2008/layout/HorizontalMultiLevelHierarchy"/>
    <dgm:cxn modelId="{3989CBB4-BABE-47F5-ACDE-C71D06443231}" srcId="{1F405A76-EC51-499E-9E2F-56C1BCCAE20B}" destId="{4BCB5164-71F9-4CEB-B58F-742A845652F9}" srcOrd="0" destOrd="0" parTransId="{17738AA3-B398-4348-83EA-8150B69F9829}" sibTransId="{AA81DBFA-BE86-4451-9828-D25201BFC9BB}"/>
    <dgm:cxn modelId="{4F20FED0-D10C-4A99-B76B-4131B606AF0A}" srcId="{2D87F776-BC6E-49D2-911B-FAC5D48B2864}" destId="{AD7C8623-97B4-4420-939D-4E9386F2FAD5}" srcOrd="0" destOrd="0" parTransId="{2B950F5E-51B4-48C7-943B-31F81F5CE45C}" sibTransId="{D63415AB-912F-4214-B878-61BA6C44CA86}"/>
    <dgm:cxn modelId="{B7EFB011-BDFF-4663-9BC6-1A8A36E6D40D}" type="presOf" srcId="{E0437A5E-3F3D-4DEA-B57D-0A884976CD6E}" destId="{4E3D2611-24B7-4D17-B9B9-4FB08FE95291}" srcOrd="0" destOrd="0" presId="urn:microsoft.com/office/officeart/2008/layout/HorizontalMultiLevelHierarchy"/>
    <dgm:cxn modelId="{3D0F3198-4AF1-4F6E-B32B-23DC5056FDEF}" srcId="{9F699F1A-4911-4716-8637-2AEA27E02E0A}" destId="{2A188877-0D43-44C5-A2DA-FFAAE6536725}" srcOrd="3" destOrd="0" parTransId="{994DCF6C-0652-400F-B074-F887F1F54BFE}" sibTransId="{57AA394C-513D-4B2F-B517-E9ADC9BF4B1B}"/>
    <dgm:cxn modelId="{2B02D80E-6DDE-40DF-91AF-4612387B1D6F}" type="presOf" srcId="{DC09289B-F9FD-4D91-B24D-40D858C8C423}" destId="{B666CBAD-C35E-4D9F-81D4-F8EA03DD2092}" srcOrd="0" destOrd="0" presId="urn:microsoft.com/office/officeart/2008/layout/HorizontalMultiLevelHierarchy"/>
    <dgm:cxn modelId="{5BFC25F3-8B8B-4D2E-ABF7-7BEC54C6C2B0}" srcId="{C382E4D8-09DE-4CE6-B0AB-53F04ACD638E}" destId="{E158F1E1-5D06-4342-99F2-84F76D046356}" srcOrd="2" destOrd="0" parTransId="{D26A97B4-C6FB-4DE2-AD2F-7B710101D897}" sibTransId="{9CFB3163-CD33-4673-93B3-9F91CD2E7691}"/>
    <dgm:cxn modelId="{E88A60F6-8081-4E19-AB8F-67268F4A2DAF}" srcId="{DC09289B-F9FD-4D91-B24D-40D858C8C423}" destId="{D1ECD0C6-316C-4A7F-A281-E7A9151FF96C}" srcOrd="0" destOrd="0" parTransId="{D7878AE5-0C82-4BD8-A95E-4883326AFE2C}" sibTransId="{20379793-29EB-4D6A-84A9-162B5FE141AA}"/>
    <dgm:cxn modelId="{F35EDF74-BA00-45D1-9F3D-45F97C4A9C80}" type="presOf" srcId="{D7878AE5-0C82-4BD8-A95E-4883326AFE2C}" destId="{98FE3800-6DCB-469A-8DD5-0CF7DE25D9C5}" srcOrd="0" destOrd="0" presId="urn:microsoft.com/office/officeart/2008/layout/HorizontalMultiLevelHierarchy"/>
    <dgm:cxn modelId="{67635F9E-F0E2-489F-BB98-1CC87BAC6561}" srcId="{C113491C-9760-4F4D-B5AB-CF04066DB5FA}" destId="{A2077BE8-6918-4015-920F-438E6CA2DAB0}" srcOrd="0" destOrd="0" parTransId="{FE67A6BD-DA54-4553-85B0-22E1C79A93F1}" sibTransId="{41022F0F-DD6B-4446-9CC7-5977BAF15AC3}"/>
    <dgm:cxn modelId="{8D6A8E44-363A-49F5-94E6-9C89DF640616}" srcId="{9F699F1A-4911-4716-8637-2AEA27E02E0A}" destId="{38337872-502C-4CFA-9173-A48ADCDE4636}" srcOrd="0" destOrd="0" parTransId="{867F8D26-E7E2-48E1-B53E-A3360DD6B285}" sibTransId="{1A33694D-2EA3-4E38-B6B0-968AE78123CD}"/>
    <dgm:cxn modelId="{6F30511B-1D6B-49C0-B918-7A40D85E9AD1}" srcId="{C5D47A28-887E-43F2-90FB-A5C10387C407}" destId="{CDE53598-72DB-406C-8B00-2065F4798047}" srcOrd="0" destOrd="0" parTransId="{F4C4C23C-19FA-44D2-8DFC-EB6F51A5A99C}" sibTransId="{D57943F7-7DBB-41C1-8E75-E166A525627C}"/>
    <dgm:cxn modelId="{D3EB18A8-2669-4BE1-8C3B-023E2EDAD6D4}" type="presOf" srcId="{994DCF6C-0652-400F-B074-F887F1F54BFE}" destId="{5BA2ECA1-58F4-4C52-98C2-5544AE061AC0}" srcOrd="1" destOrd="0" presId="urn:microsoft.com/office/officeart/2008/layout/HorizontalMultiLevelHierarchy"/>
    <dgm:cxn modelId="{AB935D4B-4246-4A5E-B98A-E296B80F51B8}" type="presOf" srcId="{9AD15565-4375-4071-A104-8E7726B7D3A4}" destId="{11658841-F139-469A-AD0F-B9BDA680A110}" srcOrd="0" destOrd="0" presId="urn:microsoft.com/office/officeart/2008/layout/HorizontalMultiLevelHierarchy"/>
    <dgm:cxn modelId="{2E9E2D64-B470-4E3C-8B9F-4E4F2DEAC84F}" type="presOf" srcId="{F4C4C23C-19FA-44D2-8DFC-EB6F51A5A99C}" destId="{A69EC09E-A177-4EBD-8101-80BEF4D26A1C}" srcOrd="1" destOrd="0" presId="urn:microsoft.com/office/officeart/2008/layout/HorizontalMultiLevelHierarchy"/>
    <dgm:cxn modelId="{C99FBF0D-30FF-49E2-9932-81230195BB08}" type="presOf" srcId="{FF4F6161-1389-40E4-8376-098657E4FF94}" destId="{A982A5C6-0757-48DF-8565-72F36B677523}" srcOrd="1" destOrd="0" presId="urn:microsoft.com/office/officeart/2008/layout/HorizontalMultiLevelHierarchy"/>
    <dgm:cxn modelId="{04276D04-73C3-413F-BC6D-C1668FD19586}" type="presOf" srcId="{517F6D33-B52A-43A6-B1CB-67289CEBF1F0}" destId="{55A7C954-11B8-4319-8CF3-CE89694252C4}" srcOrd="0" destOrd="0" presId="urn:microsoft.com/office/officeart/2008/layout/HorizontalMultiLevelHierarchy"/>
    <dgm:cxn modelId="{297F1D7A-7D6E-4835-836A-E9F3087FCA8B}" type="presOf" srcId="{38A60FE5-22F9-4AE6-ADC0-39AB60F197BE}" destId="{0F2DF93F-5402-4C5C-A1CA-91D2842AB1F7}" srcOrd="0" destOrd="0" presId="urn:microsoft.com/office/officeart/2008/layout/HorizontalMultiLevelHierarchy"/>
    <dgm:cxn modelId="{A0F56CE7-BEAE-4B66-BF8D-F9DFA756354B}" srcId="{4BCB5164-71F9-4CEB-B58F-742A845652F9}" destId="{21C1170F-CF0E-438B-B21B-57529C8B997F}" srcOrd="0" destOrd="0" parTransId="{39310BCA-1BDD-420D-A0F8-BEB18655D472}" sibTransId="{55C8A624-3ACC-4B11-B45F-CAD9CBE612F7}"/>
    <dgm:cxn modelId="{36E8875E-3CBA-4874-BC2D-2A0464DB774E}" type="presOf" srcId="{136DC1BE-DB24-4CB2-B4B7-967DEF1CFA13}" destId="{D12DB4DE-F04F-47EB-9739-9761631873B0}" srcOrd="0" destOrd="0" presId="urn:microsoft.com/office/officeart/2008/layout/HorizontalMultiLevelHierarchy"/>
    <dgm:cxn modelId="{876426FA-247E-475C-8DC6-E6B17FE65C3B}" type="presOf" srcId="{AAB6BC87-0319-4591-999F-933A88AFF148}" destId="{8060FA56-7B7C-45B2-A2AC-8FECD02F607A}" srcOrd="0" destOrd="0" presId="urn:microsoft.com/office/officeart/2008/layout/HorizontalMultiLevelHierarchy"/>
    <dgm:cxn modelId="{A43B3F42-F70D-49A8-B1B8-381A771C5B05}" type="presOf" srcId="{FD84E37D-A64D-46EE-AF24-AD8F16AA8757}" destId="{2DD3CFEA-F274-4620-B26E-4A298ADC0ADE}" srcOrd="0" destOrd="0" presId="urn:microsoft.com/office/officeart/2008/layout/HorizontalMultiLevelHierarchy"/>
    <dgm:cxn modelId="{31F72C6E-CA24-46D5-B05C-2B1C484EEAA4}" srcId="{F59C910E-CF1B-4E0D-A198-27C822DE7968}" destId="{540D16DD-ED37-45F3-8272-E23DF7B8A905}" srcOrd="2" destOrd="0" parTransId="{36BD0941-4F8F-45D8-9ACF-EBA10EB1BCFE}" sibTransId="{321ED184-52DA-4F55-B780-80B152A164F0}"/>
    <dgm:cxn modelId="{E9335883-D935-4EF3-9AF5-164304AA8205}" type="presOf" srcId="{D3BCE600-2582-45E7-A1B0-20AF84397E4D}" destId="{A297F241-017C-4816-A446-2183FD784E62}" srcOrd="1" destOrd="0" presId="urn:microsoft.com/office/officeart/2008/layout/HorizontalMultiLevelHierarchy"/>
    <dgm:cxn modelId="{59060153-78F7-43A4-8A6A-C281D0121127}" type="presOf" srcId="{E5B3273A-06CB-439E-97C4-ED5203DE1195}" destId="{8F7DDE93-5270-4FAD-910E-23E27E425E66}" srcOrd="0" destOrd="0" presId="urn:microsoft.com/office/officeart/2008/layout/HorizontalMultiLevelHierarchy"/>
    <dgm:cxn modelId="{1A5BC0B2-3A74-4D7E-B2F0-3B641723074C}" type="presOf" srcId="{584A37A1-BD9B-4DC8-A9F1-701526CBF521}" destId="{E115F1D6-6154-4991-B55F-EDAE4B7F2EC1}" srcOrd="0" destOrd="0" presId="urn:microsoft.com/office/officeart/2008/layout/HorizontalMultiLevelHierarchy"/>
    <dgm:cxn modelId="{8CE261F6-811D-4E2E-8958-61B248755164}" type="presOf" srcId="{63A8862C-D6B5-44EC-80E5-4A363D20930D}" destId="{9EEAEE08-E3BA-4A00-BBD5-83E66A075F35}" srcOrd="1" destOrd="0" presId="urn:microsoft.com/office/officeart/2008/layout/HorizontalMultiLevelHierarchy"/>
    <dgm:cxn modelId="{4DB64F3B-C92D-4402-BA58-C8DDC832F29A}" type="presOf" srcId="{4D02D88C-1F09-487E-A29F-3248FA243383}" destId="{020D4D18-C975-4BC1-9C97-659B3D5F92C3}" srcOrd="1" destOrd="0" presId="urn:microsoft.com/office/officeart/2008/layout/HorizontalMultiLevelHierarchy"/>
    <dgm:cxn modelId="{B3418668-ED06-4D6C-9ACA-6D9E2A180A92}" type="presOf" srcId="{BFEF3B26-0F7A-4125-A1E9-2205C23A97CF}" destId="{90601E21-34B7-49AE-BAB4-F6905C517443}" srcOrd="0" destOrd="0" presId="urn:microsoft.com/office/officeart/2008/layout/HorizontalMultiLevelHierarchy"/>
    <dgm:cxn modelId="{2AB0E12C-398E-4385-9E88-278082C329D6}" type="presOf" srcId="{9072E0C9-ADCF-4E1E-A6E4-43802366C1E3}" destId="{C2AD5846-0C71-42D8-B32C-B5FE9AF57EEB}" srcOrd="1" destOrd="0" presId="urn:microsoft.com/office/officeart/2008/layout/HorizontalMultiLevelHierarchy"/>
    <dgm:cxn modelId="{C50C93DE-871D-4FCE-BCEC-BF75A133660A}" type="presOf" srcId="{3D623E14-ECFC-4A82-A441-C2D9B04A448A}" destId="{43E9965C-127D-46B6-9716-9F626AF1415E}" srcOrd="0" destOrd="0" presId="urn:microsoft.com/office/officeart/2008/layout/HorizontalMultiLevelHierarchy"/>
    <dgm:cxn modelId="{C1185F38-F74F-4A6B-AC44-F17B66A66879}" srcId="{6ECA790B-7959-4670-801F-804FADD17762}" destId="{64BE5847-D36D-408E-B29A-28B31AB9F6C2}" srcOrd="0" destOrd="0" parTransId="{15E87D73-3A11-4510-8DDF-35A0FE449DF7}" sibTransId="{4BE7D553-66DB-4A49-BE1A-4CC15C713588}"/>
    <dgm:cxn modelId="{F7A79ED0-27B0-463B-884E-1BF621391C4E}" type="presOf" srcId="{489E2CE2-4B6F-4B31-B447-D0964ADFBC78}" destId="{EBBFE2C7-F733-47CD-9C4E-3E849478D4F4}" srcOrd="0" destOrd="0" presId="urn:microsoft.com/office/officeart/2008/layout/HorizontalMultiLevelHierarchy"/>
    <dgm:cxn modelId="{6D59D380-8C84-4F2F-AF9A-9E54D55CA23C}" type="presOf" srcId="{9F699F1A-4911-4716-8637-2AEA27E02E0A}" destId="{7542D3DE-E771-402F-B15D-91D287391156}" srcOrd="0" destOrd="0" presId="urn:microsoft.com/office/officeart/2008/layout/HorizontalMultiLevelHierarchy"/>
    <dgm:cxn modelId="{EA0F5E31-9E97-41A6-AD98-5D07D8ADC67B}" srcId="{0EE89F1E-3B30-4A66-BC64-3DCE6D5FD9E2}" destId="{15689266-B377-4FCF-AA5E-74EFFD16148C}" srcOrd="0" destOrd="0" parTransId="{C85AD525-7923-4136-B451-A601B5083785}" sibTransId="{E3974BF2-55BD-4240-A0CD-983AC4DD7808}"/>
    <dgm:cxn modelId="{5860A49D-55B9-411F-B85A-5B41E641A521}" type="presOf" srcId="{994DCF6C-0652-400F-B074-F887F1F54BFE}" destId="{BCF5313C-FF4B-4779-A312-BAD5A16043A6}" srcOrd="0" destOrd="0" presId="urn:microsoft.com/office/officeart/2008/layout/HorizontalMultiLevelHierarchy"/>
    <dgm:cxn modelId="{C04D3FE2-B091-4AF4-B263-8AFAC2A89962}" type="presOf" srcId="{02C7A910-5A85-4427-9EEA-370FD8E2C1A6}" destId="{0A22200C-44A1-4BC3-8CBC-2F793BC2AF90}" srcOrd="1" destOrd="0" presId="urn:microsoft.com/office/officeart/2008/layout/HorizontalMultiLevelHierarchy"/>
    <dgm:cxn modelId="{6CF3E6B5-6EC6-4889-9F69-314F66CF5452}" type="presOf" srcId="{15E87D73-3A11-4510-8DDF-35A0FE449DF7}" destId="{B87D6B41-637A-48FB-A529-4879794FD18B}" srcOrd="0" destOrd="0" presId="urn:microsoft.com/office/officeart/2008/layout/HorizontalMultiLevelHierarchy"/>
    <dgm:cxn modelId="{B54C1C87-7824-431D-B20B-60EE39597528}" type="presOf" srcId="{4E36F1F4-F396-44E1-92BF-034903BF45C2}" destId="{AAB2EB85-A0F9-4820-BF21-65B9A813867D}" srcOrd="1" destOrd="0" presId="urn:microsoft.com/office/officeart/2008/layout/HorizontalMultiLevelHierarchy"/>
    <dgm:cxn modelId="{FC259227-CD9A-4180-BBB8-E54871C51EFB}" type="presOf" srcId="{4D02D88C-1F09-487E-A29F-3248FA243383}" destId="{4414A265-92B5-453F-809A-FB204BAA967F}" srcOrd="0" destOrd="0" presId="urn:microsoft.com/office/officeart/2008/layout/HorizontalMultiLevelHierarchy"/>
    <dgm:cxn modelId="{05C6F878-C2F0-435F-A1D0-5C66103926D5}" srcId="{24618D79-F035-4BB8-B305-D1610A5FE6C3}" destId="{E7C2E55C-182A-4120-8974-F593AAB6ED6A}" srcOrd="0" destOrd="0" parTransId="{C8343AF8-DBB5-4835-ACF6-10889C750EE1}" sibTransId="{F17ADAE2-9542-4AEC-A1EF-B4CF5104480D}"/>
    <dgm:cxn modelId="{F5D93CF8-3ED2-434D-BE5A-CD2B1995AD9A}" type="presOf" srcId="{21C1170F-CF0E-438B-B21B-57529C8B997F}" destId="{F4893A5E-B8CC-428E-9444-4EFC9A92714B}" srcOrd="0" destOrd="0" presId="urn:microsoft.com/office/officeart/2008/layout/HorizontalMultiLevelHierarchy"/>
    <dgm:cxn modelId="{C5894B14-FC02-4D0D-B187-E3F750DB8086}" type="presOf" srcId="{A680FA5B-D14D-457C-93B4-6F706ECCACE8}" destId="{5C52B460-EE0B-4021-9D19-28B1D7B83880}" srcOrd="0" destOrd="0" presId="urn:microsoft.com/office/officeart/2008/layout/HorizontalMultiLevelHierarchy"/>
    <dgm:cxn modelId="{FAD6925E-582E-4E92-8B66-4C0684B84B5A}" type="presOf" srcId="{A389B0E6-F054-4E7F-ABF4-5B07B95D8E3A}" destId="{A25B718F-BE77-4AFF-8B05-DFCE7C7BB339}" srcOrd="0" destOrd="0" presId="urn:microsoft.com/office/officeart/2008/layout/HorizontalMultiLevelHierarchy"/>
    <dgm:cxn modelId="{6B496B4C-1444-4239-9FB1-3D8ECE17B30C}" type="presOf" srcId="{36BD0941-4F8F-45D8-9ACF-EBA10EB1BCFE}" destId="{E222A71E-ACA1-497B-97B8-FD5E6F040E1E}" srcOrd="1" destOrd="0" presId="urn:microsoft.com/office/officeart/2008/layout/HorizontalMultiLevelHierarchy"/>
    <dgm:cxn modelId="{91E8939B-8D7B-4766-9FAA-8B2CEACBC55F}" type="presOf" srcId="{2B950F5E-51B4-48C7-943B-31F81F5CE45C}" destId="{F223F8EE-087A-430B-AB33-F720ED5FD50E}" srcOrd="0" destOrd="0" presId="urn:microsoft.com/office/officeart/2008/layout/HorizontalMultiLevelHierarchy"/>
    <dgm:cxn modelId="{9A6E43D8-94DF-4A08-94F0-79A20607B992}" type="presOf" srcId="{DA7F9056-3124-49BB-A764-713747592862}" destId="{5CDF0496-0645-40DB-BC7B-EFD292C780D8}" srcOrd="0" destOrd="0" presId="urn:microsoft.com/office/officeart/2008/layout/HorizontalMultiLevelHierarchy"/>
    <dgm:cxn modelId="{530C5AD5-6458-493C-BE8F-F2026CFE7C1F}" type="presOf" srcId="{4A8F6ED3-B003-4D89-8778-34893E1F9014}" destId="{FAC48A1E-4547-4CA7-8415-AC31A508CF4E}" srcOrd="0" destOrd="0" presId="urn:microsoft.com/office/officeart/2008/layout/HorizontalMultiLevelHierarchy"/>
    <dgm:cxn modelId="{98A8C0EB-F664-4734-BF68-09A4C5AB9302}" type="presOf" srcId="{2A188877-0D43-44C5-A2DA-FFAAE6536725}" destId="{2678FE06-35B7-4C3A-AA0C-5FBE6190E0A4}" srcOrd="0" destOrd="0" presId="urn:microsoft.com/office/officeart/2008/layout/HorizontalMultiLevelHierarchy"/>
    <dgm:cxn modelId="{976D994B-5EF4-4F29-9B7A-95A5713933FB}" type="presOf" srcId="{D9479672-9DCF-4BD8-9A03-D8505AD81350}" destId="{CA329361-C08A-45F2-AB54-B80D508C56E7}" srcOrd="1" destOrd="0" presId="urn:microsoft.com/office/officeart/2008/layout/HorizontalMultiLevelHierarchy"/>
    <dgm:cxn modelId="{67F27DA7-7B5C-45F9-B563-83B1001EDDBE}" srcId="{132308BB-1A09-4D2B-A22E-38AAE5928CE1}" destId="{489E2CE2-4B6F-4B31-B447-D0964ADFBC78}" srcOrd="0" destOrd="0" parTransId="{04C383B2-8B6A-4C54-A07B-4DE99DF8CBA6}" sibTransId="{0AE03431-74CA-4F7A-811D-CBC5E2C02123}"/>
    <dgm:cxn modelId="{C4028CBA-F485-4973-B33C-7B7EC4AABE41}" type="presOf" srcId="{E22685A5-47B2-47AF-8A75-BE6CEA00EBC1}" destId="{D21F4514-DCDC-4A68-BF8E-1A1E9D3E5C04}" srcOrd="0" destOrd="0" presId="urn:microsoft.com/office/officeart/2008/layout/HorizontalMultiLevelHierarchy"/>
    <dgm:cxn modelId="{441084FE-8A6A-4A0E-97E9-EE13D2FE4A66}" type="presOf" srcId="{97BA47C9-8434-4376-8EEB-131E287E2FBC}" destId="{8CEA2F79-4D5D-4C7A-A843-5C400D09283A}" srcOrd="1" destOrd="0" presId="urn:microsoft.com/office/officeart/2008/layout/HorizontalMultiLevelHierarchy"/>
    <dgm:cxn modelId="{97091B25-EDC8-4CE8-B38E-0060CE2FC182}" type="presOf" srcId="{42C93D1C-A201-4C99-B461-94124DCBD1A2}" destId="{8EB85AF3-5E28-4CF6-94D4-697C02B84E71}" srcOrd="0" destOrd="0" presId="urn:microsoft.com/office/officeart/2008/layout/HorizontalMultiLevelHierarchy"/>
    <dgm:cxn modelId="{A7898687-04E1-495B-916A-ED281B011308}" srcId="{C382E4D8-09DE-4CE6-B0AB-53F04ACD638E}" destId="{9AD15565-4375-4071-A104-8E7726B7D3A4}" srcOrd="3" destOrd="0" parTransId="{83566EBA-9868-4401-9717-42A88751A13F}" sibTransId="{49F88494-5F71-410B-9D45-EC15B24EB1FD}"/>
    <dgm:cxn modelId="{BB42C59A-4493-4F33-AA9C-420B0730C8C4}" type="presOf" srcId="{D7878AE5-0C82-4BD8-A95E-4883326AFE2C}" destId="{53514691-92FF-4C7A-90CE-30211DAE4850}" srcOrd="1" destOrd="0" presId="urn:microsoft.com/office/officeart/2008/layout/HorizontalMultiLevelHierarchy"/>
    <dgm:cxn modelId="{8493FD56-2D31-4250-B2F0-50690FA2E4E7}" type="presOf" srcId="{A2077BE8-6918-4015-920F-438E6CA2DAB0}" destId="{4B7173B8-6666-494E-A914-A6FB9971A60C}" srcOrd="0" destOrd="0" presId="urn:microsoft.com/office/officeart/2008/layout/HorizontalMultiLevelHierarchy"/>
    <dgm:cxn modelId="{BCB0EC8E-7030-4B4A-910C-A8EABF451270}" srcId="{C1871AEA-D0C9-4073-B4EC-7D3FA5C2DB52}" destId="{F59C910E-CF1B-4E0D-A198-27C822DE7968}" srcOrd="0" destOrd="0" parTransId="{95D352E7-C475-49F8-ADC5-4F5153B0AAE4}" sibTransId="{3BED03BA-6C63-483F-A03B-114397EB1736}"/>
    <dgm:cxn modelId="{7E4B5771-AAE5-462D-A934-0FADE366E89F}" srcId="{9F699F1A-4911-4716-8637-2AEA27E02E0A}" destId="{901B2E02-FE0A-4D58-BBF4-5D15BF0B44EE}" srcOrd="1" destOrd="0" parTransId="{C5BD45B2-2A6A-480A-A171-F9628DBFBC5C}" sibTransId="{CAC608F9-CE32-43E3-94FB-A30037981F44}"/>
    <dgm:cxn modelId="{B7EBFE5F-49C5-494E-83A4-A66CC7E4493D}" type="presOf" srcId="{08487D7B-E2EF-4611-85D4-0923003AFA5F}" destId="{70F30975-EF1B-4F5E-9A55-564564422BB2}" srcOrd="0" destOrd="0" presId="urn:microsoft.com/office/officeart/2008/layout/HorizontalMultiLevelHierarchy"/>
    <dgm:cxn modelId="{EAEB37A4-3865-4B19-88F0-3C337111C0B1}" type="presOf" srcId="{9FFACC3D-DB4F-4996-9F10-63DE7345E049}" destId="{FDA80943-7373-44E1-B99E-5137169573C6}" srcOrd="1" destOrd="0" presId="urn:microsoft.com/office/officeart/2008/layout/HorizontalMultiLevelHierarchy"/>
    <dgm:cxn modelId="{66247186-1883-4C87-A9F3-39F4A0FF3EFA}" type="presOf" srcId="{632040CC-B13E-46E3-A662-4E4AFF8FCD92}" destId="{EB690FE3-3E9D-4F05-9D4B-13061A51A959}" srcOrd="0" destOrd="0" presId="urn:microsoft.com/office/officeart/2008/layout/HorizontalMultiLevelHierarchy"/>
    <dgm:cxn modelId="{80288275-B4DF-46F6-BB04-C347AA3FA74A}" type="presOf" srcId="{B64C4306-6E25-4938-85A6-1235A4F83493}" destId="{13876B7E-B421-4AC1-A230-BBAF7D75D00C}" srcOrd="0" destOrd="0" presId="urn:microsoft.com/office/officeart/2008/layout/HorizontalMultiLevelHierarchy"/>
    <dgm:cxn modelId="{4D7B9024-65C4-4E79-B97F-F1CF6A897ECC}" srcId="{15689266-B377-4FCF-AA5E-74EFFD16148C}" destId="{34C1324E-E921-4A1D-8894-FD0AAE7F3935}" srcOrd="0" destOrd="0" parTransId="{AFE215A8-CCB0-48D6-974C-3356EF0D40F2}" sibTransId="{79F27A05-5EBF-4551-8F01-FB81C644891D}"/>
    <dgm:cxn modelId="{205F7777-B42F-47C1-92E4-F2B9CFD7EE41}" type="presOf" srcId="{83566EBA-9868-4401-9717-42A88751A13F}" destId="{4618CF7B-EDB0-4C95-8687-DC91600695D3}" srcOrd="0" destOrd="0" presId="urn:microsoft.com/office/officeart/2008/layout/HorizontalMultiLevelHierarchy"/>
    <dgm:cxn modelId="{33779CD2-CA6A-482A-AF24-AB70CB500185}" type="presOf" srcId="{38337872-502C-4CFA-9173-A48ADCDE4636}" destId="{95E9A9D3-6E19-4490-A062-4BEE4D8AB099}" srcOrd="0" destOrd="0" presId="urn:microsoft.com/office/officeart/2008/layout/HorizontalMultiLevelHierarchy"/>
    <dgm:cxn modelId="{AA3FAD72-2B81-418B-B1DF-F6FF6FEA3B6C}" srcId="{24618D79-F035-4BB8-B305-D1610A5FE6C3}" destId="{1F405A76-EC51-499E-9E2F-56C1BCCAE20B}" srcOrd="7" destOrd="0" parTransId="{02C7A910-5A85-4427-9EEA-370FD8E2C1A6}" sibTransId="{1D901354-7F11-4349-B4B5-FAF9F7DA4A5E}"/>
    <dgm:cxn modelId="{3C30D75C-2610-4F4E-A0B1-F91261BF1822}" srcId="{0C3D20BE-4922-42E8-A27A-DB91BDFC7A1A}" destId="{A680FA5B-D14D-457C-93B4-6F706ECCACE8}" srcOrd="0" destOrd="0" parTransId="{275D7A4C-ED4F-4FDC-997E-8183A65FD0B2}" sibTransId="{BC1E1CAE-D05F-47E3-86C3-21F5EAF939C5}"/>
    <dgm:cxn modelId="{CE253DC4-CA98-4D9D-91DD-F484BD8D2A36}" type="presOf" srcId="{F26AE951-01B0-46EB-8012-51A2CC0183FA}" destId="{CF4ADB6E-9453-4D94-B13B-E1D81B8B2956}" srcOrd="0" destOrd="0" presId="urn:microsoft.com/office/officeart/2008/layout/HorizontalMultiLevelHierarchy"/>
    <dgm:cxn modelId="{7807A04C-6D0F-4EFB-B116-82E4A3BED032}" type="presOf" srcId="{584A37A1-BD9B-4DC8-A9F1-701526CBF521}" destId="{C606EC89-6CCE-438D-9D01-20352260F316}" srcOrd="1" destOrd="0" presId="urn:microsoft.com/office/officeart/2008/layout/HorizontalMultiLevelHierarchy"/>
    <dgm:cxn modelId="{88F65B54-08E6-44B5-93F9-7A4402B45343}" type="presOf" srcId="{132308BB-1A09-4D2B-A22E-38AAE5928CE1}" destId="{59D5DBFE-6DEC-4A63-9551-BE13875C0597}" srcOrd="0" destOrd="0" presId="urn:microsoft.com/office/officeart/2008/layout/HorizontalMultiLevelHierarchy"/>
    <dgm:cxn modelId="{76C308C9-56F4-4CD5-B061-591EFF81BF26}" type="presOf" srcId="{24618D79-F035-4BB8-B305-D1610A5FE6C3}" destId="{20DE3FB5-7519-415C-BF69-45A5696657D4}" srcOrd="0" destOrd="0" presId="urn:microsoft.com/office/officeart/2008/layout/HorizontalMultiLevelHierarchy"/>
    <dgm:cxn modelId="{85AFD1AC-E408-4818-952C-E7F178284DBC}" type="presOf" srcId="{83566EBA-9868-4401-9717-42A88751A13F}" destId="{50C04875-AE8C-4A7E-903B-78D3D949D81B}" srcOrd="1" destOrd="0" presId="urn:microsoft.com/office/officeart/2008/layout/HorizontalMultiLevelHierarchy"/>
    <dgm:cxn modelId="{D78873FD-9A03-4D58-B951-1C02146F7A29}" type="presOf" srcId="{04C383B2-8B6A-4C54-A07B-4DE99DF8CBA6}" destId="{6FA0B694-9536-4502-BDE6-F5E129D42F2E}" srcOrd="0" destOrd="0" presId="urn:microsoft.com/office/officeart/2008/layout/HorizontalMultiLevelHierarchy"/>
    <dgm:cxn modelId="{647018D6-F772-4A01-84B2-313DDD9F079A}" type="presOf" srcId="{029BB281-40B6-49B8-A8E3-5A69C0ECF2BD}" destId="{FFC28B2E-A81E-414C-AD15-38D8459C3051}" srcOrd="0" destOrd="0" presId="urn:microsoft.com/office/officeart/2008/layout/HorizontalMultiLevelHierarchy"/>
    <dgm:cxn modelId="{F4D2B5DE-6918-4139-8D35-B2FBA7151D16}" srcId="{AAB6BC87-0319-4591-999F-933A88AFF148}" destId="{A389B0E6-F054-4E7F-ABF4-5B07B95D8E3A}" srcOrd="0" destOrd="0" parTransId="{029BB281-40B6-49B8-A8E3-5A69C0ECF2BD}" sibTransId="{30F4257F-ED7C-415F-A469-12C0CEDC4866}"/>
    <dgm:cxn modelId="{6D60D6E0-AB91-4A65-8205-41F246D0186B}" srcId="{E158F1E1-5D06-4342-99F2-84F76D046356}" destId="{38A60FE5-22F9-4AE6-ADC0-39AB60F197BE}" srcOrd="0" destOrd="0" parTransId="{521F6C02-0EF5-447D-8AA2-BF88EAA60CD9}" sibTransId="{DAC97D4B-93BA-47EE-A6E8-C3EA409E2A4E}"/>
    <dgm:cxn modelId="{AE072896-7CDC-4520-9243-1B2FAF0091D3}" type="presOf" srcId="{1B8B188A-305B-48E5-A370-1522D1329E97}" destId="{E8C42BC8-5033-461B-849D-D2D4A1F34883}" srcOrd="0" destOrd="0" presId="urn:microsoft.com/office/officeart/2008/layout/HorizontalMultiLevelHierarchy"/>
    <dgm:cxn modelId="{F9A6CBC5-17A0-4053-9246-297DA4F16E62}" type="presOf" srcId="{029BB281-40B6-49B8-A8E3-5A69C0ECF2BD}" destId="{9C9FE5E8-BCEB-436B-BF37-D81E3E1BB529}" srcOrd="1" destOrd="0" presId="urn:microsoft.com/office/officeart/2008/layout/HorizontalMultiLevelHierarchy"/>
    <dgm:cxn modelId="{F7F22322-3A27-4D20-8BFF-87C8677E3974}" type="presOf" srcId="{EB576F88-1A5C-46B3-96CA-2AD2A5BED03B}" destId="{316E0E9E-3CC6-4331-9A49-9C3336E0FCAE}" srcOrd="0" destOrd="0" presId="urn:microsoft.com/office/officeart/2008/layout/HorizontalMultiLevelHierarchy"/>
    <dgm:cxn modelId="{D593F3EB-4BCF-4F6A-971E-333E494102EF}" srcId="{42C93D1C-A201-4C99-B461-94124DCBD1A2}" destId="{84BBF6E6-E970-4A4A-8DC0-1A92A6A06EA4}" srcOrd="0" destOrd="0" parTransId="{47F30B73-B2FF-4C6C-9685-437CD0B3D870}" sibTransId="{E5B14F34-84AC-4FD2-864C-B6D803AB04E7}"/>
    <dgm:cxn modelId="{4EEE5909-84CE-4EF7-90B6-88A77A0C5D36}" srcId="{BA04BD51-81F6-45E9-81DE-6ACBB16895E2}" destId="{C113491C-9760-4F4D-B5AB-CF04066DB5FA}" srcOrd="0" destOrd="0" parTransId="{D9479672-9DCF-4BD8-9A03-D8505AD81350}" sibTransId="{2DBAB5D9-224D-4C35-A308-FA86AC2F77A3}"/>
    <dgm:cxn modelId="{51CC00E3-E9B9-4C74-AA26-DB9893765240}" type="presOf" srcId="{68343382-04AA-4B32-A804-97A9036AAE95}" destId="{34809B87-CAF7-4ADF-AAE5-51877CDEAC83}" srcOrd="1" destOrd="0" presId="urn:microsoft.com/office/officeart/2008/layout/HorizontalMultiLevelHierarchy"/>
    <dgm:cxn modelId="{5C94A57A-01E8-4C30-A89A-A75E36F0C15E}" srcId="{DC73B517-DB3C-4876-B923-4A814E58C4A9}" destId="{C5D47A28-887E-43F2-90FB-A5C10387C407}" srcOrd="0" destOrd="0" parTransId="{B1890FF4-C5C2-4575-87B0-1F19B9970771}" sibTransId="{DA8ED5B1-C567-4CB0-A666-9F38C9B0825A}"/>
    <dgm:cxn modelId="{B9903483-A430-4762-9380-03E4C0BF4AD3}" type="presOf" srcId="{E0437A5E-3F3D-4DEA-B57D-0A884976CD6E}" destId="{292B74B9-7D68-49FE-AFED-90594929F121}" srcOrd="1" destOrd="0" presId="urn:microsoft.com/office/officeart/2008/layout/HorizontalMultiLevelHierarchy"/>
    <dgm:cxn modelId="{5FDAB8E7-4CD0-40F8-ADCC-84E3FDA423C8}" type="presOf" srcId="{D9479672-9DCF-4BD8-9A03-D8505AD81350}" destId="{3A2B4EEF-B0EC-4AB4-94DE-78F942C12D6F}" srcOrd="0" destOrd="0" presId="urn:microsoft.com/office/officeart/2008/layout/HorizontalMultiLevelHierarchy"/>
    <dgm:cxn modelId="{3676A0D4-0369-4892-B52A-8038E3B3E49E}" type="presOf" srcId="{7CC8B279-6DD9-4345-AE66-B52173D0A921}" destId="{FC371A65-CBC6-4B52-95FA-42C06ACBC0CD}" srcOrd="0" destOrd="0" presId="urn:microsoft.com/office/officeart/2008/layout/HorizontalMultiLevelHierarchy"/>
    <dgm:cxn modelId="{63140EB7-AB39-4251-8186-33B05E07624F}" type="presOf" srcId="{97BA47C9-8434-4376-8EEB-131E287E2FBC}" destId="{F0406AC8-D29E-4AAE-8D79-81ADD1161F8E}" srcOrd="0" destOrd="0" presId="urn:microsoft.com/office/officeart/2008/layout/HorizontalMultiLevelHierarchy"/>
    <dgm:cxn modelId="{8E94488D-6EE7-4174-9ABB-3E4722E68B03}" type="presOf" srcId="{52161A3C-F55F-4965-853D-C3F6DBCF6B5D}" destId="{CCC0F0A2-3610-4C3D-9B1E-E24A69A2F98B}" srcOrd="0" destOrd="0" presId="urn:microsoft.com/office/officeart/2008/layout/HorizontalMultiLevelHierarchy"/>
    <dgm:cxn modelId="{36813B65-FC53-461E-9FA3-19875EE63BDC}" type="presOf" srcId="{DA3F6818-6911-46AC-926E-3C07CD120FD7}" destId="{276BA9D9-AE6E-4B9A-816E-A434090084A9}" srcOrd="0" destOrd="0" presId="urn:microsoft.com/office/officeart/2008/layout/HorizontalMultiLevelHierarchy"/>
    <dgm:cxn modelId="{60640D14-D09B-4624-90D7-513D7AAB3F86}" type="presOf" srcId="{4E36F1F4-F396-44E1-92BF-034903BF45C2}" destId="{56A49512-E9A8-49E2-A3D1-1AB2524CC38D}" srcOrd="0" destOrd="0" presId="urn:microsoft.com/office/officeart/2008/layout/HorizontalMultiLevelHierarchy"/>
    <dgm:cxn modelId="{AE5EA83F-61FC-4841-88FF-2AD6AB654706}" type="presOf" srcId="{F59598D5-7C26-40D2-983D-CF02ECAF6E13}" destId="{F8F430B5-F32E-4DBF-813B-EF51949A78E1}" srcOrd="0" destOrd="0" presId="urn:microsoft.com/office/officeart/2008/layout/HorizontalMultiLevelHierarchy"/>
    <dgm:cxn modelId="{607E250F-5149-45A5-8E1C-82BDED57491A}" type="presOf" srcId="{9072E0C9-ADCF-4E1E-A6E4-43802366C1E3}" destId="{ACB70A87-B890-4C81-90D4-E47158146894}" srcOrd="0" destOrd="0" presId="urn:microsoft.com/office/officeart/2008/layout/HorizontalMultiLevelHierarchy"/>
    <dgm:cxn modelId="{C5BF98A1-8F2E-4FD4-8E71-7C8F89831406}" type="presOf" srcId="{81B4B6D7-EC4A-4691-B2D0-9ABB36475C2F}" destId="{3CA83826-3CE2-4526-891D-CAD9A408BFE4}" srcOrd="0" destOrd="0" presId="urn:microsoft.com/office/officeart/2008/layout/HorizontalMultiLevelHierarchy"/>
    <dgm:cxn modelId="{40210A39-D477-4AD2-84D1-B04EF4AAD941}" srcId="{23D6A3CA-05AB-4B53-8CF4-2D1232675FC1}" destId="{29B9FBED-1029-4232-B342-78790A649FD9}" srcOrd="0" destOrd="0" parTransId="{937ACF26-5F68-46E5-9524-4652F6F51317}" sibTransId="{2CC6EDAB-DF76-47F5-8939-A8BE7978A9BB}"/>
    <dgm:cxn modelId="{32A718DA-7FE6-46D7-97AC-DFCF1AECB459}" type="presOf" srcId="{7E81EE1F-9973-4249-A3E6-5EA868C0F8D1}" destId="{661B60E0-8125-4A31-A606-FBCFE201A9CC}" srcOrd="0" destOrd="0" presId="urn:microsoft.com/office/officeart/2008/layout/HorizontalMultiLevelHierarchy"/>
    <dgm:cxn modelId="{7096B2DA-E59A-468F-978E-F8648FF849EC}" type="presOf" srcId="{FE67A6BD-DA54-4553-85B0-22E1C79A93F1}" destId="{A27509F5-2727-4E73-A420-DBAABE59440C}" srcOrd="1" destOrd="0" presId="urn:microsoft.com/office/officeart/2008/layout/HorizontalMultiLevelHierarchy"/>
    <dgm:cxn modelId="{0985E1FC-BB04-4B5D-8412-8797AC455607}" type="presOf" srcId="{4A8F6ED3-B003-4D89-8778-34893E1F9014}" destId="{A561EAC8-C47B-491C-BC18-A5E55321AE7D}" srcOrd="1" destOrd="0" presId="urn:microsoft.com/office/officeart/2008/layout/HorizontalMultiLevelHierarchy"/>
    <dgm:cxn modelId="{C491319C-A6B7-4B6F-A20C-B998518A8D8B}" type="presOf" srcId="{FD84E37D-A64D-46EE-AF24-AD8F16AA8757}" destId="{7CA37AA2-DE4B-4C00-9A51-A75CD04C2251}" srcOrd="1" destOrd="0" presId="urn:microsoft.com/office/officeart/2008/layout/HorizontalMultiLevelHierarchy"/>
    <dgm:cxn modelId="{0F2E3163-8DEF-4D25-AEA3-6AF942A3894D}" type="presOf" srcId="{DA3F6818-6911-46AC-926E-3C07CD120FD7}" destId="{2C0D09E9-D54C-4BFE-B246-EACCEAE570D8}" srcOrd="1" destOrd="0" presId="urn:microsoft.com/office/officeart/2008/layout/HorizontalMultiLevelHierarchy"/>
    <dgm:cxn modelId="{52EDFD61-A27C-42B3-9212-D5EF2CE160E8}" type="presOf" srcId="{937ACF26-5F68-46E5-9524-4652F6F51317}" destId="{03727494-5CFF-4D68-BCB8-719BE787822B}" srcOrd="1" destOrd="0" presId="urn:microsoft.com/office/officeart/2008/layout/HorizontalMultiLevelHierarchy"/>
    <dgm:cxn modelId="{47BD3D1C-8FE3-4923-B83F-6C34EBB35B43}" type="presOf" srcId="{C5D47A28-887E-43F2-90FB-A5C10387C407}" destId="{F149A8E6-FA17-4175-90E9-AD70E1A600C6}" srcOrd="0" destOrd="0" presId="urn:microsoft.com/office/officeart/2008/layout/HorizontalMultiLevelHierarchy"/>
    <dgm:cxn modelId="{AEE12EDA-366F-4E4F-A945-CF860587DC59}" srcId="{24618D79-F035-4BB8-B305-D1610A5FE6C3}" destId="{DDF680E4-752D-4638-9CF9-F371DB821C24}" srcOrd="4" destOrd="0" parTransId="{E0437A5E-3F3D-4DEA-B57D-0A884976CD6E}" sibTransId="{6C81E13E-E404-440B-AACC-17BD7B6C44BE}"/>
    <dgm:cxn modelId="{C89F57CF-AB42-4850-95C0-49FA24C63CA8}" type="presOf" srcId="{64BE5847-D36D-408E-B29A-28B31AB9F6C2}" destId="{61E005D0-81AA-4B7D-A6A6-163648932731}" srcOrd="0" destOrd="0" presId="urn:microsoft.com/office/officeart/2008/layout/HorizontalMultiLevelHierarchy"/>
    <dgm:cxn modelId="{4020B1A0-9B16-4B00-8C08-32B92F7CABA3}" srcId="{7E81EE1F-9973-4249-A3E6-5EA868C0F8D1}" destId="{08726E0D-0FEA-47AA-82E5-DB8A27D086CF}" srcOrd="0" destOrd="0" parTransId="{45223CEF-2062-4EB1-8F83-B843D35DB482}" sibTransId="{75F900D1-B8D6-417B-915E-C17110073AF6}"/>
    <dgm:cxn modelId="{255CCD55-20E5-44C7-8485-64ECCE7E8152}" type="presOf" srcId="{96EE9FB7-A42D-4D8C-AF6E-9597C2CF9D4A}" destId="{C1624F53-453D-45D6-8173-8724751BE7C8}" srcOrd="0" destOrd="0" presId="urn:microsoft.com/office/officeart/2008/layout/HorizontalMultiLevelHierarchy"/>
    <dgm:cxn modelId="{D367E1DC-055D-4F79-BEC2-2F1C77318E47}" type="presOf" srcId="{937ACF26-5F68-46E5-9524-4652F6F51317}" destId="{3B8CB037-B07F-4B93-A57E-C37523B34EAF}" srcOrd="0" destOrd="0" presId="urn:microsoft.com/office/officeart/2008/layout/HorizontalMultiLevelHierarchy"/>
    <dgm:cxn modelId="{D4417775-78C6-4BA4-B546-D8D9BB2E7409}" type="presOf" srcId="{23D6A3CA-05AB-4B53-8CF4-2D1232675FC1}" destId="{04B2DED0-5F14-4D64-82FE-F841A48E66F1}" srcOrd="0" destOrd="0" presId="urn:microsoft.com/office/officeart/2008/layout/HorizontalMultiLevelHierarchy"/>
    <dgm:cxn modelId="{E555FDE5-9803-42FB-8ED7-8B95CD86BA73}" srcId="{F59C910E-CF1B-4E0D-A198-27C822DE7968}" destId="{C382E4D8-09DE-4CE6-B0AB-53F04ACD638E}" srcOrd="0" destOrd="0" parTransId="{136DC1BE-DB24-4CB2-B4B7-967DEF1CFA13}" sibTransId="{BDBE8305-6462-4A80-8999-6D277FFED8D1}"/>
    <dgm:cxn modelId="{730F04DA-E360-496B-92D8-CE9B80DE4F7D}" type="presOf" srcId="{C1871AEA-D0C9-4073-B4EC-7D3FA5C2DB52}" destId="{23E986E1-11F2-4266-B8C7-690196A8C68D}" srcOrd="0" destOrd="0" presId="urn:microsoft.com/office/officeart/2008/layout/HorizontalMultiLevelHierarchy"/>
    <dgm:cxn modelId="{26AF73AA-570F-4E7F-889D-F3B1E0795108}" srcId="{F59C910E-CF1B-4E0D-A198-27C822DE7968}" destId="{24618D79-F035-4BB8-B305-D1610A5FE6C3}" srcOrd="1" destOrd="0" parTransId="{42455D27-BD43-418A-BAB1-F26BBDE76644}" sibTransId="{C8695F99-7E44-4922-8ABD-B4CAA116D885}"/>
    <dgm:cxn modelId="{00FD4EB2-A72D-4419-B723-0AB951B2AB51}" srcId="{9AD15565-4375-4071-A104-8E7726B7D3A4}" destId="{73123E37-8F15-477D-B4CC-3C301953762F}" srcOrd="0" destOrd="0" parTransId="{584A37A1-BD9B-4DC8-A9F1-701526CBF521}" sibTransId="{A237BF16-2B1E-4A17-9700-A389E18C0C05}"/>
    <dgm:cxn modelId="{B521B622-DF8F-413F-B110-6C241A87AC1A}" type="presOf" srcId="{DC73B517-DB3C-4876-B923-4A814E58C4A9}" destId="{1527EBAC-1A49-404A-B3B8-654E48C6590D}" srcOrd="0" destOrd="0" presId="urn:microsoft.com/office/officeart/2008/layout/HorizontalMultiLevelHierarchy"/>
    <dgm:cxn modelId="{54F9D8DA-ECF4-4255-882A-A9A89575BF9A}" type="presOf" srcId="{C5BD45B2-2A6A-480A-A171-F9628DBFBC5C}" destId="{32542D8B-A41E-4D81-AB98-F330A579BB0B}" srcOrd="0" destOrd="0" presId="urn:microsoft.com/office/officeart/2008/layout/HorizontalMultiLevelHierarchy"/>
    <dgm:cxn modelId="{0C58FB5B-AB89-4018-ADE2-6276B8DF0D2F}" type="presOf" srcId="{08726E0D-0FEA-47AA-82E5-DB8A27D086CF}" destId="{92669BC9-28C4-4425-8AD0-C8F01AAA74C3}" srcOrd="0" destOrd="0" presId="urn:microsoft.com/office/officeart/2008/layout/HorizontalMultiLevelHierarchy"/>
    <dgm:cxn modelId="{5BF8280A-AC24-44E6-BF79-09C3814C7ED4}" type="presOf" srcId="{C113491C-9760-4F4D-B5AB-CF04066DB5FA}" destId="{A00C41FE-A43D-43EB-A3E6-0B7BA3558E48}" srcOrd="0" destOrd="0" presId="urn:microsoft.com/office/officeart/2008/layout/HorizontalMultiLevelHierarchy"/>
    <dgm:cxn modelId="{2FF9084C-9100-46C9-9C49-E6B261328922}" type="presOf" srcId="{73123E37-8F15-477D-B4CC-3C301953762F}" destId="{E2589FED-21CC-4051-8C0F-9D01E41E5088}" srcOrd="0" destOrd="0" presId="urn:microsoft.com/office/officeart/2008/layout/HorizontalMultiLevelHierarchy"/>
    <dgm:cxn modelId="{BA96EEA1-DBC5-46A0-B776-077C5F703F20}" type="presOf" srcId="{CE574968-82F9-48FD-ACAD-4AAAB46E1743}" destId="{FCF17721-4238-4133-9B75-52E273B97B15}" srcOrd="1" destOrd="0" presId="urn:microsoft.com/office/officeart/2008/layout/HorizontalMultiLevelHierarchy"/>
    <dgm:cxn modelId="{D39BCDE5-B220-41E1-B993-846D7E1B2ABE}" srcId="{24618D79-F035-4BB8-B305-D1610A5FE6C3}" destId="{BFEF3B26-0F7A-4125-A1E9-2205C23A97CF}" srcOrd="6" destOrd="0" parTransId="{9FFACC3D-DB4F-4996-9F10-63DE7345E049}" sibTransId="{B994F31C-D193-4215-97C9-CA89CEAB7210}"/>
    <dgm:cxn modelId="{98AA279A-D619-4781-B2E8-5A29E8E28F63}" srcId="{901B2E02-FE0A-4D58-BBF4-5D15BF0B44EE}" destId="{EB576F88-1A5C-46B3-96CA-2AD2A5BED03B}" srcOrd="0" destOrd="0" parTransId="{FD84E37D-A64D-46EE-AF24-AD8F16AA8757}" sibTransId="{D8973878-F560-42C3-8C8B-A709D5EF9C37}"/>
    <dgm:cxn modelId="{F16A6F5C-9232-4D2D-B955-EF485C639420}" type="presOf" srcId="{3441090D-8CB3-4E3E-9809-290D80088F41}" destId="{B9724876-C393-460B-90C5-86E009E45F3F}" srcOrd="1" destOrd="0" presId="urn:microsoft.com/office/officeart/2008/layout/HorizontalMultiLevelHierarchy"/>
    <dgm:cxn modelId="{61BCFF5E-866B-41CB-8D17-6FB34D6E656D}" type="presOf" srcId="{C1474F6A-2D9F-45AD-A289-4B24A60FEB7C}" destId="{A42E4908-D90F-445B-A4C4-9C86EDFA7989}" srcOrd="0" destOrd="0" presId="urn:microsoft.com/office/officeart/2008/layout/HorizontalMultiLevelHierarchy"/>
    <dgm:cxn modelId="{B021C49E-991D-449F-9A82-10C40397A9BA}" type="presOf" srcId="{C8343AF8-DBB5-4835-ACF6-10889C750EE1}" destId="{878AD58B-BAFF-42DB-A27B-333DAFA8FFF3}" srcOrd="1" destOrd="0" presId="urn:microsoft.com/office/officeart/2008/layout/HorizontalMultiLevelHierarchy"/>
    <dgm:cxn modelId="{61AD2659-BBA2-44AD-B6CA-B651B34EE718}" srcId="{CDD65FD9-9FB5-41A5-9D7F-A6DED294DE60}" destId="{1D7D96D7-5DAD-4C32-8D2A-279F08D0C03E}" srcOrd="0" destOrd="0" parTransId="{220B0D7D-A114-46CB-AC62-0DD7B69CB2A5}" sibTransId="{881C88A6-37AB-4C3B-A16E-BCF2454E4F57}"/>
    <dgm:cxn modelId="{5F23F455-C960-4DA2-B18F-E7CCA5253147}" type="presOf" srcId="{84BBF6E6-E970-4A4A-8DC0-1A92A6A06EA4}" destId="{208A1852-6D66-405C-918E-E7DC92119DDA}" srcOrd="0" destOrd="0" presId="urn:microsoft.com/office/officeart/2008/layout/HorizontalMultiLevelHierarchy"/>
    <dgm:cxn modelId="{73704458-C039-4F66-8A8C-6F1993D6C085}" type="presOf" srcId="{45223CEF-2062-4EB1-8F83-B843D35DB482}" destId="{56F72032-84F7-4A4E-937D-DCAA83EC7BEA}" srcOrd="1" destOrd="0" presId="urn:microsoft.com/office/officeart/2008/layout/HorizontalMultiLevelHierarchy"/>
    <dgm:cxn modelId="{6DED2F7E-AC37-4AD2-B347-A60799A2D24B}" type="presOf" srcId="{47F30B73-B2FF-4C6C-9685-437CD0B3D870}" destId="{BDBD4F54-CA0C-4565-AED8-5E052E224C75}" srcOrd="1" destOrd="0" presId="urn:microsoft.com/office/officeart/2008/layout/HorizontalMultiLevelHierarchy"/>
    <dgm:cxn modelId="{29CF83B7-5EDC-4545-81C2-4513233372CA}" type="presOf" srcId="{A557CAF7-9B85-4639-B16C-E0AFFD5FDA97}" destId="{352831CC-EFC0-44EC-95EA-DD7C9C02E8CA}" srcOrd="0" destOrd="0" presId="urn:microsoft.com/office/officeart/2008/layout/HorizontalMultiLevelHierarchy"/>
    <dgm:cxn modelId="{4C8C8B22-BD4B-437E-B157-A5CEC7D940C9}" srcId="{C382E4D8-09DE-4CE6-B0AB-53F04ACD638E}" destId="{BA04BD51-81F6-45E9-81DE-6ACBB16895E2}" srcOrd="1" destOrd="0" parTransId="{4D02D88C-1F09-487E-A29F-3248FA243383}" sibTransId="{0F2828E1-154B-47BE-BB8A-8F6C702CC7ED}"/>
    <dgm:cxn modelId="{06BF5D89-0195-4C03-B34B-6634B6FA7572}" srcId="{E7C2E55C-182A-4120-8974-F593AAB6ED6A}" destId="{C1474F6A-2D9F-45AD-A289-4B24A60FEB7C}" srcOrd="0" destOrd="0" parTransId="{E22685A5-47B2-47AF-8A75-BE6CEA00EBC1}" sibTransId="{D6EB2D95-4ABD-4E7E-956E-D6CFC1CF0045}"/>
    <dgm:cxn modelId="{2E3C46F7-E8D3-42FC-BD6D-54C7A4113DE6}" type="presOf" srcId="{29B9FBED-1029-4232-B342-78790A649FD9}" destId="{A40A8244-0A2E-476D-BAEB-3331EC76EEE4}" srcOrd="0" destOrd="0" presId="urn:microsoft.com/office/officeart/2008/layout/HorizontalMultiLevelHierarchy"/>
    <dgm:cxn modelId="{E73864BE-4DB9-4350-B76D-13BF17EE4F2D}" srcId="{DDF680E4-752D-4638-9CF9-F371DB821C24}" destId="{AAB6BC87-0319-4591-999F-933A88AFF148}" srcOrd="0" destOrd="0" parTransId="{B64C4306-6E25-4938-85A6-1235A4F83493}" sibTransId="{2D16CAC5-F453-41FF-9078-1D8A8CBA585D}"/>
    <dgm:cxn modelId="{201C7F80-95B9-4BD5-898D-1479A2F219D1}" srcId="{7CC8B279-6DD9-4345-AE66-B52173D0A921}" destId="{CDD65FD9-9FB5-41A5-9D7F-A6DED294DE60}" srcOrd="0" destOrd="0" parTransId="{3441090D-8CB3-4E3E-9809-290D80088F41}" sibTransId="{6445497B-5982-444B-ACFD-C95913337501}"/>
    <dgm:cxn modelId="{3F2FA6C9-F47D-4D50-9E19-BA4B3D38A676}" type="presOf" srcId="{B64C4306-6E25-4938-85A6-1235A4F83493}" destId="{87A3B42E-BC4B-4EC9-9E0F-3CC18540120B}" srcOrd="1" destOrd="0" presId="urn:microsoft.com/office/officeart/2008/layout/HorizontalMultiLevelHierarchy"/>
    <dgm:cxn modelId="{0E2FCF3A-8EEC-4A52-B2E3-4B7DB2FA9C55}" type="presOf" srcId="{FE67A6BD-DA54-4553-85B0-22E1C79A93F1}" destId="{F80D805D-4EDF-4992-A506-FFB0E7BBE521}" srcOrd="0" destOrd="0" presId="urn:microsoft.com/office/officeart/2008/layout/HorizontalMultiLevelHierarchy"/>
    <dgm:cxn modelId="{4AE0808E-17E7-47F1-A6F4-27FD49D0A453}" type="presOf" srcId="{E58416E6-A754-4BAD-8939-A1077AB0A382}" destId="{57136AF9-7B73-4C1C-BFA8-98211BA3DDED}" srcOrd="1" destOrd="0" presId="urn:microsoft.com/office/officeart/2008/layout/HorizontalMultiLevelHierarchy"/>
    <dgm:cxn modelId="{321A7D87-2F8C-41F9-BA90-8B4A435B42E2}" srcId="{71900492-8F78-43BF-B820-D971D2520705}" destId="{F59598D5-7C26-40D2-983D-CF02ECAF6E13}" srcOrd="0" destOrd="0" parTransId="{A557CAF7-9B85-4639-B16C-E0AFFD5FDA97}" sibTransId="{8FD99F6F-1783-4120-A070-23B9505CA878}"/>
    <dgm:cxn modelId="{581F2D72-2E24-4A6C-BA15-83646AE2CFA6}" type="presOf" srcId="{74D9FC78-1CDE-442B-92BD-2299F094F4A5}" destId="{D9EFB936-2FA5-4647-9256-49CED53499A1}" srcOrd="1" destOrd="0" presId="urn:microsoft.com/office/officeart/2008/layout/HorizontalMultiLevelHierarchy"/>
    <dgm:cxn modelId="{16F160C3-9C7B-4F79-B73D-04CCB9464923}" type="presOf" srcId="{E22685A5-47B2-47AF-8A75-BE6CEA00EBC1}" destId="{76D2DBAA-EA2F-48FA-BD1B-6D42CCB9DD53}" srcOrd="1" destOrd="0" presId="urn:microsoft.com/office/officeart/2008/layout/HorizontalMultiLevelHierarchy"/>
    <dgm:cxn modelId="{22E5689E-6E42-40D6-B809-565B243D6CC7}" srcId="{41F04DDC-7410-4083-8DA9-4B82E158F015}" destId="{6ECA790B-7959-4670-801F-804FADD17762}" srcOrd="0" destOrd="0" parTransId="{63A8862C-D6B5-44EC-80E5-4A363D20930D}" sibTransId="{DBDE6148-79C7-4E28-B22B-9A638E680344}"/>
    <dgm:cxn modelId="{DECB3774-8CEE-4A86-A56F-A80A0FFD0869}" srcId="{EB576F88-1A5C-46B3-96CA-2AD2A5BED03B}" destId="{38531912-F5EA-4143-81FA-2789BEE7CBBF}" srcOrd="0" destOrd="0" parTransId="{DA3F6818-6911-46AC-926E-3C07CD120FD7}" sibTransId="{913832AE-77DB-4208-BF28-BD56F1B20379}"/>
    <dgm:cxn modelId="{A5579418-DE72-462E-A824-7CF78031D257}" srcId="{29B9FBED-1029-4232-B342-78790A649FD9}" destId="{EAC6FB2E-510A-4AFA-BC51-5527E1DD27D6}" srcOrd="0" destOrd="0" parTransId="{632040CC-B13E-46E3-A662-4E4AFF8FCD92}" sibTransId="{3C270AF3-75AA-4334-BB3A-25D8B350E8CE}"/>
    <dgm:cxn modelId="{9E21E1FF-B718-47AF-B491-45364D355F43}" type="presOf" srcId="{15E87D73-3A11-4510-8DDF-35A0FE449DF7}" destId="{CB263898-A0BA-4F59-B6AE-C2F2803780EA}" srcOrd="1" destOrd="0" presId="urn:microsoft.com/office/officeart/2008/layout/HorizontalMultiLevelHierarchy"/>
    <dgm:cxn modelId="{063A2945-613B-4EF6-A7C0-3D4D6BB485B4}" type="presOf" srcId="{17738AA3-B398-4348-83EA-8150B69F9829}" destId="{AD7C60F1-3452-4B36-8392-D6D39EE18CEC}" srcOrd="0" destOrd="0" presId="urn:microsoft.com/office/officeart/2008/layout/HorizontalMultiLevelHierarchy"/>
    <dgm:cxn modelId="{85552300-88C2-4693-A78E-B96FA638D2D6}" type="presOf" srcId="{AFE215A8-CCB0-48D6-974C-3356EF0D40F2}" destId="{5BFA4130-400C-4FCE-859B-C89CAA7ED1E5}" srcOrd="1" destOrd="0" presId="urn:microsoft.com/office/officeart/2008/layout/HorizontalMultiLevelHierarchy"/>
    <dgm:cxn modelId="{FE395E37-2E23-4FEF-BAA9-5D88FBB047C9}" type="presOf" srcId="{6ECA790B-7959-4670-801F-804FADD17762}" destId="{805D3116-9416-4D82-A761-B05ED0B25BA3}" srcOrd="0" destOrd="0" presId="urn:microsoft.com/office/officeart/2008/layout/HorizontalMultiLevelHierarchy"/>
    <dgm:cxn modelId="{6A1C03C8-1B32-40C9-8977-986DA55F6A54}" type="presOf" srcId="{901B2E02-FE0A-4D58-BBF4-5D15BF0B44EE}" destId="{7147AAD7-139B-4E1F-9B40-8E07B263D042}" srcOrd="0" destOrd="0" presId="urn:microsoft.com/office/officeart/2008/layout/HorizontalMultiLevelHierarchy"/>
    <dgm:cxn modelId="{7AEB275F-C893-4D8A-954F-569165548942}" type="presOf" srcId="{867F8D26-E7E2-48E1-B53E-A3360DD6B285}" destId="{2E916F31-F83D-49ED-897B-FCCB50D4B660}" srcOrd="1" destOrd="0" presId="urn:microsoft.com/office/officeart/2008/layout/HorizontalMultiLevelHierarchy"/>
    <dgm:cxn modelId="{6D9A8452-23E5-4607-BD0D-45AF457DA53F}" type="presOf" srcId="{A557CAF7-9B85-4639-B16C-E0AFFD5FDA97}" destId="{A53D951E-D18C-460A-B2CB-31031E3AAEA9}" srcOrd="1" destOrd="0" presId="urn:microsoft.com/office/officeart/2008/layout/HorizontalMultiLevelHierarchy"/>
    <dgm:cxn modelId="{7A69E33D-3775-4465-BECB-4163B23CA29E}" type="presOf" srcId="{42455D27-BD43-418A-BAB1-F26BBDE76644}" destId="{829F5F9B-FFD2-418E-A904-A722199CB7AF}" srcOrd="0" destOrd="0" presId="urn:microsoft.com/office/officeart/2008/layout/HorizontalMultiLevelHierarchy"/>
    <dgm:cxn modelId="{9419ADAB-EA24-4570-9DC4-13F79B70BAD3}" type="presOf" srcId="{C85AD525-7923-4136-B451-A601B5083785}" destId="{D6915B1A-F1CB-486B-88D5-C2C038B1C634}" srcOrd="0" destOrd="0" presId="urn:microsoft.com/office/officeart/2008/layout/HorizontalMultiLevelHierarchy"/>
    <dgm:cxn modelId="{30F50758-E1D0-4DF9-BB9D-BBF684436032}" type="presOf" srcId="{275D7A4C-ED4F-4FDC-997E-8183A65FD0B2}" destId="{FA37E5DA-9CC1-47F3-BC08-3038BF375F62}" srcOrd="1" destOrd="0" presId="urn:microsoft.com/office/officeart/2008/layout/HorizontalMultiLevelHierarchy"/>
    <dgm:cxn modelId="{6463F908-473A-4531-A3F2-E2ACF99E6A2F}" type="presOf" srcId="{63A8862C-D6B5-44EC-80E5-4A363D20930D}" destId="{B392C080-0966-457B-B609-861E60297131}" srcOrd="0" destOrd="0" presId="urn:microsoft.com/office/officeart/2008/layout/HorizontalMultiLevelHierarchy"/>
    <dgm:cxn modelId="{FDD2EC69-F3EB-4A3E-A483-1511C8EB1CB0}" type="presOf" srcId="{AD7C8623-97B4-4420-939D-4E9386F2FAD5}" destId="{2BF5154E-17E5-44A1-B2D5-42CCE6402BEA}" srcOrd="0" destOrd="0" presId="urn:microsoft.com/office/officeart/2008/layout/HorizontalMultiLevelHierarchy"/>
    <dgm:cxn modelId="{424D6A66-9CA9-4946-8E07-D106C521772D}" type="presOf" srcId="{EAC6FB2E-510A-4AFA-BC51-5527E1DD27D6}" destId="{793650E1-809F-4CAD-B06F-6C55824D4759}" srcOrd="0" destOrd="0" presId="urn:microsoft.com/office/officeart/2008/layout/HorizontalMultiLevelHierarchy"/>
    <dgm:cxn modelId="{378FAD49-4CC8-4AAF-8D66-8B19C928AB00}" type="presOf" srcId="{0F848211-B1CF-4529-840E-6EE2C04ECEC9}" destId="{C01EACF9-18F2-4814-A81F-45276BEB3918}" srcOrd="1" destOrd="0" presId="urn:microsoft.com/office/officeart/2008/layout/HorizontalMultiLevelHierarchy"/>
    <dgm:cxn modelId="{3569F82C-BDD8-444C-AB8B-C3D116F0268E}" type="presOf" srcId="{0EE89F1E-3B30-4A66-BC64-3DCE6D5FD9E2}" destId="{66B3FD52-0721-4251-8CE9-901425500519}" srcOrd="0" destOrd="0" presId="urn:microsoft.com/office/officeart/2008/layout/HorizontalMultiLevelHierarchy"/>
    <dgm:cxn modelId="{7817B5A4-455B-4572-A5D2-54730D4A3309}" type="presOf" srcId="{632040CC-B13E-46E3-A662-4E4AFF8FCD92}" destId="{D2155BEB-B2F4-4DA4-ACAE-A05BF49B3938}" srcOrd="1" destOrd="0" presId="urn:microsoft.com/office/officeart/2008/layout/HorizontalMultiLevelHierarchy"/>
    <dgm:cxn modelId="{4A639485-F3A7-4A4E-BCF3-002BCD2095FB}" type="presOf" srcId="{34C1324E-E921-4A1D-8894-FD0AAE7F3935}" destId="{3831EA75-2329-4FE7-AE4A-99F48B7CE663}" srcOrd="0" destOrd="0" presId="urn:microsoft.com/office/officeart/2008/layout/HorizontalMultiLevelHierarchy"/>
    <dgm:cxn modelId="{3BDF8714-291F-4F37-8DFD-1A5B512098DD}" srcId="{24618D79-F035-4BB8-B305-D1610A5FE6C3}" destId="{0EE89F1E-3B30-4A66-BC64-3DCE6D5FD9E2}" srcOrd="9" destOrd="0" parTransId="{CE574968-82F9-48FD-ACAD-4AAAB46E1743}" sibTransId="{BDB730E8-9BD0-4EBE-A5B9-A9A913EDE411}"/>
    <dgm:cxn modelId="{24C4CE90-C532-4F1B-883C-BEF593ABC667}" type="presOf" srcId="{E58416E6-A754-4BAD-8939-A1077AB0A382}" destId="{74569068-F7DC-444B-970E-6BEBC5F41660}" srcOrd="0" destOrd="0" presId="urn:microsoft.com/office/officeart/2008/layout/HorizontalMultiLevelHierarchy"/>
    <dgm:cxn modelId="{C193ED4D-8F83-462F-88D2-0F3A270713D6}" type="presOf" srcId="{38531912-F5EA-4143-81FA-2789BEE7CBBF}" destId="{4BA1C3C5-0B89-4FEE-9847-FCDBBC1D5E21}" srcOrd="0" destOrd="0" presId="urn:microsoft.com/office/officeart/2008/layout/HorizontalMultiLevelHierarchy"/>
    <dgm:cxn modelId="{F67A0570-43BC-4AFA-8B13-738150B23969}" srcId="{24618D79-F035-4BB8-B305-D1610A5FE6C3}" destId="{E68F0B62-E6B2-4722-93B8-7F5BAAA76177}" srcOrd="8" destOrd="0" parTransId="{1E3D6AA9-5295-4F27-AB94-3403D19441C2}" sibTransId="{73C79E29-8911-42BD-8B6C-580EBF43A3C0}"/>
    <dgm:cxn modelId="{7DE7CD27-ABEC-417E-860B-309D56B85386}" srcId="{489E2CE2-4B6F-4B31-B447-D0964ADFBC78}" destId="{81B4B6D7-EC4A-4691-B2D0-9ABB36475C2F}" srcOrd="0" destOrd="0" parTransId="{E58416E6-A754-4BAD-8939-A1077AB0A382}" sibTransId="{7A80786B-B25E-45A1-A831-82A87CA79AD7}"/>
    <dgm:cxn modelId="{DF4CEC43-99CA-4F3A-909E-99A85A6C26E7}" type="presOf" srcId="{0C3D20BE-4922-42E8-A27A-DB91BDFC7A1A}" destId="{F691B2BB-C0BD-4A2D-AB9B-63C8365C48A2}" srcOrd="0" destOrd="0" presId="urn:microsoft.com/office/officeart/2008/layout/HorizontalMultiLevelHierarchy"/>
    <dgm:cxn modelId="{42F3DD60-B697-4343-8BF9-EF44CA13480A}" type="presOf" srcId="{86BB5A29-CF54-481B-825E-CA5994A02CA2}" destId="{42D8C04A-0CC8-46ED-8AE5-D963BC025863}" srcOrd="1" destOrd="0" presId="urn:microsoft.com/office/officeart/2008/layout/HorizontalMultiLevelHierarchy"/>
    <dgm:cxn modelId="{3953458F-8B16-430D-BE03-EB793562DA32}" type="presOf" srcId="{36BD0941-4F8F-45D8-9ACF-EBA10EB1BCFE}" destId="{E3020812-57EE-4297-B0B8-94A437397056}" srcOrd="0" destOrd="0" presId="urn:microsoft.com/office/officeart/2008/layout/HorizontalMultiLevelHierarchy"/>
    <dgm:cxn modelId="{7EFC1963-B824-4CA0-9770-7D5CC59567F1}" type="presOf" srcId="{E8DD1B72-3B70-475D-ACA6-51C99EB16659}" destId="{D6B15678-88AD-40F7-A5E5-D1706554EDC6}" srcOrd="0" destOrd="0" presId="urn:microsoft.com/office/officeart/2008/layout/HorizontalMultiLevelHierarchy"/>
    <dgm:cxn modelId="{1F4BBD91-40C8-4624-A518-0318C92B9703}" type="presOf" srcId="{3441090D-8CB3-4E3E-9809-290D80088F41}" destId="{C86A3BD4-DC20-40A0-A7C0-367E5B015EF9}" srcOrd="0" destOrd="0" presId="urn:microsoft.com/office/officeart/2008/layout/HorizontalMultiLevelHierarchy"/>
    <dgm:cxn modelId="{00BF3F65-6297-40C7-B274-524782311578}" type="presOf" srcId="{CF3E06F7-8C14-4762-B073-113134721BB1}" destId="{14D1678A-142F-412A-BB3E-870FAFB4D610}" srcOrd="0" destOrd="0" presId="urn:microsoft.com/office/officeart/2008/layout/HorizontalMultiLevelHierarchy"/>
    <dgm:cxn modelId="{1D2D409B-F2CA-422C-804C-2B1044ED1C5C}" type="presOf" srcId="{83AAB93F-C23C-426A-A1B9-4E7FDEB40224}" destId="{9C6886B3-8E45-4E69-AE40-2B9B291B1C64}" srcOrd="0" destOrd="0" presId="urn:microsoft.com/office/officeart/2008/layout/HorizontalMultiLevelHierarchy"/>
    <dgm:cxn modelId="{45070887-B036-4D0B-A8A6-F9D0A500C67E}" srcId="{3D623E14-ECFC-4A82-A441-C2D9B04A448A}" destId="{2FFBCA3C-8440-4044-9BDC-A4E42F6E8E4E}" srcOrd="0" destOrd="0" parTransId="{83AAB93F-C23C-426A-A1B9-4E7FDEB40224}" sibTransId="{CAC974E9-3277-455E-8D8D-8B222FEF84BA}"/>
    <dgm:cxn modelId="{1328A3D8-003D-462E-802D-0A0F76814E23}" type="presOf" srcId="{6BF9E528-AD5A-41B7-8AE5-AC4EB9D9F03C}" destId="{32F8F534-EA0E-4AF1-9E8E-4D94255235D4}" srcOrd="0" destOrd="0" presId="urn:microsoft.com/office/officeart/2008/layout/HorizontalMultiLevelHierarchy"/>
    <dgm:cxn modelId="{2D499B3F-2E49-4D9C-8559-A2DE1F51D859}" type="presOf" srcId="{41F04DDC-7410-4083-8DA9-4B82E158F015}" destId="{F581275C-932D-4292-85D6-7095B39211AF}" srcOrd="0" destOrd="0" presId="urn:microsoft.com/office/officeart/2008/layout/HorizontalMultiLevelHierarchy"/>
    <dgm:cxn modelId="{BE49CC1A-CA1E-4F1F-B724-2AB368858BA5}" type="presOf" srcId="{B1890FF4-C5C2-4575-87B0-1F19B9970771}" destId="{5094DB59-B482-41AD-9F7E-211A629F8A40}" srcOrd="1" destOrd="0" presId="urn:microsoft.com/office/officeart/2008/layout/HorizontalMultiLevelHierarchy"/>
    <dgm:cxn modelId="{0659A09B-8691-49B9-A692-1E7DB729D906}" srcId="{C1474F6A-2D9F-45AD-A289-4B24A60FEB7C}" destId="{DA7F9056-3124-49BB-A764-713747592862}" srcOrd="0" destOrd="0" parTransId="{86BB5A29-CF54-481B-825E-CA5994A02CA2}" sibTransId="{35FA8EA8-9876-4306-8E19-8547A9F322CC}"/>
    <dgm:cxn modelId="{D72FFA81-2771-4660-A579-357F5E065249}" type="presOf" srcId="{220B0D7D-A114-46CB-AC62-0DD7B69CB2A5}" destId="{87262BC4-E4FE-48AC-A2D1-368A022353EF}" srcOrd="1" destOrd="0" presId="urn:microsoft.com/office/officeart/2008/layout/HorizontalMultiLevelHierarchy"/>
    <dgm:cxn modelId="{73E9B152-7A0C-43C3-8D09-FC89C103689E}" type="presOf" srcId="{FF4F6161-1389-40E4-8376-098657E4FF94}" destId="{BBAA5BC8-5C49-407B-8CAD-1BDC67486A0B}" srcOrd="0" destOrd="0" presId="urn:microsoft.com/office/officeart/2008/layout/HorizontalMultiLevelHierarchy"/>
    <dgm:cxn modelId="{625B368E-E6A2-41DC-A482-763F2276DE12}" type="presOf" srcId="{47F30B73-B2FF-4C6C-9685-437CD0B3D870}" destId="{843BD357-B5D4-4D90-AB87-71B28B779A41}" srcOrd="0" destOrd="0" presId="urn:microsoft.com/office/officeart/2008/layout/HorizontalMultiLevelHierarchy"/>
    <dgm:cxn modelId="{80F9876F-EA92-4DEF-B0CF-AABD7A53E758}" type="presOf" srcId="{0660EDB2-E8DF-4F5E-9728-E62C92EEA43B}" destId="{BE071881-643D-4FEF-A7D5-0A7A15DEF9A6}" srcOrd="1" destOrd="0" presId="urn:microsoft.com/office/officeart/2008/layout/HorizontalMultiLevelHierarchy"/>
    <dgm:cxn modelId="{AB6CC7D6-7329-4D09-B3A7-DE585F510DC4}" type="presOf" srcId="{68343382-04AA-4B32-A804-97A9036AAE95}" destId="{6C6B06A4-8615-4706-80D7-CB2DE5022B27}" srcOrd="0" destOrd="0" presId="urn:microsoft.com/office/officeart/2008/layout/HorizontalMultiLevelHierarchy"/>
    <dgm:cxn modelId="{5DACE344-BB36-4CFA-953C-9F36AB969F3D}" type="presOf" srcId="{E5B3273A-06CB-439E-97C4-ED5203DE1195}" destId="{6CE39BD3-93E5-402F-ADF3-CB3699D6D8C4}" srcOrd="1" destOrd="0" presId="urn:microsoft.com/office/officeart/2008/layout/HorizontalMultiLevelHierarchy"/>
    <dgm:cxn modelId="{A9CB3143-A3A3-4684-B55D-94721FD8EAA1}" type="presOf" srcId="{1B8B188A-305B-48E5-A370-1522D1329E97}" destId="{2DBB7DA0-94B2-4528-908C-6A63F6DF5D6F}" srcOrd="1" destOrd="0" presId="urn:microsoft.com/office/officeart/2008/layout/HorizontalMultiLevelHierarchy"/>
    <dgm:cxn modelId="{AC70C4BC-F8D0-4915-BE5F-65D15AB925EB}" type="presOf" srcId="{87488E42-02E1-46F0-8651-D6DA8FE593BE}" destId="{D91F3493-B334-4C61-A824-7A5620095744}" srcOrd="1" destOrd="0" presId="urn:microsoft.com/office/officeart/2008/layout/HorizontalMultiLevelHierarchy"/>
    <dgm:cxn modelId="{F4592493-6592-4024-84F7-6902D15A2CAA}" type="presOf" srcId="{CDD65FD9-9FB5-41A5-9D7F-A6DED294DE60}" destId="{F7CF70C9-8B53-42D2-8949-0AF2F54B7AA4}" srcOrd="0" destOrd="0" presId="urn:microsoft.com/office/officeart/2008/layout/HorizontalMultiLevelHierarchy"/>
    <dgm:cxn modelId="{72F1A910-1FE0-4DC3-A185-A8601C86A5D5}" type="presOf" srcId="{15689266-B377-4FCF-AA5E-74EFFD16148C}" destId="{A2BBBE51-9942-466E-886E-58A9FE7FFF17}" srcOrd="0" destOrd="0" presId="urn:microsoft.com/office/officeart/2008/layout/HorizontalMultiLevelHierarchy"/>
    <dgm:cxn modelId="{41ABC31A-64DC-4D4E-8AA9-49F3FA3DF82C}" type="presOf" srcId="{B1890FF4-C5C2-4575-87B0-1F19B9970771}" destId="{6A401CE8-9D9E-4BC6-B2EB-1715B789FF44}" srcOrd="0" destOrd="0" presId="urn:microsoft.com/office/officeart/2008/layout/HorizontalMultiLevelHierarchy"/>
    <dgm:cxn modelId="{2691C808-CDD8-4EF3-8325-18682F91A649}" srcId="{24618D79-F035-4BB8-B305-D1610A5FE6C3}" destId="{DC73B517-DB3C-4876-B923-4A814E58C4A9}" srcOrd="1" destOrd="0" parTransId="{0F848211-B1CF-4529-840E-6EE2C04ECEC9}" sibTransId="{62EFCCFC-0E90-4220-9990-F9E0A1AABE1C}"/>
    <dgm:cxn modelId="{CCFDA8DD-A44A-4EDF-80B5-311BF1D4EB26}" srcId="{38A60FE5-22F9-4AE6-ADC0-39AB60F197BE}" destId="{77D6ADE1-8D06-4BD6-83C8-60A3E152DEAF}" srcOrd="0" destOrd="0" parTransId="{4A8F6ED3-B003-4D89-8778-34893E1F9014}" sibTransId="{F69808B7-222B-4A24-8B37-1094E3897B4B}"/>
    <dgm:cxn modelId="{7CC1296F-9B7A-460D-B9EE-43F66FA1D0D7}" srcId="{96EE9FB7-A42D-4D8C-AF6E-9597C2CF9D4A}" destId="{42C93D1C-A201-4C99-B461-94124DCBD1A2}" srcOrd="0" destOrd="0" parTransId="{87488E42-02E1-46F0-8651-D6DA8FE593BE}" sibTransId="{C2F735BB-2C96-48B9-A42F-EE53E72C0D6F}"/>
    <dgm:cxn modelId="{FB4727A8-CFDC-4CB4-B95C-10842FCFA483}" type="presParOf" srcId="{23E986E1-11F2-4266-B8C7-690196A8C68D}" destId="{85541544-3E93-42DF-B5AB-7351F527C96E}" srcOrd="0" destOrd="0" presId="urn:microsoft.com/office/officeart/2008/layout/HorizontalMultiLevelHierarchy"/>
    <dgm:cxn modelId="{835E08F1-4B3F-49CA-BFFD-4CDCBB97F78A}" type="presParOf" srcId="{85541544-3E93-42DF-B5AB-7351F527C96E}" destId="{01613C5A-8C42-4D04-9DC3-74B54DCA5405}" srcOrd="0" destOrd="0" presId="urn:microsoft.com/office/officeart/2008/layout/HorizontalMultiLevelHierarchy"/>
    <dgm:cxn modelId="{D4489517-E9ED-4D71-B9E1-6060E194CCBF}" type="presParOf" srcId="{85541544-3E93-42DF-B5AB-7351F527C96E}" destId="{02EC30D3-A70D-4B7F-A808-0EA600F00206}" srcOrd="1" destOrd="0" presId="urn:microsoft.com/office/officeart/2008/layout/HorizontalMultiLevelHierarchy"/>
    <dgm:cxn modelId="{D3306C90-C252-4F8D-B640-ECC7D198BD4C}" type="presParOf" srcId="{02EC30D3-A70D-4B7F-A808-0EA600F00206}" destId="{D12DB4DE-F04F-47EB-9739-9761631873B0}" srcOrd="0" destOrd="0" presId="urn:microsoft.com/office/officeart/2008/layout/HorizontalMultiLevelHierarchy"/>
    <dgm:cxn modelId="{860C33F8-83C8-4BBD-8DEC-715DF8218461}" type="presParOf" srcId="{D12DB4DE-F04F-47EB-9739-9761631873B0}" destId="{B5A0F415-C457-48AA-A84B-3B40025BD8CD}" srcOrd="0" destOrd="0" presId="urn:microsoft.com/office/officeart/2008/layout/HorizontalMultiLevelHierarchy"/>
    <dgm:cxn modelId="{D9829C46-36AC-499F-A3F6-57848B810446}" type="presParOf" srcId="{02EC30D3-A70D-4B7F-A808-0EA600F00206}" destId="{220A85E0-E41C-4F57-8B48-9963D39FCF4D}" srcOrd="1" destOrd="0" presId="urn:microsoft.com/office/officeart/2008/layout/HorizontalMultiLevelHierarchy"/>
    <dgm:cxn modelId="{10C7465B-E45D-46F6-9457-723357837598}" type="presParOf" srcId="{220A85E0-E41C-4F57-8B48-9963D39FCF4D}" destId="{0F9BA81E-5286-42E2-8127-EDE86A6066AD}" srcOrd="0" destOrd="0" presId="urn:microsoft.com/office/officeart/2008/layout/HorizontalMultiLevelHierarchy"/>
    <dgm:cxn modelId="{6B9BFC88-CC90-42BB-8471-04277F2337A1}" type="presParOf" srcId="{220A85E0-E41C-4F57-8B48-9963D39FCF4D}" destId="{C8729CA1-71CB-47ED-A123-C700EB727026}" srcOrd="1" destOrd="0" presId="urn:microsoft.com/office/officeart/2008/layout/HorizontalMultiLevelHierarchy"/>
    <dgm:cxn modelId="{19171128-6F35-4B4F-BC9F-4C93FDC74030}" type="presParOf" srcId="{C8729CA1-71CB-47ED-A123-C700EB727026}" destId="{669BA50A-B068-463F-BAB6-2209819B6D8F}" srcOrd="0" destOrd="0" presId="urn:microsoft.com/office/officeart/2008/layout/HorizontalMultiLevelHierarchy"/>
    <dgm:cxn modelId="{2B6300A2-335E-4E1B-9056-259CE9982DA8}" type="presParOf" srcId="{669BA50A-B068-463F-BAB6-2209819B6D8F}" destId="{BE071881-643D-4FEF-A7D5-0A7A15DEF9A6}" srcOrd="0" destOrd="0" presId="urn:microsoft.com/office/officeart/2008/layout/HorizontalMultiLevelHierarchy"/>
    <dgm:cxn modelId="{0AD78820-FFCA-4AFD-A7B4-088C9135D3E8}" type="presParOf" srcId="{C8729CA1-71CB-47ED-A123-C700EB727026}" destId="{632C85E4-E05A-4549-B258-1D97B1B9F3AC}" srcOrd="1" destOrd="0" presId="urn:microsoft.com/office/officeart/2008/layout/HorizontalMultiLevelHierarchy"/>
    <dgm:cxn modelId="{293B6E16-7FAF-40D2-AD29-69AC9D18D70B}" type="presParOf" srcId="{632C85E4-E05A-4549-B258-1D97B1B9F3AC}" destId="{04B2DED0-5F14-4D64-82FE-F841A48E66F1}" srcOrd="0" destOrd="0" presId="urn:microsoft.com/office/officeart/2008/layout/HorizontalMultiLevelHierarchy"/>
    <dgm:cxn modelId="{895791D4-BB45-4C31-BBF0-C158E7B8E029}" type="presParOf" srcId="{632C85E4-E05A-4549-B258-1D97B1B9F3AC}" destId="{FBA8E70F-B20B-44DE-8078-341153DDA17F}" srcOrd="1" destOrd="0" presId="urn:microsoft.com/office/officeart/2008/layout/HorizontalMultiLevelHierarchy"/>
    <dgm:cxn modelId="{343DD9D4-B742-486F-AF10-AB51D77C7A25}" type="presParOf" srcId="{FBA8E70F-B20B-44DE-8078-341153DDA17F}" destId="{3B8CB037-B07F-4B93-A57E-C37523B34EAF}" srcOrd="0" destOrd="0" presId="urn:microsoft.com/office/officeart/2008/layout/HorizontalMultiLevelHierarchy"/>
    <dgm:cxn modelId="{F258A860-BC0C-41FB-84A1-4CACB5CA6230}" type="presParOf" srcId="{3B8CB037-B07F-4B93-A57E-C37523B34EAF}" destId="{03727494-5CFF-4D68-BCB8-719BE787822B}" srcOrd="0" destOrd="0" presId="urn:microsoft.com/office/officeart/2008/layout/HorizontalMultiLevelHierarchy"/>
    <dgm:cxn modelId="{2298F930-B2EE-4A7A-ADDA-E18BD2E5A254}" type="presParOf" srcId="{FBA8E70F-B20B-44DE-8078-341153DDA17F}" destId="{B67EF309-A4D7-4AB8-8832-8A880301FBE8}" srcOrd="1" destOrd="0" presId="urn:microsoft.com/office/officeart/2008/layout/HorizontalMultiLevelHierarchy"/>
    <dgm:cxn modelId="{A85B02A6-1789-465E-B5EB-005C53E24465}" type="presParOf" srcId="{B67EF309-A4D7-4AB8-8832-8A880301FBE8}" destId="{A40A8244-0A2E-476D-BAEB-3331EC76EEE4}" srcOrd="0" destOrd="0" presId="urn:microsoft.com/office/officeart/2008/layout/HorizontalMultiLevelHierarchy"/>
    <dgm:cxn modelId="{BD5985F3-F7BB-4639-BCE7-1D4E0931F869}" type="presParOf" srcId="{B67EF309-A4D7-4AB8-8832-8A880301FBE8}" destId="{4B549E5B-8961-49E5-9B61-47D6F97BEFAC}" srcOrd="1" destOrd="0" presId="urn:microsoft.com/office/officeart/2008/layout/HorizontalMultiLevelHierarchy"/>
    <dgm:cxn modelId="{5B9CCF01-11D8-42C5-A334-F2884FC9E085}" type="presParOf" srcId="{4B549E5B-8961-49E5-9B61-47D6F97BEFAC}" destId="{EB690FE3-3E9D-4F05-9D4B-13061A51A959}" srcOrd="0" destOrd="0" presId="urn:microsoft.com/office/officeart/2008/layout/HorizontalMultiLevelHierarchy"/>
    <dgm:cxn modelId="{E71C3E67-AC91-469B-8DEE-58DC2F6B63A1}" type="presParOf" srcId="{EB690FE3-3E9D-4F05-9D4B-13061A51A959}" destId="{D2155BEB-B2F4-4DA4-ACAE-A05BF49B3938}" srcOrd="0" destOrd="0" presId="urn:microsoft.com/office/officeart/2008/layout/HorizontalMultiLevelHierarchy"/>
    <dgm:cxn modelId="{40EDE637-620E-4B46-9760-A4582EAFDDD0}" type="presParOf" srcId="{4B549E5B-8961-49E5-9B61-47D6F97BEFAC}" destId="{6533803A-7AEA-4D14-8F57-C633B987B643}" srcOrd="1" destOrd="0" presId="urn:microsoft.com/office/officeart/2008/layout/HorizontalMultiLevelHierarchy"/>
    <dgm:cxn modelId="{6AF411D3-2B8C-4D91-9AE9-1933F2CAB9A4}" type="presParOf" srcId="{6533803A-7AEA-4D14-8F57-C633B987B643}" destId="{793650E1-809F-4CAD-B06F-6C55824D4759}" srcOrd="0" destOrd="0" presId="urn:microsoft.com/office/officeart/2008/layout/HorizontalMultiLevelHierarchy"/>
    <dgm:cxn modelId="{BC49E048-3E2F-483C-B6F1-7D0BC5654BB4}" type="presParOf" srcId="{6533803A-7AEA-4D14-8F57-C633B987B643}" destId="{C004B05E-E04E-435C-AADB-0EED54938BA1}" srcOrd="1" destOrd="0" presId="urn:microsoft.com/office/officeart/2008/layout/HorizontalMultiLevelHierarchy"/>
    <dgm:cxn modelId="{4B8731B0-29F9-452B-A6EC-1720B2F68488}" type="presParOf" srcId="{C8729CA1-71CB-47ED-A123-C700EB727026}" destId="{4414A265-92B5-453F-809A-FB204BAA967F}" srcOrd="2" destOrd="0" presId="urn:microsoft.com/office/officeart/2008/layout/HorizontalMultiLevelHierarchy"/>
    <dgm:cxn modelId="{DCA3C635-F11F-4368-BB68-70D47F150666}" type="presParOf" srcId="{4414A265-92B5-453F-809A-FB204BAA967F}" destId="{020D4D18-C975-4BC1-9C97-659B3D5F92C3}" srcOrd="0" destOrd="0" presId="urn:microsoft.com/office/officeart/2008/layout/HorizontalMultiLevelHierarchy"/>
    <dgm:cxn modelId="{31E97796-7024-48AE-85C0-2EB22EE3BB18}" type="presParOf" srcId="{C8729CA1-71CB-47ED-A123-C700EB727026}" destId="{6E148540-FDF0-4539-8641-FAA452B3CCCB}" srcOrd="3" destOrd="0" presId="urn:microsoft.com/office/officeart/2008/layout/HorizontalMultiLevelHierarchy"/>
    <dgm:cxn modelId="{1F2FEB5C-466D-4CCF-90DA-D76BC711EC23}" type="presParOf" srcId="{6E148540-FDF0-4539-8641-FAA452B3CCCB}" destId="{A3B67AAA-E3AA-4BD6-8603-946CE70EC04A}" srcOrd="0" destOrd="0" presId="urn:microsoft.com/office/officeart/2008/layout/HorizontalMultiLevelHierarchy"/>
    <dgm:cxn modelId="{4DAF4917-E1B1-4A71-B005-BC1405162496}" type="presParOf" srcId="{6E148540-FDF0-4539-8641-FAA452B3CCCB}" destId="{F902BA7A-5FEE-44C0-8B67-88D7A05C9AAE}" srcOrd="1" destOrd="0" presId="urn:microsoft.com/office/officeart/2008/layout/HorizontalMultiLevelHierarchy"/>
    <dgm:cxn modelId="{FFCB9BE6-414D-4EC7-939D-11123DFEEBBB}" type="presParOf" srcId="{F902BA7A-5FEE-44C0-8B67-88D7A05C9AAE}" destId="{3A2B4EEF-B0EC-4AB4-94DE-78F942C12D6F}" srcOrd="0" destOrd="0" presId="urn:microsoft.com/office/officeart/2008/layout/HorizontalMultiLevelHierarchy"/>
    <dgm:cxn modelId="{EF7133B2-1D9F-4B44-BC5D-9F7F896C21F3}" type="presParOf" srcId="{3A2B4EEF-B0EC-4AB4-94DE-78F942C12D6F}" destId="{CA329361-C08A-45F2-AB54-B80D508C56E7}" srcOrd="0" destOrd="0" presId="urn:microsoft.com/office/officeart/2008/layout/HorizontalMultiLevelHierarchy"/>
    <dgm:cxn modelId="{7C1BFF16-1BD4-4E9F-8F9B-2697AFD406F9}" type="presParOf" srcId="{F902BA7A-5FEE-44C0-8B67-88D7A05C9AAE}" destId="{543B8895-9C7F-4CA9-B760-DC272CF3D3BF}" srcOrd="1" destOrd="0" presId="urn:microsoft.com/office/officeart/2008/layout/HorizontalMultiLevelHierarchy"/>
    <dgm:cxn modelId="{1165C08B-8948-49F9-94EE-D5D5270A2C80}" type="presParOf" srcId="{543B8895-9C7F-4CA9-B760-DC272CF3D3BF}" destId="{A00C41FE-A43D-43EB-A3E6-0B7BA3558E48}" srcOrd="0" destOrd="0" presId="urn:microsoft.com/office/officeart/2008/layout/HorizontalMultiLevelHierarchy"/>
    <dgm:cxn modelId="{50C05106-2F99-4FB9-B32A-1ED9E10F52AB}" type="presParOf" srcId="{543B8895-9C7F-4CA9-B760-DC272CF3D3BF}" destId="{CEDC456D-8A0E-48EA-BC49-369D0D75528D}" srcOrd="1" destOrd="0" presId="urn:microsoft.com/office/officeart/2008/layout/HorizontalMultiLevelHierarchy"/>
    <dgm:cxn modelId="{44ADCA58-F729-48BA-98E6-B4CD33430BFA}" type="presParOf" srcId="{CEDC456D-8A0E-48EA-BC49-369D0D75528D}" destId="{F80D805D-4EDF-4992-A506-FFB0E7BBE521}" srcOrd="0" destOrd="0" presId="urn:microsoft.com/office/officeart/2008/layout/HorizontalMultiLevelHierarchy"/>
    <dgm:cxn modelId="{855DEE78-0165-4BFB-A12F-B7249AAA8A13}" type="presParOf" srcId="{F80D805D-4EDF-4992-A506-FFB0E7BBE521}" destId="{A27509F5-2727-4E73-A420-DBAABE59440C}" srcOrd="0" destOrd="0" presId="urn:microsoft.com/office/officeart/2008/layout/HorizontalMultiLevelHierarchy"/>
    <dgm:cxn modelId="{409F4489-B1C1-499E-B8BD-47490A4A9646}" type="presParOf" srcId="{CEDC456D-8A0E-48EA-BC49-369D0D75528D}" destId="{C7FBAEFB-61D7-44B9-8EC4-AC45DD909568}" srcOrd="1" destOrd="0" presId="urn:microsoft.com/office/officeart/2008/layout/HorizontalMultiLevelHierarchy"/>
    <dgm:cxn modelId="{2E3010AD-FE1D-4350-86A4-F601D5507630}" type="presParOf" srcId="{C7FBAEFB-61D7-44B9-8EC4-AC45DD909568}" destId="{4B7173B8-6666-494E-A914-A6FB9971A60C}" srcOrd="0" destOrd="0" presId="urn:microsoft.com/office/officeart/2008/layout/HorizontalMultiLevelHierarchy"/>
    <dgm:cxn modelId="{EECA10E3-C4A7-47D1-87D3-F95F9837A585}" type="presParOf" srcId="{C7FBAEFB-61D7-44B9-8EC4-AC45DD909568}" destId="{55AB9ED6-57D5-4E74-AFAB-C198C5F4BA7F}" srcOrd="1" destOrd="0" presId="urn:microsoft.com/office/officeart/2008/layout/HorizontalMultiLevelHierarchy"/>
    <dgm:cxn modelId="{708B4189-9602-465F-85FC-6E3A1C32BE30}" type="presParOf" srcId="{C8729CA1-71CB-47ED-A123-C700EB727026}" destId="{40C7B35F-8729-4494-9A50-1372BA232253}" srcOrd="4" destOrd="0" presId="urn:microsoft.com/office/officeart/2008/layout/HorizontalMultiLevelHierarchy"/>
    <dgm:cxn modelId="{BDB8261A-D5AD-4120-B21E-F469DB33C3D8}" type="presParOf" srcId="{40C7B35F-8729-4494-9A50-1372BA232253}" destId="{7696AEAB-CA5A-46A6-9B8C-2DDC2FA2C217}" srcOrd="0" destOrd="0" presId="urn:microsoft.com/office/officeart/2008/layout/HorizontalMultiLevelHierarchy"/>
    <dgm:cxn modelId="{2141D2A0-6D00-4C3A-A4F1-3AB41A469CA7}" type="presParOf" srcId="{C8729CA1-71CB-47ED-A123-C700EB727026}" destId="{91EFD899-AE16-4B88-958E-AE0995C44498}" srcOrd="5" destOrd="0" presId="urn:microsoft.com/office/officeart/2008/layout/HorizontalMultiLevelHierarchy"/>
    <dgm:cxn modelId="{B768356B-84B0-4238-8FBB-531DD4B54FBB}" type="presParOf" srcId="{91EFD899-AE16-4B88-958E-AE0995C44498}" destId="{8868DE2B-245E-4D99-9B71-80B41D23F6EB}" srcOrd="0" destOrd="0" presId="urn:microsoft.com/office/officeart/2008/layout/HorizontalMultiLevelHierarchy"/>
    <dgm:cxn modelId="{AAB3596B-3937-4845-B890-5CBD3969B7EC}" type="presParOf" srcId="{91EFD899-AE16-4B88-958E-AE0995C44498}" destId="{3D7D01A9-6A9B-4E63-A736-506D6D979848}" srcOrd="1" destOrd="0" presId="urn:microsoft.com/office/officeart/2008/layout/HorizontalMultiLevelHierarchy"/>
    <dgm:cxn modelId="{80C8BDCC-CF59-47D5-9E3B-BE4FF9C59067}" type="presParOf" srcId="{3D7D01A9-6A9B-4E63-A736-506D6D979848}" destId="{2824880A-A433-466A-A39E-D9619B33FF1A}" srcOrd="0" destOrd="0" presId="urn:microsoft.com/office/officeart/2008/layout/HorizontalMultiLevelHierarchy"/>
    <dgm:cxn modelId="{BFB78FC6-4638-4B1F-99F9-27BA4A669A79}" type="presParOf" srcId="{2824880A-A433-466A-A39E-D9619B33FF1A}" destId="{C7BEC84B-CDF3-4162-BB1F-5D365C869DB9}" srcOrd="0" destOrd="0" presId="urn:microsoft.com/office/officeart/2008/layout/HorizontalMultiLevelHierarchy"/>
    <dgm:cxn modelId="{5494DE62-CA7C-4730-9F34-22C06B6CD828}" type="presParOf" srcId="{3D7D01A9-6A9B-4E63-A736-506D6D979848}" destId="{8F204455-57F3-4B12-BF17-1D3623A83D7B}" srcOrd="1" destOrd="0" presId="urn:microsoft.com/office/officeart/2008/layout/HorizontalMultiLevelHierarchy"/>
    <dgm:cxn modelId="{F268C03E-E2D4-4B41-B309-70B349AC59A0}" type="presParOf" srcId="{8F204455-57F3-4B12-BF17-1D3623A83D7B}" destId="{0F2DF93F-5402-4C5C-A1CA-91D2842AB1F7}" srcOrd="0" destOrd="0" presId="urn:microsoft.com/office/officeart/2008/layout/HorizontalMultiLevelHierarchy"/>
    <dgm:cxn modelId="{2D402D9C-4F76-4D25-B0B4-5253733B525A}" type="presParOf" srcId="{8F204455-57F3-4B12-BF17-1D3623A83D7B}" destId="{21956C6E-C2E4-48CC-9332-A0AA5FC39D83}" srcOrd="1" destOrd="0" presId="urn:microsoft.com/office/officeart/2008/layout/HorizontalMultiLevelHierarchy"/>
    <dgm:cxn modelId="{4100E56A-D777-4C6D-AB97-AA4C5504BC13}" type="presParOf" srcId="{21956C6E-C2E4-48CC-9332-A0AA5FC39D83}" destId="{FAC48A1E-4547-4CA7-8415-AC31A508CF4E}" srcOrd="0" destOrd="0" presId="urn:microsoft.com/office/officeart/2008/layout/HorizontalMultiLevelHierarchy"/>
    <dgm:cxn modelId="{82A7E46A-6760-4846-B534-662B544E2C5D}" type="presParOf" srcId="{FAC48A1E-4547-4CA7-8415-AC31A508CF4E}" destId="{A561EAC8-C47B-491C-BC18-A5E55321AE7D}" srcOrd="0" destOrd="0" presId="urn:microsoft.com/office/officeart/2008/layout/HorizontalMultiLevelHierarchy"/>
    <dgm:cxn modelId="{5E4A8F79-5B66-4728-9C82-725C3C8FE1F7}" type="presParOf" srcId="{21956C6E-C2E4-48CC-9332-A0AA5FC39D83}" destId="{09002EC2-18B9-444B-BC75-D4965456FBA9}" srcOrd="1" destOrd="0" presId="urn:microsoft.com/office/officeart/2008/layout/HorizontalMultiLevelHierarchy"/>
    <dgm:cxn modelId="{544C3618-E777-4210-9F9E-C60BFBD42F1A}" type="presParOf" srcId="{09002EC2-18B9-444B-BC75-D4965456FBA9}" destId="{6A00195E-E8FA-46D9-B8BB-E9926B5BD52B}" srcOrd="0" destOrd="0" presId="urn:microsoft.com/office/officeart/2008/layout/HorizontalMultiLevelHierarchy"/>
    <dgm:cxn modelId="{59C258B5-CCA6-4574-9151-AA17C29A1912}" type="presParOf" srcId="{09002EC2-18B9-444B-BC75-D4965456FBA9}" destId="{BF1C2032-9766-41C1-BFC0-F196EFA25816}" srcOrd="1" destOrd="0" presId="urn:microsoft.com/office/officeart/2008/layout/HorizontalMultiLevelHierarchy"/>
    <dgm:cxn modelId="{827E8015-39AF-46AF-99A6-B034C66B39BF}" type="presParOf" srcId="{C8729CA1-71CB-47ED-A123-C700EB727026}" destId="{4618CF7B-EDB0-4C95-8687-DC91600695D3}" srcOrd="6" destOrd="0" presId="urn:microsoft.com/office/officeart/2008/layout/HorizontalMultiLevelHierarchy"/>
    <dgm:cxn modelId="{211C4CFA-54A5-45A3-8474-9AFCAA103755}" type="presParOf" srcId="{4618CF7B-EDB0-4C95-8687-DC91600695D3}" destId="{50C04875-AE8C-4A7E-903B-78D3D949D81B}" srcOrd="0" destOrd="0" presId="urn:microsoft.com/office/officeart/2008/layout/HorizontalMultiLevelHierarchy"/>
    <dgm:cxn modelId="{60E86440-2BC7-46D2-81B1-A364D56737C8}" type="presParOf" srcId="{C8729CA1-71CB-47ED-A123-C700EB727026}" destId="{807FABB2-8B2E-43D4-BA59-234DC45BDD28}" srcOrd="7" destOrd="0" presId="urn:microsoft.com/office/officeart/2008/layout/HorizontalMultiLevelHierarchy"/>
    <dgm:cxn modelId="{ABAFBA99-2EB8-4FD3-96B6-50910390144B}" type="presParOf" srcId="{807FABB2-8B2E-43D4-BA59-234DC45BDD28}" destId="{11658841-F139-469A-AD0F-B9BDA680A110}" srcOrd="0" destOrd="0" presId="urn:microsoft.com/office/officeart/2008/layout/HorizontalMultiLevelHierarchy"/>
    <dgm:cxn modelId="{9EA4E526-9575-4760-927C-A087B65C7174}" type="presParOf" srcId="{807FABB2-8B2E-43D4-BA59-234DC45BDD28}" destId="{33DD502C-0DDE-4E38-BE48-2DE3313F1BBA}" srcOrd="1" destOrd="0" presId="urn:microsoft.com/office/officeart/2008/layout/HorizontalMultiLevelHierarchy"/>
    <dgm:cxn modelId="{0B780A72-6427-4D89-BFB8-74B39008BF4A}" type="presParOf" srcId="{33DD502C-0DDE-4E38-BE48-2DE3313F1BBA}" destId="{E115F1D6-6154-4991-B55F-EDAE4B7F2EC1}" srcOrd="0" destOrd="0" presId="urn:microsoft.com/office/officeart/2008/layout/HorizontalMultiLevelHierarchy"/>
    <dgm:cxn modelId="{E951C192-D6D8-422D-AE16-9BE2CF5C05B8}" type="presParOf" srcId="{E115F1D6-6154-4991-B55F-EDAE4B7F2EC1}" destId="{C606EC89-6CCE-438D-9D01-20352260F316}" srcOrd="0" destOrd="0" presId="urn:microsoft.com/office/officeart/2008/layout/HorizontalMultiLevelHierarchy"/>
    <dgm:cxn modelId="{16F0C933-E586-401C-8180-2D2636311EEA}" type="presParOf" srcId="{33DD502C-0DDE-4E38-BE48-2DE3313F1BBA}" destId="{069824A3-B3C5-49B1-9D01-25F2201DE78F}" srcOrd="1" destOrd="0" presId="urn:microsoft.com/office/officeart/2008/layout/HorizontalMultiLevelHierarchy"/>
    <dgm:cxn modelId="{BB8DC572-C783-4953-A58F-3E6C3A753A2E}" type="presParOf" srcId="{069824A3-B3C5-49B1-9D01-25F2201DE78F}" destId="{E2589FED-21CC-4051-8C0F-9D01E41E5088}" srcOrd="0" destOrd="0" presId="urn:microsoft.com/office/officeart/2008/layout/HorizontalMultiLevelHierarchy"/>
    <dgm:cxn modelId="{C1E3D3D6-5C04-4E68-A794-0708EDE4A996}" type="presParOf" srcId="{069824A3-B3C5-49B1-9D01-25F2201DE78F}" destId="{FD7167FF-9CB8-4EC6-B787-A112962678C0}" srcOrd="1" destOrd="0" presId="urn:microsoft.com/office/officeart/2008/layout/HorizontalMultiLevelHierarchy"/>
    <dgm:cxn modelId="{BAA1F2B7-ACF1-40C8-AB62-47EDFFBFA8AC}" type="presParOf" srcId="{FD7167FF-9CB8-4EC6-B787-A112962678C0}" destId="{ACB70A87-B890-4C81-90D4-E47158146894}" srcOrd="0" destOrd="0" presId="urn:microsoft.com/office/officeart/2008/layout/HorizontalMultiLevelHierarchy"/>
    <dgm:cxn modelId="{8C3B2EF8-E005-47E2-B04E-A22823DFC33C}" type="presParOf" srcId="{ACB70A87-B890-4C81-90D4-E47158146894}" destId="{C2AD5846-0C71-42D8-B32C-B5FE9AF57EEB}" srcOrd="0" destOrd="0" presId="urn:microsoft.com/office/officeart/2008/layout/HorizontalMultiLevelHierarchy"/>
    <dgm:cxn modelId="{D589BA00-614C-4743-8EE4-259E1CBF8FB5}" type="presParOf" srcId="{FD7167FF-9CB8-4EC6-B787-A112962678C0}" destId="{A2B4D189-5097-4DF3-B265-90E9DFE2A389}" srcOrd="1" destOrd="0" presId="urn:microsoft.com/office/officeart/2008/layout/HorizontalMultiLevelHierarchy"/>
    <dgm:cxn modelId="{FE1949C3-9FD3-4832-8251-E3ED23962D51}" type="presParOf" srcId="{A2B4D189-5097-4DF3-B265-90E9DFE2A389}" destId="{D6B15678-88AD-40F7-A5E5-D1706554EDC6}" srcOrd="0" destOrd="0" presId="urn:microsoft.com/office/officeart/2008/layout/HorizontalMultiLevelHierarchy"/>
    <dgm:cxn modelId="{BCC7AEC7-717B-48E8-8ABB-994C4B67E4B3}" type="presParOf" srcId="{A2B4D189-5097-4DF3-B265-90E9DFE2A389}" destId="{12D1A977-8F1A-460F-9222-79CE90C9B332}" srcOrd="1" destOrd="0" presId="urn:microsoft.com/office/officeart/2008/layout/HorizontalMultiLevelHierarchy"/>
    <dgm:cxn modelId="{C9C10F13-6CDA-440F-8688-6FE2A79D4229}" type="presParOf" srcId="{02EC30D3-A70D-4B7F-A808-0EA600F00206}" destId="{829F5F9B-FFD2-418E-A904-A722199CB7AF}" srcOrd="2" destOrd="0" presId="urn:microsoft.com/office/officeart/2008/layout/HorizontalMultiLevelHierarchy"/>
    <dgm:cxn modelId="{7D06B8E1-9B93-40B1-8814-10A0165050D0}" type="presParOf" srcId="{829F5F9B-FFD2-418E-A904-A722199CB7AF}" destId="{90F715E2-935A-474E-8786-472417A2C40D}" srcOrd="0" destOrd="0" presId="urn:microsoft.com/office/officeart/2008/layout/HorizontalMultiLevelHierarchy"/>
    <dgm:cxn modelId="{2EEB77C6-8663-4E4C-925F-BBFA8D717E58}" type="presParOf" srcId="{02EC30D3-A70D-4B7F-A808-0EA600F00206}" destId="{F6C9FF2A-0995-4AA8-B88F-2EE37DF3ED89}" srcOrd="3" destOrd="0" presId="urn:microsoft.com/office/officeart/2008/layout/HorizontalMultiLevelHierarchy"/>
    <dgm:cxn modelId="{478F4C8F-7C7F-4A4B-B313-9B1F5244CC53}" type="presParOf" srcId="{F6C9FF2A-0995-4AA8-B88F-2EE37DF3ED89}" destId="{20DE3FB5-7519-415C-BF69-45A5696657D4}" srcOrd="0" destOrd="0" presId="urn:microsoft.com/office/officeart/2008/layout/HorizontalMultiLevelHierarchy"/>
    <dgm:cxn modelId="{7116D741-EA0F-46CA-9674-4F37239A0CDA}" type="presParOf" srcId="{F6C9FF2A-0995-4AA8-B88F-2EE37DF3ED89}" destId="{A127B7E2-EF7B-4D0E-8470-A000789AAC6F}" srcOrd="1" destOrd="0" presId="urn:microsoft.com/office/officeart/2008/layout/HorizontalMultiLevelHierarchy"/>
    <dgm:cxn modelId="{DB98099D-07EA-4C85-84D0-A9303AB6D8CE}" type="presParOf" srcId="{A127B7E2-EF7B-4D0E-8470-A000789AAC6F}" destId="{D5280511-7B87-4BF9-813C-D963D0EA31BC}" srcOrd="0" destOrd="0" presId="urn:microsoft.com/office/officeart/2008/layout/HorizontalMultiLevelHierarchy"/>
    <dgm:cxn modelId="{CAE51FA7-4616-4ADA-BE28-006A3413D79D}" type="presParOf" srcId="{D5280511-7B87-4BF9-813C-D963D0EA31BC}" destId="{878AD58B-BAFF-42DB-A27B-333DAFA8FFF3}" srcOrd="0" destOrd="0" presId="urn:microsoft.com/office/officeart/2008/layout/HorizontalMultiLevelHierarchy"/>
    <dgm:cxn modelId="{56AF69C9-0BBB-4D27-AA5A-F45905D8684C}" type="presParOf" srcId="{A127B7E2-EF7B-4D0E-8470-A000789AAC6F}" destId="{E6D6145A-91B3-478B-AA4A-C731148D428C}" srcOrd="1" destOrd="0" presId="urn:microsoft.com/office/officeart/2008/layout/HorizontalMultiLevelHierarchy"/>
    <dgm:cxn modelId="{FE3A1280-3DCB-4CFE-B357-7B02E42A5252}" type="presParOf" srcId="{E6D6145A-91B3-478B-AA4A-C731148D428C}" destId="{E8E356BB-E9D2-465F-9739-C7D45EDC4B95}" srcOrd="0" destOrd="0" presId="urn:microsoft.com/office/officeart/2008/layout/HorizontalMultiLevelHierarchy"/>
    <dgm:cxn modelId="{015B6AAC-C040-45CE-A753-27FAFEA39A87}" type="presParOf" srcId="{E6D6145A-91B3-478B-AA4A-C731148D428C}" destId="{15CF6123-AEC7-4AD6-B2D1-0441D3700D4B}" srcOrd="1" destOrd="0" presId="urn:microsoft.com/office/officeart/2008/layout/HorizontalMultiLevelHierarchy"/>
    <dgm:cxn modelId="{32027C02-B2BC-4542-AC41-FFFFA06C6AFF}" type="presParOf" srcId="{15CF6123-AEC7-4AD6-B2D1-0441D3700D4B}" destId="{D21F4514-DCDC-4A68-BF8E-1A1E9D3E5C04}" srcOrd="0" destOrd="0" presId="urn:microsoft.com/office/officeart/2008/layout/HorizontalMultiLevelHierarchy"/>
    <dgm:cxn modelId="{A27D80C7-35B9-469C-A85D-94B2600A5A8C}" type="presParOf" srcId="{D21F4514-DCDC-4A68-BF8E-1A1E9D3E5C04}" destId="{76D2DBAA-EA2F-48FA-BD1B-6D42CCB9DD53}" srcOrd="0" destOrd="0" presId="urn:microsoft.com/office/officeart/2008/layout/HorizontalMultiLevelHierarchy"/>
    <dgm:cxn modelId="{A35EF51B-B3DD-4F66-88DB-376C258CB417}" type="presParOf" srcId="{15CF6123-AEC7-4AD6-B2D1-0441D3700D4B}" destId="{7492288F-4D80-476D-9EE5-74CCB6726A39}" srcOrd="1" destOrd="0" presId="urn:microsoft.com/office/officeart/2008/layout/HorizontalMultiLevelHierarchy"/>
    <dgm:cxn modelId="{D3E52C9B-09D6-483C-BF93-CDEC95DC3214}" type="presParOf" srcId="{7492288F-4D80-476D-9EE5-74CCB6726A39}" destId="{A42E4908-D90F-445B-A4C4-9C86EDFA7989}" srcOrd="0" destOrd="0" presId="urn:microsoft.com/office/officeart/2008/layout/HorizontalMultiLevelHierarchy"/>
    <dgm:cxn modelId="{3BA6ED1B-4258-43B4-B1F1-9584DCCFDFFC}" type="presParOf" srcId="{7492288F-4D80-476D-9EE5-74CCB6726A39}" destId="{F082C65D-1450-4CA2-AC7E-F53C64096DD3}" srcOrd="1" destOrd="0" presId="urn:microsoft.com/office/officeart/2008/layout/HorizontalMultiLevelHierarchy"/>
    <dgm:cxn modelId="{31FCFE15-9399-46BE-B999-203FC2BC278B}" type="presParOf" srcId="{F082C65D-1450-4CA2-AC7E-F53C64096DD3}" destId="{50C22362-265A-4A1A-82C9-08B11EDC413C}" srcOrd="0" destOrd="0" presId="urn:microsoft.com/office/officeart/2008/layout/HorizontalMultiLevelHierarchy"/>
    <dgm:cxn modelId="{A5BE4DB2-0180-4A24-8E97-57A9F66F82B3}" type="presParOf" srcId="{50C22362-265A-4A1A-82C9-08B11EDC413C}" destId="{42D8C04A-0CC8-46ED-8AE5-D963BC025863}" srcOrd="0" destOrd="0" presId="urn:microsoft.com/office/officeart/2008/layout/HorizontalMultiLevelHierarchy"/>
    <dgm:cxn modelId="{16AD0E7E-5559-4A20-862D-51F431855D27}" type="presParOf" srcId="{F082C65D-1450-4CA2-AC7E-F53C64096DD3}" destId="{01B8CD7E-29E4-4952-8F80-1678C15B4D4D}" srcOrd="1" destOrd="0" presId="urn:microsoft.com/office/officeart/2008/layout/HorizontalMultiLevelHierarchy"/>
    <dgm:cxn modelId="{D6B46685-D279-4750-B964-C5EEECFAA62B}" type="presParOf" srcId="{01B8CD7E-29E4-4952-8F80-1678C15B4D4D}" destId="{5CDF0496-0645-40DB-BC7B-EFD292C780D8}" srcOrd="0" destOrd="0" presId="urn:microsoft.com/office/officeart/2008/layout/HorizontalMultiLevelHierarchy"/>
    <dgm:cxn modelId="{E6F5BA7A-90C7-4D69-A697-EA11467AFF95}" type="presParOf" srcId="{01B8CD7E-29E4-4952-8F80-1678C15B4D4D}" destId="{860F8973-EB51-46F1-8378-2E1AFFA4E1E2}" srcOrd="1" destOrd="0" presId="urn:microsoft.com/office/officeart/2008/layout/HorizontalMultiLevelHierarchy"/>
    <dgm:cxn modelId="{E3B3C165-B1B4-4BCA-AF0D-076B55A2F36D}" type="presParOf" srcId="{A127B7E2-EF7B-4D0E-8470-A000789AAC6F}" destId="{86856A6C-BE46-41CC-BFE6-7CE5791C0B55}" srcOrd="2" destOrd="0" presId="urn:microsoft.com/office/officeart/2008/layout/HorizontalMultiLevelHierarchy"/>
    <dgm:cxn modelId="{596A4526-E541-419B-829A-1AD233804E59}" type="presParOf" srcId="{86856A6C-BE46-41CC-BFE6-7CE5791C0B55}" destId="{C01EACF9-18F2-4814-A81F-45276BEB3918}" srcOrd="0" destOrd="0" presId="urn:microsoft.com/office/officeart/2008/layout/HorizontalMultiLevelHierarchy"/>
    <dgm:cxn modelId="{45B9E32A-A0C0-4A38-A8F1-57AEEC2B363E}" type="presParOf" srcId="{A127B7E2-EF7B-4D0E-8470-A000789AAC6F}" destId="{F8F018BC-C30C-4408-AD61-4EB812596B6E}" srcOrd="3" destOrd="0" presId="urn:microsoft.com/office/officeart/2008/layout/HorizontalMultiLevelHierarchy"/>
    <dgm:cxn modelId="{DDE80063-DC66-43E4-9F71-3C7C24D3EDC4}" type="presParOf" srcId="{F8F018BC-C30C-4408-AD61-4EB812596B6E}" destId="{1527EBAC-1A49-404A-B3B8-654E48C6590D}" srcOrd="0" destOrd="0" presId="urn:microsoft.com/office/officeart/2008/layout/HorizontalMultiLevelHierarchy"/>
    <dgm:cxn modelId="{7990568F-EB99-4D5A-BA31-BFAE8C217CDB}" type="presParOf" srcId="{F8F018BC-C30C-4408-AD61-4EB812596B6E}" destId="{C2BE3206-1453-45DA-A254-D2366DA946EF}" srcOrd="1" destOrd="0" presId="urn:microsoft.com/office/officeart/2008/layout/HorizontalMultiLevelHierarchy"/>
    <dgm:cxn modelId="{B1C379F4-3380-40BE-B123-2843352E7C58}" type="presParOf" srcId="{C2BE3206-1453-45DA-A254-D2366DA946EF}" destId="{6A401CE8-9D9E-4BC6-B2EB-1715B789FF44}" srcOrd="0" destOrd="0" presId="urn:microsoft.com/office/officeart/2008/layout/HorizontalMultiLevelHierarchy"/>
    <dgm:cxn modelId="{8E924AD4-FB6E-40BF-8A33-3007BF5F1F94}" type="presParOf" srcId="{6A401CE8-9D9E-4BC6-B2EB-1715B789FF44}" destId="{5094DB59-B482-41AD-9F7E-211A629F8A40}" srcOrd="0" destOrd="0" presId="urn:microsoft.com/office/officeart/2008/layout/HorizontalMultiLevelHierarchy"/>
    <dgm:cxn modelId="{45B87CCC-AD40-4759-AAAE-11B58C4E85A2}" type="presParOf" srcId="{C2BE3206-1453-45DA-A254-D2366DA946EF}" destId="{63A0CA78-6527-4FDF-98D8-8AA9D13FDED7}" srcOrd="1" destOrd="0" presId="urn:microsoft.com/office/officeart/2008/layout/HorizontalMultiLevelHierarchy"/>
    <dgm:cxn modelId="{B3524FF5-1AF2-4D98-A249-92823A4911F9}" type="presParOf" srcId="{63A0CA78-6527-4FDF-98D8-8AA9D13FDED7}" destId="{F149A8E6-FA17-4175-90E9-AD70E1A600C6}" srcOrd="0" destOrd="0" presId="urn:microsoft.com/office/officeart/2008/layout/HorizontalMultiLevelHierarchy"/>
    <dgm:cxn modelId="{6211B96E-4F6D-43B4-88E1-ED26315799BE}" type="presParOf" srcId="{63A0CA78-6527-4FDF-98D8-8AA9D13FDED7}" destId="{523D18E0-AC43-4ED6-917B-5823BA696433}" srcOrd="1" destOrd="0" presId="urn:microsoft.com/office/officeart/2008/layout/HorizontalMultiLevelHierarchy"/>
    <dgm:cxn modelId="{725F26B2-F60F-4FAA-96BA-C7EF8711FB51}" type="presParOf" srcId="{523D18E0-AC43-4ED6-917B-5823BA696433}" destId="{0EE1E586-A353-478D-AB80-A25DC6B29E64}" srcOrd="0" destOrd="0" presId="urn:microsoft.com/office/officeart/2008/layout/HorizontalMultiLevelHierarchy"/>
    <dgm:cxn modelId="{2DE3FB61-423D-4CD3-AFF8-A0262526283F}" type="presParOf" srcId="{0EE1E586-A353-478D-AB80-A25DC6B29E64}" destId="{A69EC09E-A177-4EBD-8101-80BEF4D26A1C}" srcOrd="0" destOrd="0" presId="urn:microsoft.com/office/officeart/2008/layout/HorizontalMultiLevelHierarchy"/>
    <dgm:cxn modelId="{0C054766-A4A9-4C5A-93A4-315DD29E89DC}" type="presParOf" srcId="{523D18E0-AC43-4ED6-917B-5823BA696433}" destId="{F46FE082-497E-4754-8AA6-769919322E3F}" srcOrd="1" destOrd="0" presId="urn:microsoft.com/office/officeart/2008/layout/HorizontalMultiLevelHierarchy"/>
    <dgm:cxn modelId="{2AF3EE13-EB94-4CF9-B964-13FD3DEAF526}" type="presParOf" srcId="{F46FE082-497E-4754-8AA6-769919322E3F}" destId="{97FC4611-9B35-4D2D-B460-6CF243A772DF}" srcOrd="0" destOrd="0" presId="urn:microsoft.com/office/officeart/2008/layout/HorizontalMultiLevelHierarchy"/>
    <dgm:cxn modelId="{0CD6D142-DC7F-49C1-B8BD-FAFF3E596CDF}" type="presParOf" srcId="{F46FE082-497E-4754-8AA6-769919322E3F}" destId="{ED972A80-EC0B-4A2B-BCF0-4CC749D81BC1}" srcOrd="1" destOrd="0" presId="urn:microsoft.com/office/officeart/2008/layout/HorizontalMultiLevelHierarchy"/>
    <dgm:cxn modelId="{C7F6D783-AAF7-4D37-A8F3-FAA8743C88E4}" type="presParOf" srcId="{A127B7E2-EF7B-4D0E-8470-A000789AAC6F}" destId="{CF4ADB6E-9453-4D94-B13B-E1D81B8B2956}" srcOrd="4" destOrd="0" presId="urn:microsoft.com/office/officeart/2008/layout/HorizontalMultiLevelHierarchy"/>
    <dgm:cxn modelId="{3D76619A-7B09-4CAB-8249-3A17C4FF7994}" type="presParOf" srcId="{CF4ADB6E-9453-4D94-B13B-E1D81B8B2956}" destId="{CBA06A68-9CC0-494B-A59D-B9A94FD7E171}" srcOrd="0" destOrd="0" presId="urn:microsoft.com/office/officeart/2008/layout/HorizontalMultiLevelHierarchy"/>
    <dgm:cxn modelId="{26E0303D-AE3D-4384-909A-6C4DBB38D5FB}" type="presParOf" srcId="{A127B7E2-EF7B-4D0E-8470-A000789AAC6F}" destId="{48E2CF6F-E91B-43B3-8A32-A7BE52C239A5}" srcOrd="5" destOrd="0" presId="urn:microsoft.com/office/officeart/2008/layout/HorizontalMultiLevelHierarchy"/>
    <dgm:cxn modelId="{BB6319D1-E115-4AAB-8876-995F2B8D2FF3}" type="presParOf" srcId="{48E2CF6F-E91B-43B3-8A32-A7BE52C239A5}" destId="{59D5DBFE-6DEC-4A63-9551-BE13875C0597}" srcOrd="0" destOrd="0" presId="urn:microsoft.com/office/officeart/2008/layout/HorizontalMultiLevelHierarchy"/>
    <dgm:cxn modelId="{2F8BF83E-758A-4CE0-B803-2AF245DD0434}" type="presParOf" srcId="{48E2CF6F-E91B-43B3-8A32-A7BE52C239A5}" destId="{3EDFDC82-90E1-40F9-9137-368C43828327}" srcOrd="1" destOrd="0" presId="urn:microsoft.com/office/officeart/2008/layout/HorizontalMultiLevelHierarchy"/>
    <dgm:cxn modelId="{4F48C9AE-761E-4201-AB3A-3D5B2468811F}" type="presParOf" srcId="{3EDFDC82-90E1-40F9-9137-368C43828327}" destId="{6FA0B694-9536-4502-BDE6-F5E129D42F2E}" srcOrd="0" destOrd="0" presId="urn:microsoft.com/office/officeart/2008/layout/HorizontalMultiLevelHierarchy"/>
    <dgm:cxn modelId="{0497137F-D9A1-40B5-9BAC-679BADF89AD2}" type="presParOf" srcId="{6FA0B694-9536-4502-BDE6-F5E129D42F2E}" destId="{AAD87DAC-FAAD-427E-9737-CF0B410D7CCA}" srcOrd="0" destOrd="0" presId="urn:microsoft.com/office/officeart/2008/layout/HorizontalMultiLevelHierarchy"/>
    <dgm:cxn modelId="{D8AC91E8-825F-4A7A-9D5E-5DACB244A1B4}" type="presParOf" srcId="{3EDFDC82-90E1-40F9-9137-368C43828327}" destId="{085915C6-47E5-48F4-8F90-1EF01E2647AE}" srcOrd="1" destOrd="0" presId="urn:microsoft.com/office/officeart/2008/layout/HorizontalMultiLevelHierarchy"/>
    <dgm:cxn modelId="{05BCA714-FCAA-4B7A-A1DF-590FB7A12B30}" type="presParOf" srcId="{085915C6-47E5-48F4-8F90-1EF01E2647AE}" destId="{EBBFE2C7-F733-47CD-9C4E-3E849478D4F4}" srcOrd="0" destOrd="0" presId="urn:microsoft.com/office/officeart/2008/layout/HorizontalMultiLevelHierarchy"/>
    <dgm:cxn modelId="{A1C8B426-590C-497D-98EB-FECC3F2B5E44}" type="presParOf" srcId="{085915C6-47E5-48F4-8F90-1EF01E2647AE}" destId="{45FBE65B-1742-48DB-9C8A-9513A887CF0D}" srcOrd="1" destOrd="0" presId="urn:microsoft.com/office/officeart/2008/layout/HorizontalMultiLevelHierarchy"/>
    <dgm:cxn modelId="{F559145D-849C-4295-ACFE-54D39479135E}" type="presParOf" srcId="{45FBE65B-1742-48DB-9C8A-9513A887CF0D}" destId="{74569068-F7DC-444B-970E-6BEBC5F41660}" srcOrd="0" destOrd="0" presId="urn:microsoft.com/office/officeart/2008/layout/HorizontalMultiLevelHierarchy"/>
    <dgm:cxn modelId="{2A9AAE0D-0844-41CA-AFD4-2ED6B95BD508}" type="presParOf" srcId="{74569068-F7DC-444B-970E-6BEBC5F41660}" destId="{57136AF9-7B73-4C1C-BFA8-98211BA3DDED}" srcOrd="0" destOrd="0" presId="urn:microsoft.com/office/officeart/2008/layout/HorizontalMultiLevelHierarchy"/>
    <dgm:cxn modelId="{5090A575-9B0E-4FE0-A8C8-FE973E2C8D6D}" type="presParOf" srcId="{45FBE65B-1742-48DB-9C8A-9513A887CF0D}" destId="{633F84B7-5DC5-4C37-8B6D-1B23B33BBEBD}" srcOrd="1" destOrd="0" presId="urn:microsoft.com/office/officeart/2008/layout/HorizontalMultiLevelHierarchy"/>
    <dgm:cxn modelId="{AB0D52E4-F10E-4804-BFB4-E2E6229A7E6F}" type="presParOf" srcId="{633F84B7-5DC5-4C37-8B6D-1B23B33BBEBD}" destId="{3CA83826-3CE2-4526-891D-CAD9A408BFE4}" srcOrd="0" destOrd="0" presId="urn:microsoft.com/office/officeart/2008/layout/HorizontalMultiLevelHierarchy"/>
    <dgm:cxn modelId="{073CA414-E6EC-4E45-B10E-ECB6C0CC00F8}" type="presParOf" srcId="{633F84B7-5DC5-4C37-8B6D-1B23B33BBEBD}" destId="{D0BD4B14-B6CF-49EC-925A-2A8FDF8B03AB}" srcOrd="1" destOrd="0" presId="urn:microsoft.com/office/officeart/2008/layout/HorizontalMultiLevelHierarchy"/>
    <dgm:cxn modelId="{140A9AF2-D44B-42AE-B7D0-8FE99395B253}" type="presParOf" srcId="{A127B7E2-EF7B-4D0E-8470-A000789AAC6F}" destId="{56A49512-E9A8-49E2-A3D1-1AB2524CC38D}" srcOrd="6" destOrd="0" presId="urn:microsoft.com/office/officeart/2008/layout/HorizontalMultiLevelHierarchy"/>
    <dgm:cxn modelId="{C73EB0A5-94B3-423D-B051-F7CC12EF8BE9}" type="presParOf" srcId="{56A49512-E9A8-49E2-A3D1-1AB2524CC38D}" destId="{AAB2EB85-A0F9-4820-BF21-65B9A813867D}" srcOrd="0" destOrd="0" presId="urn:microsoft.com/office/officeart/2008/layout/HorizontalMultiLevelHierarchy"/>
    <dgm:cxn modelId="{BD0F1704-4CFF-43A8-ABAD-6D45A2E8AC94}" type="presParOf" srcId="{A127B7E2-EF7B-4D0E-8470-A000789AAC6F}" destId="{E8E2F985-BA6D-4E0D-A76D-418C148B2415}" srcOrd="7" destOrd="0" presId="urn:microsoft.com/office/officeart/2008/layout/HorizontalMultiLevelHierarchy"/>
    <dgm:cxn modelId="{F4E543A5-E22E-4835-A75E-9DF400C1661D}" type="presParOf" srcId="{E8E2F985-BA6D-4E0D-A76D-418C148B2415}" destId="{3AF8C1BB-4AE6-4C5D-A1CA-162847526BE6}" srcOrd="0" destOrd="0" presId="urn:microsoft.com/office/officeart/2008/layout/HorizontalMultiLevelHierarchy"/>
    <dgm:cxn modelId="{64CB9ABD-6546-4C97-B3B8-B7502DAEFFEA}" type="presParOf" srcId="{E8E2F985-BA6D-4E0D-A76D-418C148B2415}" destId="{F49E48A0-844F-4372-934C-9789D1731A3D}" srcOrd="1" destOrd="0" presId="urn:microsoft.com/office/officeart/2008/layout/HorizontalMultiLevelHierarchy"/>
    <dgm:cxn modelId="{1C4FC80D-E9CC-49F7-B66C-DE0C1E799D95}" type="presParOf" srcId="{F49E48A0-844F-4372-934C-9789D1731A3D}" destId="{14D1678A-142F-412A-BB3E-870FAFB4D610}" srcOrd="0" destOrd="0" presId="urn:microsoft.com/office/officeart/2008/layout/HorizontalMultiLevelHierarchy"/>
    <dgm:cxn modelId="{D805B780-A9CE-4E3E-BDED-CF27634D65CC}" type="presParOf" srcId="{14D1678A-142F-412A-BB3E-870FAFB4D610}" destId="{96CB173D-60D3-4F4F-8279-C26D1D39C56C}" srcOrd="0" destOrd="0" presId="urn:microsoft.com/office/officeart/2008/layout/HorizontalMultiLevelHierarchy"/>
    <dgm:cxn modelId="{0D4EB50B-A00C-4BE0-B3EC-AA9F2D0910E7}" type="presParOf" srcId="{F49E48A0-844F-4372-934C-9789D1731A3D}" destId="{C261A9D0-FD4E-4642-A4EB-A000040BFB6D}" srcOrd="1" destOrd="0" presId="urn:microsoft.com/office/officeart/2008/layout/HorizontalMultiLevelHierarchy"/>
    <dgm:cxn modelId="{EB125548-FEC6-4174-8CF1-FFD357E974D9}" type="presParOf" srcId="{C261A9D0-FD4E-4642-A4EB-A000040BFB6D}" destId="{F691B2BB-C0BD-4A2D-AB9B-63C8365C48A2}" srcOrd="0" destOrd="0" presId="urn:microsoft.com/office/officeart/2008/layout/HorizontalMultiLevelHierarchy"/>
    <dgm:cxn modelId="{86A3564E-1205-4AA9-ACC1-4BFD93C604F7}" type="presParOf" srcId="{C261A9D0-FD4E-4642-A4EB-A000040BFB6D}" destId="{12CFF1F5-2D82-465B-B652-8D4F835B6223}" srcOrd="1" destOrd="0" presId="urn:microsoft.com/office/officeart/2008/layout/HorizontalMultiLevelHierarchy"/>
    <dgm:cxn modelId="{00548CEF-E24E-45BF-BF5D-40BA87EE3DCD}" type="presParOf" srcId="{12CFF1F5-2D82-465B-B652-8D4F835B6223}" destId="{5CE52317-9F87-42D9-9E01-24AE89764934}" srcOrd="0" destOrd="0" presId="urn:microsoft.com/office/officeart/2008/layout/HorizontalMultiLevelHierarchy"/>
    <dgm:cxn modelId="{88AC930A-76F2-41C8-8768-A727C652AB28}" type="presParOf" srcId="{5CE52317-9F87-42D9-9E01-24AE89764934}" destId="{FA37E5DA-9CC1-47F3-BC08-3038BF375F62}" srcOrd="0" destOrd="0" presId="urn:microsoft.com/office/officeart/2008/layout/HorizontalMultiLevelHierarchy"/>
    <dgm:cxn modelId="{4C612BFC-8E54-492F-892B-0451197DC324}" type="presParOf" srcId="{12CFF1F5-2D82-465B-B652-8D4F835B6223}" destId="{028A380A-EED2-475F-BA63-08EA862A0638}" srcOrd="1" destOrd="0" presId="urn:microsoft.com/office/officeart/2008/layout/HorizontalMultiLevelHierarchy"/>
    <dgm:cxn modelId="{E0706F56-0EEE-4205-8635-0C05750F830C}" type="presParOf" srcId="{028A380A-EED2-475F-BA63-08EA862A0638}" destId="{5C52B460-EE0B-4021-9D19-28B1D7B83880}" srcOrd="0" destOrd="0" presId="urn:microsoft.com/office/officeart/2008/layout/HorizontalMultiLevelHierarchy"/>
    <dgm:cxn modelId="{BDB7AB7B-7F41-413E-9329-255291CCEE2A}" type="presParOf" srcId="{028A380A-EED2-475F-BA63-08EA862A0638}" destId="{22E03377-62E2-49C5-AF3D-CBB3D28CE743}" srcOrd="1" destOrd="0" presId="urn:microsoft.com/office/officeart/2008/layout/HorizontalMultiLevelHierarchy"/>
    <dgm:cxn modelId="{8D2D865B-B1DB-4AED-AECF-03BB11816943}" type="presParOf" srcId="{A127B7E2-EF7B-4D0E-8470-A000789AAC6F}" destId="{4E3D2611-24B7-4D17-B9B9-4FB08FE95291}" srcOrd="8" destOrd="0" presId="urn:microsoft.com/office/officeart/2008/layout/HorizontalMultiLevelHierarchy"/>
    <dgm:cxn modelId="{841F196E-6639-479C-B3A4-BA44D880CAE4}" type="presParOf" srcId="{4E3D2611-24B7-4D17-B9B9-4FB08FE95291}" destId="{292B74B9-7D68-49FE-AFED-90594929F121}" srcOrd="0" destOrd="0" presId="urn:microsoft.com/office/officeart/2008/layout/HorizontalMultiLevelHierarchy"/>
    <dgm:cxn modelId="{A3430CBB-3422-42EC-B681-F409A3A49A58}" type="presParOf" srcId="{A127B7E2-EF7B-4D0E-8470-A000789AAC6F}" destId="{07A6E41C-9D88-461F-9048-10654F93BAF4}" srcOrd="9" destOrd="0" presId="urn:microsoft.com/office/officeart/2008/layout/HorizontalMultiLevelHierarchy"/>
    <dgm:cxn modelId="{3C9FFA1B-AB8E-441B-93BF-FC4FB1379654}" type="presParOf" srcId="{07A6E41C-9D88-461F-9048-10654F93BAF4}" destId="{81FE9B52-D75F-4AF2-9726-F72C02095378}" srcOrd="0" destOrd="0" presId="urn:microsoft.com/office/officeart/2008/layout/HorizontalMultiLevelHierarchy"/>
    <dgm:cxn modelId="{A7D4CFB7-BAB8-47AC-9D09-0BFD488AFE68}" type="presParOf" srcId="{07A6E41C-9D88-461F-9048-10654F93BAF4}" destId="{0DD3812B-E528-41EB-B635-9D8AAD324325}" srcOrd="1" destOrd="0" presId="urn:microsoft.com/office/officeart/2008/layout/HorizontalMultiLevelHierarchy"/>
    <dgm:cxn modelId="{8CCB9DA3-9F45-4906-806B-0CA1C9370251}" type="presParOf" srcId="{0DD3812B-E528-41EB-B635-9D8AAD324325}" destId="{13876B7E-B421-4AC1-A230-BBAF7D75D00C}" srcOrd="0" destOrd="0" presId="urn:microsoft.com/office/officeart/2008/layout/HorizontalMultiLevelHierarchy"/>
    <dgm:cxn modelId="{FBEE14AF-9691-4D4F-ABF5-E76061AC6249}" type="presParOf" srcId="{13876B7E-B421-4AC1-A230-BBAF7D75D00C}" destId="{87A3B42E-BC4B-4EC9-9E0F-3CC18540120B}" srcOrd="0" destOrd="0" presId="urn:microsoft.com/office/officeart/2008/layout/HorizontalMultiLevelHierarchy"/>
    <dgm:cxn modelId="{E1A48B5C-328D-40F0-A8F8-BFEC6911781B}" type="presParOf" srcId="{0DD3812B-E528-41EB-B635-9D8AAD324325}" destId="{61E5D06A-1ED2-4758-A5FF-54D14F04386E}" srcOrd="1" destOrd="0" presId="urn:microsoft.com/office/officeart/2008/layout/HorizontalMultiLevelHierarchy"/>
    <dgm:cxn modelId="{8366855F-849C-4F41-9EAA-92525068E553}" type="presParOf" srcId="{61E5D06A-1ED2-4758-A5FF-54D14F04386E}" destId="{8060FA56-7B7C-45B2-A2AC-8FECD02F607A}" srcOrd="0" destOrd="0" presId="urn:microsoft.com/office/officeart/2008/layout/HorizontalMultiLevelHierarchy"/>
    <dgm:cxn modelId="{4848AD2D-C52E-4FE8-AC88-B6F00AF9D7E3}" type="presParOf" srcId="{61E5D06A-1ED2-4758-A5FF-54D14F04386E}" destId="{74D43398-0E74-4FF6-8D7B-68075E6802C9}" srcOrd="1" destOrd="0" presId="urn:microsoft.com/office/officeart/2008/layout/HorizontalMultiLevelHierarchy"/>
    <dgm:cxn modelId="{F0C1723E-4C84-408A-B683-06A010F58939}" type="presParOf" srcId="{74D43398-0E74-4FF6-8D7B-68075E6802C9}" destId="{FFC28B2E-A81E-414C-AD15-38D8459C3051}" srcOrd="0" destOrd="0" presId="urn:microsoft.com/office/officeart/2008/layout/HorizontalMultiLevelHierarchy"/>
    <dgm:cxn modelId="{E9BA7F50-4EE2-4691-8B67-91BE1A30F593}" type="presParOf" srcId="{FFC28B2E-A81E-414C-AD15-38D8459C3051}" destId="{9C9FE5E8-BCEB-436B-BF37-D81E3E1BB529}" srcOrd="0" destOrd="0" presId="urn:microsoft.com/office/officeart/2008/layout/HorizontalMultiLevelHierarchy"/>
    <dgm:cxn modelId="{6070B0AB-FA93-41C2-8FE5-A990906529CB}" type="presParOf" srcId="{74D43398-0E74-4FF6-8D7B-68075E6802C9}" destId="{55E0E6DE-8E7A-4CB7-9508-FAA734F21808}" srcOrd="1" destOrd="0" presId="urn:microsoft.com/office/officeart/2008/layout/HorizontalMultiLevelHierarchy"/>
    <dgm:cxn modelId="{B6EF327D-0977-4719-B23C-2CAF5376E958}" type="presParOf" srcId="{55E0E6DE-8E7A-4CB7-9508-FAA734F21808}" destId="{A25B718F-BE77-4AFF-8B05-DFCE7C7BB339}" srcOrd="0" destOrd="0" presId="urn:microsoft.com/office/officeart/2008/layout/HorizontalMultiLevelHierarchy"/>
    <dgm:cxn modelId="{D0A6DB09-54DE-4BE6-9C77-5058B346EB69}" type="presParOf" srcId="{55E0E6DE-8E7A-4CB7-9508-FAA734F21808}" destId="{80ED518B-3E9F-4528-83F2-3C67E9AF3BBD}" srcOrd="1" destOrd="0" presId="urn:microsoft.com/office/officeart/2008/layout/HorizontalMultiLevelHierarchy"/>
    <dgm:cxn modelId="{2BD956C7-86D6-4099-9215-A22F0382B721}" type="presParOf" srcId="{A127B7E2-EF7B-4D0E-8470-A000789AAC6F}" destId="{6C6B06A4-8615-4706-80D7-CB2DE5022B27}" srcOrd="10" destOrd="0" presId="urn:microsoft.com/office/officeart/2008/layout/HorizontalMultiLevelHierarchy"/>
    <dgm:cxn modelId="{EC697FCE-71C2-4928-BFD5-002F7B0E6DBE}" type="presParOf" srcId="{6C6B06A4-8615-4706-80D7-CB2DE5022B27}" destId="{34809B87-CAF7-4ADF-AAE5-51877CDEAC83}" srcOrd="0" destOrd="0" presId="urn:microsoft.com/office/officeart/2008/layout/HorizontalMultiLevelHierarchy"/>
    <dgm:cxn modelId="{E95D97A6-4E66-44E7-8DA6-7ABCBCB99D77}" type="presParOf" srcId="{A127B7E2-EF7B-4D0E-8470-A000789AAC6F}" destId="{F6F4D1B1-76A8-4629-8820-997C0CDCCE57}" srcOrd="11" destOrd="0" presId="urn:microsoft.com/office/officeart/2008/layout/HorizontalMultiLevelHierarchy"/>
    <dgm:cxn modelId="{3F8A8D0A-4582-4CDC-AC5E-512AF7140176}" type="presParOf" srcId="{F6F4D1B1-76A8-4629-8820-997C0CDCCE57}" destId="{F581275C-932D-4292-85D6-7095B39211AF}" srcOrd="0" destOrd="0" presId="urn:microsoft.com/office/officeart/2008/layout/HorizontalMultiLevelHierarchy"/>
    <dgm:cxn modelId="{F81E765D-E323-48D8-874A-3303BAB68FD3}" type="presParOf" srcId="{F6F4D1B1-76A8-4629-8820-997C0CDCCE57}" destId="{B1858735-2967-4B18-923A-500661CE2C62}" srcOrd="1" destOrd="0" presId="urn:microsoft.com/office/officeart/2008/layout/HorizontalMultiLevelHierarchy"/>
    <dgm:cxn modelId="{DB890F55-09CC-4B8B-817A-82596AA73F66}" type="presParOf" srcId="{B1858735-2967-4B18-923A-500661CE2C62}" destId="{B392C080-0966-457B-B609-861E60297131}" srcOrd="0" destOrd="0" presId="urn:microsoft.com/office/officeart/2008/layout/HorizontalMultiLevelHierarchy"/>
    <dgm:cxn modelId="{6F2190BD-5722-4BC3-AC7D-D4E79C02F5E6}" type="presParOf" srcId="{B392C080-0966-457B-B609-861E60297131}" destId="{9EEAEE08-E3BA-4A00-BBD5-83E66A075F35}" srcOrd="0" destOrd="0" presId="urn:microsoft.com/office/officeart/2008/layout/HorizontalMultiLevelHierarchy"/>
    <dgm:cxn modelId="{9EED23ED-EA1B-479E-9924-27F777C79B4A}" type="presParOf" srcId="{B1858735-2967-4B18-923A-500661CE2C62}" destId="{BBDC19E7-5C7D-4CAA-B43B-91B5BF5B772D}" srcOrd="1" destOrd="0" presId="urn:microsoft.com/office/officeart/2008/layout/HorizontalMultiLevelHierarchy"/>
    <dgm:cxn modelId="{A0967CA4-23F3-43C3-A640-91FA89677389}" type="presParOf" srcId="{BBDC19E7-5C7D-4CAA-B43B-91B5BF5B772D}" destId="{805D3116-9416-4D82-A761-B05ED0B25BA3}" srcOrd="0" destOrd="0" presId="urn:microsoft.com/office/officeart/2008/layout/HorizontalMultiLevelHierarchy"/>
    <dgm:cxn modelId="{13864017-42BA-40A4-9B52-F8F7E2C640AC}" type="presParOf" srcId="{BBDC19E7-5C7D-4CAA-B43B-91B5BF5B772D}" destId="{1A87F53A-8408-4287-9D39-49E3B91603DA}" srcOrd="1" destOrd="0" presId="urn:microsoft.com/office/officeart/2008/layout/HorizontalMultiLevelHierarchy"/>
    <dgm:cxn modelId="{B8191DBE-B3BF-4659-814F-C2820BCB61C5}" type="presParOf" srcId="{1A87F53A-8408-4287-9D39-49E3B91603DA}" destId="{B87D6B41-637A-48FB-A529-4879794FD18B}" srcOrd="0" destOrd="0" presId="urn:microsoft.com/office/officeart/2008/layout/HorizontalMultiLevelHierarchy"/>
    <dgm:cxn modelId="{D7EA4550-8A96-495F-937F-58DAB2965AF1}" type="presParOf" srcId="{B87D6B41-637A-48FB-A529-4879794FD18B}" destId="{CB263898-A0BA-4F59-B6AE-C2F2803780EA}" srcOrd="0" destOrd="0" presId="urn:microsoft.com/office/officeart/2008/layout/HorizontalMultiLevelHierarchy"/>
    <dgm:cxn modelId="{AB852A9E-87CE-4B3F-B32B-485997CF507D}" type="presParOf" srcId="{1A87F53A-8408-4287-9D39-49E3B91603DA}" destId="{AAEA56FB-63C1-4E41-833F-072D2916E1AD}" srcOrd="1" destOrd="0" presId="urn:microsoft.com/office/officeart/2008/layout/HorizontalMultiLevelHierarchy"/>
    <dgm:cxn modelId="{74B14DBC-58C5-4F9F-89E7-63B6CCD5A679}" type="presParOf" srcId="{AAEA56FB-63C1-4E41-833F-072D2916E1AD}" destId="{61E005D0-81AA-4B7D-A6A6-163648932731}" srcOrd="0" destOrd="0" presId="urn:microsoft.com/office/officeart/2008/layout/HorizontalMultiLevelHierarchy"/>
    <dgm:cxn modelId="{5C416EC2-297E-4ACC-A5D2-24167C89A9CC}" type="presParOf" srcId="{AAEA56FB-63C1-4E41-833F-072D2916E1AD}" destId="{3B8D744C-887A-46BE-B08D-770C0AB9DD14}" srcOrd="1" destOrd="0" presId="urn:microsoft.com/office/officeart/2008/layout/HorizontalMultiLevelHierarchy"/>
    <dgm:cxn modelId="{D798930D-776B-4ECD-A0D9-7C414C442B4B}" type="presParOf" srcId="{A127B7E2-EF7B-4D0E-8470-A000789AAC6F}" destId="{D91558A1-49B7-43D4-8FCE-19BD82639143}" srcOrd="12" destOrd="0" presId="urn:microsoft.com/office/officeart/2008/layout/HorizontalMultiLevelHierarchy"/>
    <dgm:cxn modelId="{8AAA3FC5-44A8-41F6-8674-325D4F56ED19}" type="presParOf" srcId="{D91558A1-49B7-43D4-8FCE-19BD82639143}" destId="{FDA80943-7373-44E1-B99E-5137169573C6}" srcOrd="0" destOrd="0" presId="urn:microsoft.com/office/officeart/2008/layout/HorizontalMultiLevelHierarchy"/>
    <dgm:cxn modelId="{8493FD15-2171-49F9-AAAA-AC279403EADE}" type="presParOf" srcId="{A127B7E2-EF7B-4D0E-8470-A000789AAC6F}" destId="{BF5C3E8B-0C72-4510-A827-3FF23DCBB8C5}" srcOrd="13" destOrd="0" presId="urn:microsoft.com/office/officeart/2008/layout/HorizontalMultiLevelHierarchy"/>
    <dgm:cxn modelId="{00E70646-45A3-43E9-B453-F83331D2DD20}" type="presParOf" srcId="{BF5C3E8B-0C72-4510-A827-3FF23DCBB8C5}" destId="{90601E21-34B7-49AE-BAB4-F6905C517443}" srcOrd="0" destOrd="0" presId="urn:microsoft.com/office/officeart/2008/layout/HorizontalMultiLevelHierarchy"/>
    <dgm:cxn modelId="{9DC2CA30-AAEB-4B73-939B-CEC13DE51309}" type="presParOf" srcId="{BF5C3E8B-0C72-4510-A827-3FF23DCBB8C5}" destId="{99ADE446-5A56-4312-80FB-BBBF6D4D08C8}" srcOrd="1" destOrd="0" presId="urn:microsoft.com/office/officeart/2008/layout/HorizontalMultiLevelHierarchy"/>
    <dgm:cxn modelId="{07BBA77F-76C7-4A8F-B9A4-F7708CEC457D}" type="presParOf" srcId="{99ADE446-5A56-4312-80FB-BBBF6D4D08C8}" destId="{8F7DDE93-5270-4FAD-910E-23E27E425E66}" srcOrd="0" destOrd="0" presId="urn:microsoft.com/office/officeart/2008/layout/HorizontalMultiLevelHierarchy"/>
    <dgm:cxn modelId="{D56AC4D2-0464-4130-BE6A-92E9CF21A81C}" type="presParOf" srcId="{8F7DDE93-5270-4FAD-910E-23E27E425E66}" destId="{6CE39BD3-93E5-402F-ADF3-CB3699D6D8C4}" srcOrd="0" destOrd="0" presId="urn:microsoft.com/office/officeart/2008/layout/HorizontalMultiLevelHierarchy"/>
    <dgm:cxn modelId="{041214B0-E4B8-46A1-B91A-3276CBB71118}" type="presParOf" srcId="{99ADE446-5A56-4312-80FB-BBBF6D4D08C8}" destId="{70929A96-4493-435B-A6B5-BD00FF5A354D}" srcOrd="1" destOrd="0" presId="urn:microsoft.com/office/officeart/2008/layout/HorizontalMultiLevelHierarchy"/>
    <dgm:cxn modelId="{57136DC7-41A1-438D-9EA3-317BDCA0020B}" type="presParOf" srcId="{70929A96-4493-435B-A6B5-BD00FF5A354D}" destId="{43E9965C-127D-46B6-9716-9F626AF1415E}" srcOrd="0" destOrd="0" presId="urn:microsoft.com/office/officeart/2008/layout/HorizontalMultiLevelHierarchy"/>
    <dgm:cxn modelId="{7D3CAF79-1CD6-4E89-9487-435979330784}" type="presParOf" srcId="{70929A96-4493-435B-A6B5-BD00FF5A354D}" destId="{A94C72B4-CDB5-4F83-98FA-5BE7C58BF94A}" srcOrd="1" destOrd="0" presId="urn:microsoft.com/office/officeart/2008/layout/HorizontalMultiLevelHierarchy"/>
    <dgm:cxn modelId="{E74AB855-06C9-450B-97ED-DFBDBD298C47}" type="presParOf" srcId="{A94C72B4-CDB5-4F83-98FA-5BE7C58BF94A}" destId="{9C6886B3-8E45-4E69-AE40-2B9B291B1C64}" srcOrd="0" destOrd="0" presId="urn:microsoft.com/office/officeart/2008/layout/HorizontalMultiLevelHierarchy"/>
    <dgm:cxn modelId="{DD0D069F-87D3-461C-B03A-5698FA2271D8}" type="presParOf" srcId="{9C6886B3-8E45-4E69-AE40-2B9B291B1C64}" destId="{44F777D2-1343-4D0A-B802-20E5382AE9F7}" srcOrd="0" destOrd="0" presId="urn:microsoft.com/office/officeart/2008/layout/HorizontalMultiLevelHierarchy"/>
    <dgm:cxn modelId="{3C6CD335-2941-417A-8F69-4D2D8B83991B}" type="presParOf" srcId="{A94C72B4-CDB5-4F83-98FA-5BE7C58BF94A}" destId="{B36D7F1C-AA96-4696-A2F8-6FC5BA6B7BF1}" srcOrd="1" destOrd="0" presId="urn:microsoft.com/office/officeart/2008/layout/HorizontalMultiLevelHierarchy"/>
    <dgm:cxn modelId="{A467C70C-E605-4438-8DD6-50FFC6BA733E}" type="presParOf" srcId="{B36D7F1C-AA96-4696-A2F8-6FC5BA6B7BF1}" destId="{3F7CD7F3-1B6D-4803-9FF6-ABAD9CA96C03}" srcOrd="0" destOrd="0" presId="urn:microsoft.com/office/officeart/2008/layout/HorizontalMultiLevelHierarchy"/>
    <dgm:cxn modelId="{3825B331-D3D4-474D-9383-262E0F862368}" type="presParOf" srcId="{B36D7F1C-AA96-4696-A2F8-6FC5BA6B7BF1}" destId="{302F4093-9386-4DC2-9C7D-301CD7E18A80}" srcOrd="1" destOrd="0" presId="urn:microsoft.com/office/officeart/2008/layout/HorizontalMultiLevelHierarchy"/>
    <dgm:cxn modelId="{E379BF32-A3BD-43B7-89DF-0DA95D2D30DC}" type="presParOf" srcId="{A127B7E2-EF7B-4D0E-8470-A000789AAC6F}" destId="{4C6C10FD-8663-4E82-B801-325DED6F7A08}" srcOrd="14" destOrd="0" presId="urn:microsoft.com/office/officeart/2008/layout/HorizontalMultiLevelHierarchy"/>
    <dgm:cxn modelId="{E695FD62-3079-4866-BEB4-1B0D0912AD92}" type="presParOf" srcId="{4C6C10FD-8663-4E82-B801-325DED6F7A08}" destId="{0A22200C-44A1-4BC3-8CBC-2F793BC2AF90}" srcOrd="0" destOrd="0" presId="urn:microsoft.com/office/officeart/2008/layout/HorizontalMultiLevelHierarchy"/>
    <dgm:cxn modelId="{9299773D-C9CF-40A1-90E8-2A04D1BB393A}" type="presParOf" srcId="{A127B7E2-EF7B-4D0E-8470-A000789AAC6F}" destId="{E61CB2BC-4AC2-48F2-9F24-75194FC61F27}" srcOrd="15" destOrd="0" presId="urn:microsoft.com/office/officeart/2008/layout/HorizontalMultiLevelHierarchy"/>
    <dgm:cxn modelId="{2BFDB590-619E-4930-A119-7E62628071D0}" type="presParOf" srcId="{E61CB2BC-4AC2-48F2-9F24-75194FC61F27}" destId="{AB89F17E-67A0-43DD-B983-02687368BDCE}" srcOrd="0" destOrd="0" presId="urn:microsoft.com/office/officeart/2008/layout/HorizontalMultiLevelHierarchy"/>
    <dgm:cxn modelId="{C1631542-3D18-4F06-867B-486EDDD34761}" type="presParOf" srcId="{E61CB2BC-4AC2-48F2-9F24-75194FC61F27}" destId="{D73ECE70-85A6-41AB-A92D-0706FA0CCC90}" srcOrd="1" destOrd="0" presId="urn:microsoft.com/office/officeart/2008/layout/HorizontalMultiLevelHierarchy"/>
    <dgm:cxn modelId="{AE9009D1-C5F7-4359-95D9-9016670EB97D}" type="presParOf" srcId="{D73ECE70-85A6-41AB-A92D-0706FA0CCC90}" destId="{AD7C60F1-3452-4B36-8392-D6D39EE18CEC}" srcOrd="0" destOrd="0" presId="urn:microsoft.com/office/officeart/2008/layout/HorizontalMultiLevelHierarchy"/>
    <dgm:cxn modelId="{8E34D46F-A720-41C6-B856-0D456DDCE005}" type="presParOf" srcId="{AD7C60F1-3452-4B36-8392-D6D39EE18CEC}" destId="{7E3B7631-625E-4017-9AEF-DE245698A663}" srcOrd="0" destOrd="0" presId="urn:microsoft.com/office/officeart/2008/layout/HorizontalMultiLevelHierarchy"/>
    <dgm:cxn modelId="{5AFA342B-5E63-4AD2-A1D5-85873843ABA7}" type="presParOf" srcId="{D73ECE70-85A6-41AB-A92D-0706FA0CCC90}" destId="{F9CC1AED-6CB8-49A6-87C3-1131EA94A98C}" srcOrd="1" destOrd="0" presId="urn:microsoft.com/office/officeart/2008/layout/HorizontalMultiLevelHierarchy"/>
    <dgm:cxn modelId="{8A56931E-BAA7-4BB8-939D-287138DA7391}" type="presParOf" srcId="{F9CC1AED-6CB8-49A6-87C3-1131EA94A98C}" destId="{B0F0DEF8-4302-4824-950A-860AABED1B5A}" srcOrd="0" destOrd="0" presId="urn:microsoft.com/office/officeart/2008/layout/HorizontalMultiLevelHierarchy"/>
    <dgm:cxn modelId="{E6905818-6194-403E-9D20-4E943024E167}" type="presParOf" srcId="{F9CC1AED-6CB8-49A6-87C3-1131EA94A98C}" destId="{B6577B9D-34E0-4360-88C5-7B27715A7A2F}" srcOrd="1" destOrd="0" presId="urn:microsoft.com/office/officeart/2008/layout/HorizontalMultiLevelHierarchy"/>
    <dgm:cxn modelId="{73D21139-32E6-47B9-9259-C265D73663F6}" type="presParOf" srcId="{B6577B9D-34E0-4360-88C5-7B27715A7A2F}" destId="{76932B07-737F-4D69-A84C-8AF586A3B3E0}" srcOrd="0" destOrd="0" presId="urn:microsoft.com/office/officeart/2008/layout/HorizontalMultiLevelHierarchy"/>
    <dgm:cxn modelId="{5BC9B50D-FA36-4FE8-B7E6-6AC182FB72B2}" type="presParOf" srcId="{76932B07-737F-4D69-A84C-8AF586A3B3E0}" destId="{418F37EA-533E-4B0D-81C6-13F4EFF8AF23}" srcOrd="0" destOrd="0" presId="urn:microsoft.com/office/officeart/2008/layout/HorizontalMultiLevelHierarchy"/>
    <dgm:cxn modelId="{9BBC25BE-121B-4D4A-A082-13AA44DFFCA7}" type="presParOf" srcId="{B6577B9D-34E0-4360-88C5-7B27715A7A2F}" destId="{84208127-FDB8-43F1-9115-2022C86BF273}" srcOrd="1" destOrd="0" presId="urn:microsoft.com/office/officeart/2008/layout/HorizontalMultiLevelHierarchy"/>
    <dgm:cxn modelId="{307CDDB2-41C4-48EC-90FA-7F0FF008464C}" type="presParOf" srcId="{84208127-FDB8-43F1-9115-2022C86BF273}" destId="{F4893A5E-B8CC-428E-9444-4EFC9A92714B}" srcOrd="0" destOrd="0" presId="urn:microsoft.com/office/officeart/2008/layout/HorizontalMultiLevelHierarchy"/>
    <dgm:cxn modelId="{1CF19B1A-66FB-46C5-A5D6-230EAA7C0687}" type="presParOf" srcId="{84208127-FDB8-43F1-9115-2022C86BF273}" destId="{4B2B7168-9B55-4C79-8F73-8A949D9364EC}" srcOrd="1" destOrd="0" presId="urn:microsoft.com/office/officeart/2008/layout/HorizontalMultiLevelHierarchy"/>
    <dgm:cxn modelId="{4C5BA2FF-846E-4826-A08D-D82ABAE46811}" type="presParOf" srcId="{A127B7E2-EF7B-4D0E-8470-A000789AAC6F}" destId="{D541080E-464F-430C-A825-EB60BDD3709E}" srcOrd="16" destOrd="0" presId="urn:microsoft.com/office/officeart/2008/layout/HorizontalMultiLevelHierarchy"/>
    <dgm:cxn modelId="{216B9E83-C798-425C-AF35-9FEE3E1B7C09}" type="presParOf" srcId="{D541080E-464F-430C-A825-EB60BDD3709E}" destId="{A03DCDC6-1987-44E8-9DC4-38A84634883E}" srcOrd="0" destOrd="0" presId="urn:microsoft.com/office/officeart/2008/layout/HorizontalMultiLevelHierarchy"/>
    <dgm:cxn modelId="{AC8EFA20-4922-4FD8-945C-6CBE24087968}" type="presParOf" srcId="{A127B7E2-EF7B-4D0E-8470-A000789AAC6F}" destId="{2ACFF0CB-EDA5-4BA4-87BE-23ABE916981F}" srcOrd="17" destOrd="0" presId="urn:microsoft.com/office/officeart/2008/layout/HorizontalMultiLevelHierarchy"/>
    <dgm:cxn modelId="{1C185190-F395-4FF0-AE7D-A580975725F2}" type="presParOf" srcId="{2ACFF0CB-EDA5-4BA4-87BE-23ABE916981F}" destId="{A280AD72-55DE-4D5B-A481-E1EF6C094135}" srcOrd="0" destOrd="0" presId="urn:microsoft.com/office/officeart/2008/layout/HorizontalMultiLevelHierarchy"/>
    <dgm:cxn modelId="{5C4249E6-BAC1-48E4-8ACB-492A1F74B8CE}" type="presParOf" srcId="{2ACFF0CB-EDA5-4BA4-87BE-23ABE916981F}" destId="{1FB5861B-4790-4CD9-8A94-7775A4F06F1B}" srcOrd="1" destOrd="0" presId="urn:microsoft.com/office/officeart/2008/layout/HorizontalMultiLevelHierarchy"/>
    <dgm:cxn modelId="{5BBD6D6B-E753-49CB-850E-A4C9DAE95E5F}" type="presParOf" srcId="{1FB5861B-4790-4CD9-8A94-7775A4F06F1B}" destId="{F0406AC8-D29E-4AAE-8D79-81ADD1161F8E}" srcOrd="0" destOrd="0" presId="urn:microsoft.com/office/officeart/2008/layout/HorizontalMultiLevelHierarchy"/>
    <dgm:cxn modelId="{A2C36D17-E948-4F82-85A4-EC84241D5647}" type="presParOf" srcId="{F0406AC8-D29E-4AAE-8D79-81ADD1161F8E}" destId="{8CEA2F79-4D5D-4C7A-A843-5C400D09283A}" srcOrd="0" destOrd="0" presId="urn:microsoft.com/office/officeart/2008/layout/HorizontalMultiLevelHierarchy"/>
    <dgm:cxn modelId="{704A512F-284A-41FA-BBB8-086CF6A2DC04}" type="presParOf" srcId="{1FB5861B-4790-4CD9-8A94-7775A4F06F1B}" destId="{E522D8C3-BBAD-4B55-A929-CF63B591485D}" srcOrd="1" destOrd="0" presId="urn:microsoft.com/office/officeart/2008/layout/HorizontalMultiLevelHierarchy"/>
    <dgm:cxn modelId="{967A7C06-EC96-417D-86E8-AAD77C51166C}" type="presParOf" srcId="{E522D8C3-BBAD-4B55-A929-CF63B591485D}" destId="{36145A07-EC76-4666-B92F-9B415C49C1E2}" srcOrd="0" destOrd="0" presId="urn:microsoft.com/office/officeart/2008/layout/HorizontalMultiLevelHierarchy"/>
    <dgm:cxn modelId="{5331DDA7-43B7-4474-8373-3B3AFD644D97}" type="presParOf" srcId="{E522D8C3-BBAD-4B55-A929-CF63B591485D}" destId="{5760D9A6-6014-47FD-937D-53AA6D7DF7DB}" srcOrd="1" destOrd="0" presId="urn:microsoft.com/office/officeart/2008/layout/HorizontalMultiLevelHierarchy"/>
    <dgm:cxn modelId="{9EDD5B42-7D99-4285-BB4A-CD2C31FBDD2B}" type="presParOf" srcId="{5760D9A6-6014-47FD-937D-53AA6D7DF7DB}" destId="{352831CC-EFC0-44EC-95EA-DD7C9C02E8CA}" srcOrd="0" destOrd="0" presId="urn:microsoft.com/office/officeart/2008/layout/HorizontalMultiLevelHierarchy"/>
    <dgm:cxn modelId="{91BA3F8B-FA89-43D2-BE60-C53093D0588B}" type="presParOf" srcId="{352831CC-EFC0-44EC-95EA-DD7C9C02E8CA}" destId="{A53D951E-D18C-460A-B2CB-31031E3AAEA9}" srcOrd="0" destOrd="0" presId="urn:microsoft.com/office/officeart/2008/layout/HorizontalMultiLevelHierarchy"/>
    <dgm:cxn modelId="{2142C23F-9594-400B-AE7D-4DDA73DBBE8E}" type="presParOf" srcId="{5760D9A6-6014-47FD-937D-53AA6D7DF7DB}" destId="{0D4B31EA-1071-4522-9485-5EE60974E867}" srcOrd="1" destOrd="0" presId="urn:microsoft.com/office/officeart/2008/layout/HorizontalMultiLevelHierarchy"/>
    <dgm:cxn modelId="{EC1D5646-46B0-416F-8D34-CC402FBD79E9}" type="presParOf" srcId="{0D4B31EA-1071-4522-9485-5EE60974E867}" destId="{F8F430B5-F32E-4DBF-813B-EF51949A78E1}" srcOrd="0" destOrd="0" presId="urn:microsoft.com/office/officeart/2008/layout/HorizontalMultiLevelHierarchy"/>
    <dgm:cxn modelId="{FD7DD97B-0486-4B82-AFCB-CCEFB0B04711}" type="presParOf" srcId="{0D4B31EA-1071-4522-9485-5EE60974E867}" destId="{0A1739AB-0C9B-4E73-8D0D-7F920F3E9867}" srcOrd="1" destOrd="0" presId="urn:microsoft.com/office/officeart/2008/layout/HorizontalMultiLevelHierarchy"/>
    <dgm:cxn modelId="{9579660E-9A66-409B-9AD4-96FFA1EF2515}" type="presParOf" srcId="{A127B7E2-EF7B-4D0E-8470-A000789AAC6F}" destId="{1CA2D642-1A8D-46AB-93ED-557EF597E6C5}" srcOrd="18" destOrd="0" presId="urn:microsoft.com/office/officeart/2008/layout/HorizontalMultiLevelHierarchy"/>
    <dgm:cxn modelId="{CA80DDAF-DCB1-44DB-B06E-D2200E133CDE}" type="presParOf" srcId="{1CA2D642-1A8D-46AB-93ED-557EF597E6C5}" destId="{FCF17721-4238-4133-9B75-52E273B97B15}" srcOrd="0" destOrd="0" presId="urn:microsoft.com/office/officeart/2008/layout/HorizontalMultiLevelHierarchy"/>
    <dgm:cxn modelId="{46767761-4CB7-4B97-B4E6-659F65FAE20B}" type="presParOf" srcId="{A127B7E2-EF7B-4D0E-8470-A000789AAC6F}" destId="{575C718B-156D-4691-BD4D-CE5ABC199184}" srcOrd="19" destOrd="0" presId="urn:microsoft.com/office/officeart/2008/layout/HorizontalMultiLevelHierarchy"/>
    <dgm:cxn modelId="{4B9D6C7C-B24C-45C1-90A1-55E497D5BB29}" type="presParOf" srcId="{575C718B-156D-4691-BD4D-CE5ABC199184}" destId="{66B3FD52-0721-4251-8CE9-901425500519}" srcOrd="0" destOrd="0" presId="urn:microsoft.com/office/officeart/2008/layout/HorizontalMultiLevelHierarchy"/>
    <dgm:cxn modelId="{6868FDE8-4816-4E48-BCEA-3E1B54CDEA89}" type="presParOf" srcId="{575C718B-156D-4691-BD4D-CE5ABC199184}" destId="{0881AD67-B610-47D4-80FD-BB7E8FBA6A83}" srcOrd="1" destOrd="0" presId="urn:microsoft.com/office/officeart/2008/layout/HorizontalMultiLevelHierarchy"/>
    <dgm:cxn modelId="{CEDD3BCF-B7DB-4C97-97F1-F977223ABCB6}" type="presParOf" srcId="{0881AD67-B610-47D4-80FD-BB7E8FBA6A83}" destId="{D6915B1A-F1CB-486B-88D5-C2C038B1C634}" srcOrd="0" destOrd="0" presId="urn:microsoft.com/office/officeart/2008/layout/HorizontalMultiLevelHierarchy"/>
    <dgm:cxn modelId="{522D98FC-D74F-492F-8F1B-24A93646E789}" type="presParOf" srcId="{D6915B1A-F1CB-486B-88D5-C2C038B1C634}" destId="{6C07E2B3-7181-4CA6-ACF0-90ED5E4ED048}" srcOrd="0" destOrd="0" presId="urn:microsoft.com/office/officeart/2008/layout/HorizontalMultiLevelHierarchy"/>
    <dgm:cxn modelId="{94E8B107-DF61-4140-9DCE-2A69F56D52B6}" type="presParOf" srcId="{0881AD67-B610-47D4-80FD-BB7E8FBA6A83}" destId="{F6400092-56A6-4E88-A82E-6F1AB652612B}" srcOrd="1" destOrd="0" presId="urn:microsoft.com/office/officeart/2008/layout/HorizontalMultiLevelHierarchy"/>
    <dgm:cxn modelId="{900D4AF4-B577-4660-8171-D069CE619534}" type="presParOf" srcId="{F6400092-56A6-4E88-A82E-6F1AB652612B}" destId="{A2BBBE51-9942-466E-886E-58A9FE7FFF17}" srcOrd="0" destOrd="0" presId="urn:microsoft.com/office/officeart/2008/layout/HorizontalMultiLevelHierarchy"/>
    <dgm:cxn modelId="{B711823F-B2F8-4BEA-BAE0-2E22FA419E64}" type="presParOf" srcId="{F6400092-56A6-4E88-A82E-6F1AB652612B}" destId="{4875B6B6-BFF3-45EE-AE90-BBFB7B23EDFC}" srcOrd="1" destOrd="0" presId="urn:microsoft.com/office/officeart/2008/layout/HorizontalMultiLevelHierarchy"/>
    <dgm:cxn modelId="{622FE198-D407-429E-B42E-DE087D7F87AC}" type="presParOf" srcId="{4875B6B6-BFF3-45EE-AE90-BBFB7B23EDFC}" destId="{5CE5984C-3B84-4EB9-B1AC-7301458CB094}" srcOrd="0" destOrd="0" presId="urn:microsoft.com/office/officeart/2008/layout/HorizontalMultiLevelHierarchy"/>
    <dgm:cxn modelId="{A73CA818-7705-4BF9-B522-05261ACB3574}" type="presParOf" srcId="{5CE5984C-3B84-4EB9-B1AC-7301458CB094}" destId="{5BFA4130-400C-4FCE-859B-C89CAA7ED1E5}" srcOrd="0" destOrd="0" presId="urn:microsoft.com/office/officeart/2008/layout/HorizontalMultiLevelHierarchy"/>
    <dgm:cxn modelId="{6C1D0495-F956-437D-8FC2-3C085E1A2973}" type="presParOf" srcId="{4875B6B6-BFF3-45EE-AE90-BBFB7B23EDFC}" destId="{2BA6AC58-39B8-4952-91F2-636701415111}" srcOrd="1" destOrd="0" presId="urn:microsoft.com/office/officeart/2008/layout/HorizontalMultiLevelHierarchy"/>
    <dgm:cxn modelId="{70764E3F-4262-426D-B9EB-F897ACF7DA91}" type="presParOf" srcId="{2BA6AC58-39B8-4952-91F2-636701415111}" destId="{3831EA75-2329-4FE7-AE4A-99F48B7CE663}" srcOrd="0" destOrd="0" presId="urn:microsoft.com/office/officeart/2008/layout/HorizontalMultiLevelHierarchy"/>
    <dgm:cxn modelId="{AF541FD5-2F41-4F32-A7F0-C4AC3331CDAC}" type="presParOf" srcId="{2BA6AC58-39B8-4952-91F2-636701415111}" destId="{01DF1A68-D841-4314-8FDE-03B00849BDEF}" srcOrd="1" destOrd="0" presId="urn:microsoft.com/office/officeart/2008/layout/HorizontalMultiLevelHierarchy"/>
    <dgm:cxn modelId="{DEC658D5-F783-4A69-8D96-FAD4D55D42C7}" type="presParOf" srcId="{A127B7E2-EF7B-4D0E-8470-A000789AAC6F}" destId="{CCC0F0A2-3610-4C3D-9B1E-E24A69A2F98B}" srcOrd="20" destOrd="0" presId="urn:microsoft.com/office/officeart/2008/layout/HorizontalMultiLevelHierarchy"/>
    <dgm:cxn modelId="{2B5440B7-586F-4DCD-BD93-1CDD76B9870F}" type="presParOf" srcId="{CCC0F0A2-3610-4C3D-9B1E-E24A69A2F98B}" destId="{7A9D489E-B804-4120-A60F-A431A83F8C19}" srcOrd="0" destOrd="0" presId="urn:microsoft.com/office/officeart/2008/layout/HorizontalMultiLevelHierarchy"/>
    <dgm:cxn modelId="{E385E541-F29C-4CA2-90E2-7FBCE4BDD2DB}" type="presParOf" srcId="{A127B7E2-EF7B-4D0E-8470-A000789AAC6F}" destId="{5140ED74-D396-4670-8C7C-D75DED034E0A}" srcOrd="21" destOrd="0" presId="urn:microsoft.com/office/officeart/2008/layout/HorizontalMultiLevelHierarchy"/>
    <dgm:cxn modelId="{0247E181-F0BD-410D-ACD2-CF96B3E04870}" type="presParOf" srcId="{5140ED74-D396-4670-8C7C-D75DED034E0A}" destId="{C1624F53-453D-45D6-8173-8724751BE7C8}" srcOrd="0" destOrd="0" presId="urn:microsoft.com/office/officeart/2008/layout/HorizontalMultiLevelHierarchy"/>
    <dgm:cxn modelId="{5F081A1C-366C-4BD7-B39B-F231DFCD41EB}" type="presParOf" srcId="{5140ED74-D396-4670-8C7C-D75DED034E0A}" destId="{4C5B24EA-A0A4-47C1-BBFC-D955B5EA1390}" srcOrd="1" destOrd="0" presId="urn:microsoft.com/office/officeart/2008/layout/HorizontalMultiLevelHierarchy"/>
    <dgm:cxn modelId="{D5B542CF-C5A9-4309-8166-02BFD6F3D68C}" type="presParOf" srcId="{4C5B24EA-A0A4-47C1-BBFC-D955B5EA1390}" destId="{50D3B8A6-A1D6-4363-9AEE-1552B8307ED7}" srcOrd="0" destOrd="0" presId="urn:microsoft.com/office/officeart/2008/layout/HorizontalMultiLevelHierarchy"/>
    <dgm:cxn modelId="{543280F3-9E88-4A4C-90BA-93E9D03B8D0A}" type="presParOf" srcId="{50D3B8A6-A1D6-4363-9AEE-1552B8307ED7}" destId="{D91F3493-B334-4C61-A824-7A5620095744}" srcOrd="0" destOrd="0" presId="urn:microsoft.com/office/officeart/2008/layout/HorizontalMultiLevelHierarchy"/>
    <dgm:cxn modelId="{C08BE98D-23EF-44B0-89D9-223EE17BFE27}" type="presParOf" srcId="{4C5B24EA-A0A4-47C1-BBFC-D955B5EA1390}" destId="{6CFD5E3A-DC13-4833-B715-B27303C12D1F}" srcOrd="1" destOrd="0" presId="urn:microsoft.com/office/officeart/2008/layout/HorizontalMultiLevelHierarchy"/>
    <dgm:cxn modelId="{BAF4CE1C-3B61-49FA-8DD8-8575603F410E}" type="presParOf" srcId="{6CFD5E3A-DC13-4833-B715-B27303C12D1F}" destId="{8EB85AF3-5E28-4CF6-94D4-697C02B84E71}" srcOrd="0" destOrd="0" presId="urn:microsoft.com/office/officeart/2008/layout/HorizontalMultiLevelHierarchy"/>
    <dgm:cxn modelId="{464A4FA5-3DB7-43E7-9388-189EDAE924BD}" type="presParOf" srcId="{6CFD5E3A-DC13-4833-B715-B27303C12D1F}" destId="{48D6CF7D-3E8F-456C-B32F-D9540B7C7276}" srcOrd="1" destOrd="0" presId="urn:microsoft.com/office/officeart/2008/layout/HorizontalMultiLevelHierarchy"/>
    <dgm:cxn modelId="{2CDB1379-9C5D-4187-BD71-92E0917E206C}" type="presParOf" srcId="{48D6CF7D-3E8F-456C-B32F-D9540B7C7276}" destId="{843BD357-B5D4-4D90-AB87-71B28B779A41}" srcOrd="0" destOrd="0" presId="urn:microsoft.com/office/officeart/2008/layout/HorizontalMultiLevelHierarchy"/>
    <dgm:cxn modelId="{507A8E31-3DB5-48CA-B327-3CC470D07208}" type="presParOf" srcId="{843BD357-B5D4-4D90-AB87-71B28B779A41}" destId="{BDBD4F54-CA0C-4565-AED8-5E052E224C75}" srcOrd="0" destOrd="0" presId="urn:microsoft.com/office/officeart/2008/layout/HorizontalMultiLevelHierarchy"/>
    <dgm:cxn modelId="{25B0B22F-A5DC-4F67-A229-89F14D0E5946}" type="presParOf" srcId="{48D6CF7D-3E8F-456C-B32F-D9540B7C7276}" destId="{C1166F96-B6D1-4893-9BBE-B1622DC04895}" srcOrd="1" destOrd="0" presId="urn:microsoft.com/office/officeart/2008/layout/HorizontalMultiLevelHierarchy"/>
    <dgm:cxn modelId="{0D442B94-BB9F-4D58-BD0A-9C0F4F33E4C1}" type="presParOf" srcId="{C1166F96-B6D1-4893-9BBE-B1622DC04895}" destId="{208A1852-6D66-405C-918E-E7DC92119DDA}" srcOrd="0" destOrd="0" presId="urn:microsoft.com/office/officeart/2008/layout/HorizontalMultiLevelHierarchy"/>
    <dgm:cxn modelId="{C37626F6-E055-4C1B-991F-B1FF4481A2D1}" type="presParOf" srcId="{C1166F96-B6D1-4893-9BBE-B1622DC04895}" destId="{39C68BAA-7932-4F38-BC49-4E6A0CB9EEA8}" srcOrd="1" destOrd="0" presId="urn:microsoft.com/office/officeart/2008/layout/HorizontalMultiLevelHierarchy"/>
    <dgm:cxn modelId="{F6648A02-DF7C-4F77-887E-C7C8B9730A08}" type="presParOf" srcId="{02EC30D3-A70D-4B7F-A808-0EA600F00206}" destId="{E3020812-57EE-4297-B0B8-94A437397056}" srcOrd="4" destOrd="0" presId="urn:microsoft.com/office/officeart/2008/layout/HorizontalMultiLevelHierarchy"/>
    <dgm:cxn modelId="{3335BEF7-56D8-4094-845B-C84AE2235727}" type="presParOf" srcId="{E3020812-57EE-4297-B0B8-94A437397056}" destId="{E222A71E-ACA1-497B-97B8-FD5E6F040E1E}" srcOrd="0" destOrd="0" presId="urn:microsoft.com/office/officeart/2008/layout/HorizontalMultiLevelHierarchy"/>
    <dgm:cxn modelId="{54A03271-9EA2-474D-8083-9D4B7035BB2F}" type="presParOf" srcId="{02EC30D3-A70D-4B7F-A808-0EA600F00206}" destId="{B4B11B51-6917-438E-8876-4FD26A88CF72}" srcOrd="5" destOrd="0" presId="urn:microsoft.com/office/officeart/2008/layout/HorizontalMultiLevelHierarchy"/>
    <dgm:cxn modelId="{E950A13C-9FC4-473C-9F82-B6B61D4598CF}" type="presParOf" srcId="{B4B11B51-6917-438E-8876-4FD26A88CF72}" destId="{5C3D1FF9-0F02-4F10-B04A-DBE6664AA3F8}" srcOrd="0" destOrd="0" presId="urn:microsoft.com/office/officeart/2008/layout/HorizontalMultiLevelHierarchy"/>
    <dgm:cxn modelId="{D48193D5-B0AD-4387-BC53-12A899B74ADF}" type="presParOf" srcId="{B4B11B51-6917-438E-8876-4FD26A88CF72}" destId="{C9DCFCA4-086E-4E7C-882C-7EE53897FD58}" srcOrd="1" destOrd="0" presId="urn:microsoft.com/office/officeart/2008/layout/HorizontalMultiLevelHierarchy"/>
    <dgm:cxn modelId="{73A0D118-B7DC-433B-8763-7BD5CA5CD47D}" type="presParOf" srcId="{C9DCFCA4-086E-4E7C-882C-7EE53897FD58}" destId="{70F30975-EF1B-4F5E-9A55-564564422BB2}" srcOrd="0" destOrd="0" presId="urn:microsoft.com/office/officeart/2008/layout/HorizontalMultiLevelHierarchy"/>
    <dgm:cxn modelId="{CFE94EBB-E6B6-4AF0-A313-3DA5D427B9D3}" type="presParOf" srcId="{70F30975-EF1B-4F5E-9A55-564564422BB2}" destId="{7D98EC23-B0B1-4493-8DD0-F81E25526966}" srcOrd="0" destOrd="0" presId="urn:microsoft.com/office/officeart/2008/layout/HorizontalMultiLevelHierarchy"/>
    <dgm:cxn modelId="{2D10E46D-F7DA-4E87-A891-3D061D3F3493}" type="presParOf" srcId="{C9DCFCA4-086E-4E7C-882C-7EE53897FD58}" destId="{08D3DCCC-7046-4E11-B130-24089EEC25EB}" srcOrd="1" destOrd="0" presId="urn:microsoft.com/office/officeart/2008/layout/HorizontalMultiLevelHierarchy"/>
    <dgm:cxn modelId="{C987A92A-AFFF-44DF-9D72-9DC1A1323825}" type="presParOf" srcId="{08D3DCCC-7046-4E11-B130-24089EEC25EB}" destId="{55A7C954-11B8-4319-8CF3-CE89694252C4}" srcOrd="0" destOrd="0" presId="urn:microsoft.com/office/officeart/2008/layout/HorizontalMultiLevelHierarchy"/>
    <dgm:cxn modelId="{5E280077-8137-404F-BB98-2C8F51F1FFD9}" type="presParOf" srcId="{08D3DCCC-7046-4E11-B130-24089EEC25EB}" destId="{DDD6B3F7-2B56-4DF0-8445-BD27E53E4722}" srcOrd="1" destOrd="0" presId="urn:microsoft.com/office/officeart/2008/layout/HorizontalMultiLevelHierarchy"/>
    <dgm:cxn modelId="{E02D3404-1A4D-4142-8B16-A6F927045B8B}" type="presParOf" srcId="{DDD6B3F7-2B56-4DF0-8445-BD27E53E4722}" destId="{32F8F534-EA0E-4AF1-9E8E-4D94255235D4}" srcOrd="0" destOrd="0" presId="urn:microsoft.com/office/officeart/2008/layout/HorizontalMultiLevelHierarchy"/>
    <dgm:cxn modelId="{D283389C-E2D1-4BDF-B674-C2307784A4B3}" type="presParOf" srcId="{32F8F534-EA0E-4AF1-9E8E-4D94255235D4}" destId="{3730C8FC-13C5-45CF-87DF-0189B856519F}" srcOrd="0" destOrd="0" presId="urn:microsoft.com/office/officeart/2008/layout/HorizontalMultiLevelHierarchy"/>
    <dgm:cxn modelId="{C0BACD19-8D71-44BD-B9AD-423014FB2166}" type="presParOf" srcId="{DDD6B3F7-2B56-4DF0-8445-BD27E53E4722}" destId="{727129A9-7CA8-43C9-8004-E69B93F24CDF}" srcOrd="1" destOrd="0" presId="urn:microsoft.com/office/officeart/2008/layout/HorizontalMultiLevelHierarchy"/>
    <dgm:cxn modelId="{01575256-F74B-4169-80A7-9F02C04AC2FC}" type="presParOf" srcId="{727129A9-7CA8-43C9-8004-E69B93F24CDF}" destId="{661B60E0-8125-4A31-A606-FBCFE201A9CC}" srcOrd="0" destOrd="0" presId="urn:microsoft.com/office/officeart/2008/layout/HorizontalMultiLevelHierarchy"/>
    <dgm:cxn modelId="{9AA1E3AD-2172-477A-93F0-D32240421F35}" type="presParOf" srcId="{727129A9-7CA8-43C9-8004-E69B93F24CDF}" destId="{B5FCE8C3-3332-487F-88F8-E0A5730B0513}" srcOrd="1" destOrd="0" presId="urn:microsoft.com/office/officeart/2008/layout/HorizontalMultiLevelHierarchy"/>
    <dgm:cxn modelId="{6880626E-D858-4293-AA6E-7A739E85B8FE}" type="presParOf" srcId="{B5FCE8C3-3332-487F-88F8-E0A5730B0513}" destId="{68399CDC-193C-455F-BBC9-229E7056C8D2}" srcOrd="0" destOrd="0" presId="urn:microsoft.com/office/officeart/2008/layout/HorizontalMultiLevelHierarchy"/>
    <dgm:cxn modelId="{81958662-3DB9-4595-BBDF-FD3B789AD1C3}" type="presParOf" srcId="{68399CDC-193C-455F-BBC9-229E7056C8D2}" destId="{56F72032-84F7-4A4E-937D-DCAA83EC7BEA}" srcOrd="0" destOrd="0" presId="urn:microsoft.com/office/officeart/2008/layout/HorizontalMultiLevelHierarchy"/>
    <dgm:cxn modelId="{3A63750B-CD66-47EB-9A7E-EC94F60D2B9A}" type="presParOf" srcId="{B5FCE8C3-3332-487F-88F8-E0A5730B0513}" destId="{7A2D470F-508F-450A-8910-57907E9EB854}" srcOrd="1" destOrd="0" presId="urn:microsoft.com/office/officeart/2008/layout/HorizontalMultiLevelHierarchy"/>
    <dgm:cxn modelId="{2E0BB0E6-DF6E-4F00-9EAA-FBAEBBD75644}" type="presParOf" srcId="{7A2D470F-508F-450A-8910-57907E9EB854}" destId="{92669BC9-28C4-4425-8AD0-C8F01AAA74C3}" srcOrd="0" destOrd="0" presId="urn:microsoft.com/office/officeart/2008/layout/HorizontalMultiLevelHierarchy"/>
    <dgm:cxn modelId="{8A34D5CD-C48E-4B19-A0F4-CEB9D0CB004A}" type="presParOf" srcId="{7A2D470F-508F-450A-8910-57907E9EB854}" destId="{A08E421A-B57D-4F6A-BD61-2F702E45838E}" srcOrd="1" destOrd="0" presId="urn:microsoft.com/office/officeart/2008/layout/HorizontalMultiLevelHierarchy"/>
    <dgm:cxn modelId="{56434E46-AB62-470A-8E42-B6C205E30FB2}" type="presParOf" srcId="{02EC30D3-A70D-4B7F-A808-0EA600F00206}" destId="{E8C42BC8-5033-461B-849D-D2D4A1F34883}" srcOrd="6" destOrd="0" presId="urn:microsoft.com/office/officeart/2008/layout/HorizontalMultiLevelHierarchy"/>
    <dgm:cxn modelId="{62B7CC68-C215-4991-A437-946B4DF5E34D}" type="presParOf" srcId="{E8C42BC8-5033-461B-849D-D2D4A1F34883}" destId="{2DBB7DA0-94B2-4528-908C-6A63F6DF5D6F}" srcOrd="0" destOrd="0" presId="urn:microsoft.com/office/officeart/2008/layout/HorizontalMultiLevelHierarchy"/>
    <dgm:cxn modelId="{EEDE5FF4-A2E2-4386-B644-CAB70163508E}" type="presParOf" srcId="{02EC30D3-A70D-4B7F-A808-0EA600F00206}" destId="{F69D10C8-1EC4-427A-845E-4621A72A721D}" srcOrd="7" destOrd="0" presId="urn:microsoft.com/office/officeart/2008/layout/HorizontalMultiLevelHierarchy"/>
    <dgm:cxn modelId="{DCE66539-6EAF-41CF-8330-C2D28C0B027A}" type="presParOf" srcId="{F69D10C8-1EC4-427A-845E-4621A72A721D}" destId="{7542D3DE-E771-402F-B15D-91D287391156}" srcOrd="0" destOrd="0" presId="urn:microsoft.com/office/officeart/2008/layout/HorizontalMultiLevelHierarchy"/>
    <dgm:cxn modelId="{2DBB132A-D3BF-45EA-A97C-C3142066FA40}" type="presParOf" srcId="{F69D10C8-1EC4-427A-845E-4621A72A721D}" destId="{FA0131A3-C12D-44EC-B478-5D818C2AB9BD}" srcOrd="1" destOrd="0" presId="urn:microsoft.com/office/officeart/2008/layout/HorizontalMultiLevelHierarchy"/>
    <dgm:cxn modelId="{549E6654-3618-4DDA-BBCF-2B34A2E01ED5}" type="presParOf" srcId="{FA0131A3-C12D-44EC-B478-5D818C2AB9BD}" destId="{B4A62A70-6069-43DF-B902-13923840F3FE}" srcOrd="0" destOrd="0" presId="urn:microsoft.com/office/officeart/2008/layout/HorizontalMultiLevelHierarchy"/>
    <dgm:cxn modelId="{2E3DFD66-308D-4AE0-9B08-0E4143E02F84}" type="presParOf" srcId="{B4A62A70-6069-43DF-B902-13923840F3FE}" destId="{2E916F31-F83D-49ED-897B-FCCB50D4B660}" srcOrd="0" destOrd="0" presId="urn:microsoft.com/office/officeart/2008/layout/HorizontalMultiLevelHierarchy"/>
    <dgm:cxn modelId="{A7112909-F6BE-453A-86AB-679A5D9FE5B7}" type="presParOf" srcId="{FA0131A3-C12D-44EC-B478-5D818C2AB9BD}" destId="{FE7BB015-59AD-40DE-8537-B97D53B1B2F1}" srcOrd="1" destOrd="0" presId="urn:microsoft.com/office/officeart/2008/layout/HorizontalMultiLevelHierarchy"/>
    <dgm:cxn modelId="{D8C48C19-7C87-4E9A-A4E7-2AF40533DAD3}" type="presParOf" srcId="{FE7BB015-59AD-40DE-8537-B97D53B1B2F1}" destId="{95E9A9D3-6E19-4490-A062-4BEE4D8AB099}" srcOrd="0" destOrd="0" presId="urn:microsoft.com/office/officeart/2008/layout/HorizontalMultiLevelHierarchy"/>
    <dgm:cxn modelId="{D7DD1ABD-0C69-43CA-930B-995AAA1A1740}" type="presParOf" srcId="{FE7BB015-59AD-40DE-8537-B97D53B1B2F1}" destId="{22B3AD7D-0831-4F1D-9C2A-CA17ACADA72C}" srcOrd="1" destOrd="0" presId="urn:microsoft.com/office/officeart/2008/layout/HorizontalMultiLevelHierarchy"/>
    <dgm:cxn modelId="{344985D5-F6F4-4D1F-A743-3D9BE6E5381D}" type="presParOf" srcId="{22B3AD7D-0831-4F1D-9C2A-CA17ACADA72C}" destId="{BBAA5BC8-5C49-407B-8CAD-1BDC67486A0B}" srcOrd="0" destOrd="0" presId="urn:microsoft.com/office/officeart/2008/layout/HorizontalMultiLevelHierarchy"/>
    <dgm:cxn modelId="{3E30341D-F73A-40F0-9C4F-6368116D11BB}" type="presParOf" srcId="{BBAA5BC8-5C49-407B-8CAD-1BDC67486A0B}" destId="{A982A5C6-0757-48DF-8565-72F36B677523}" srcOrd="0" destOrd="0" presId="urn:microsoft.com/office/officeart/2008/layout/HorizontalMultiLevelHierarchy"/>
    <dgm:cxn modelId="{BCA97E34-85D0-4FFE-97C4-E76EBBD0C289}" type="presParOf" srcId="{22B3AD7D-0831-4F1D-9C2A-CA17ACADA72C}" destId="{688A9812-0E35-4C75-B74E-43C5DB8ED86F}" srcOrd="1" destOrd="0" presId="urn:microsoft.com/office/officeart/2008/layout/HorizontalMultiLevelHierarchy"/>
    <dgm:cxn modelId="{6A9A49FD-9B93-4915-8348-EF8763B98C98}" type="presParOf" srcId="{688A9812-0E35-4C75-B74E-43C5DB8ED86F}" destId="{E7FBD8EC-61D5-4FB4-8B3B-6BD2F33CB743}" srcOrd="0" destOrd="0" presId="urn:microsoft.com/office/officeart/2008/layout/HorizontalMultiLevelHierarchy"/>
    <dgm:cxn modelId="{DC6DCDF2-57FD-4432-9919-D52C12A4C243}" type="presParOf" srcId="{688A9812-0E35-4C75-B74E-43C5DB8ED86F}" destId="{096D0FF6-2558-46F7-A7BF-C34F60C0CD23}" srcOrd="1" destOrd="0" presId="urn:microsoft.com/office/officeart/2008/layout/HorizontalMultiLevelHierarchy"/>
    <dgm:cxn modelId="{08D8CD12-7F7D-4211-A676-4A25DF1FBE49}" type="presParOf" srcId="{096D0FF6-2558-46F7-A7BF-C34F60C0CD23}" destId="{F223F8EE-087A-430B-AB33-F720ED5FD50E}" srcOrd="0" destOrd="0" presId="urn:microsoft.com/office/officeart/2008/layout/HorizontalMultiLevelHierarchy"/>
    <dgm:cxn modelId="{D6B23883-DBD8-4129-B865-4BC6156F2F20}" type="presParOf" srcId="{F223F8EE-087A-430B-AB33-F720ED5FD50E}" destId="{1528D1E7-C557-4377-847E-3733C0F21DC4}" srcOrd="0" destOrd="0" presId="urn:microsoft.com/office/officeart/2008/layout/HorizontalMultiLevelHierarchy"/>
    <dgm:cxn modelId="{63949057-AFAF-499D-8FF6-91E1A55BF3F3}" type="presParOf" srcId="{096D0FF6-2558-46F7-A7BF-C34F60C0CD23}" destId="{D50C7F4D-AE58-4903-92AD-6027E574C32D}" srcOrd="1" destOrd="0" presId="urn:microsoft.com/office/officeart/2008/layout/HorizontalMultiLevelHierarchy"/>
    <dgm:cxn modelId="{0580065B-13F6-4612-925D-78B43EBED1FE}" type="presParOf" srcId="{D50C7F4D-AE58-4903-92AD-6027E574C32D}" destId="{2BF5154E-17E5-44A1-B2D5-42CCE6402BEA}" srcOrd="0" destOrd="0" presId="urn:microsoft.com/office/officeart/2008/layout/HorizontalMultiLevelHierarchy"/>
    <dgm:cxn modelId="{66F0478A-2783-4477-9843-E914E5F0D315}" type="presParOf" srcId="{D50C7F4D-AE58-4903-92AD-6027E574C32D}" destId="{C56EE622-524C-4B3E-9BF0-4A479C61FE1C}" srcOrd="1" destOrd="0" presId="urn:microsoft.com/office/officeart/2008/layout/HorizontalMultiLevelHierarchy"/>
    <dgm:cxn modelId="{5E0EA477-D39E-4986-9CAC-180BFC96AA7B}" type="presParOf" srcId="{FA0131A3-C12D-44EC-B478-5D818C2AB9BD}" destId="{32542D8B-A41E-4D81-AB98-F330A579BB0B}" srcOrd="2" destOrd="0" presId="urn:microsoft.com/office/officeart/2008/layout/HorizontalMultiLevelHierarchy"/>
    <dgm:cxn modelId="{FB22939D-8E51-4B77-BF1B-4258890FA68C}" type="presParOf" srcId="{32542D8B-A41E-4D81-AB98-F330A579BB0B}" destId="{B01D9F59-8666-479A-8EBE-DA470A6A186E}" srcOrd="0" destOrd="0" presId="urn:microsoft.com/office/officeart/2008/layout/HorizontalMultiLevelHierarchy"/>
    <dgm:cxn modelId="{A3B5BC45-1A8B-490D-B52D-7C73EAA7DF10}" type="presParOf" srcId="{FA0131A3-C12D-44EC-B478-5D818C2AB9BD}" destId="{25E8C258-0EDE-47C5-B166-F22CAA1F8568}" srcOrd="3" destOrd="0" presId="urn:microsoft.com/office/officeart/2008/layout/HorizontalMultiLevelHierarchy"/>
    <dgm:cxn modelId="{A5F31133-4269-4E06-9D07-A3AA40B05384}" type="presParOf" srcId="{25E8C258-0EDE-47C5-B166-F22CAA1F8568}" destId="{7147AAD7-139B-4E1F-9B40-8E07B263D042}" srcOrd="0" destOrd="0" presId="urn:microsoft.com/office/officeart/2008/layout/HorizontalMultiLevelHierarchy"/>
    <dgm:cxn modelId="{7A5C25CE-F733-477E-9FE1-5CE22311C5AE}" type="presParOf" srcId="{25E8C258-0EDE-47C5-B166-F22CAA1F8568}" destId="{5F6C8AFC-FBAC-43AD-8ABB-3352E1264293}" srcOrd="1" destOrd="0" presId="urn:microsoft.com/office/officeart/2008/layout/HorizontalMultiLevelHierarchy"/>
    <dgm:cxn modelId="{59B698CE-A724-4CC5-8814-12B38756F36D}" type="presParOf" srcId="{5F6C8AFC-FBAC-43AD-8ABB-3352E1264293}" destId="{2DD3CFEA-F274-4620-B26E-4A298ADC0ADE}" srcOrd="0" destOrd="0" presId="urn:microsoft.com/office/officeart/2008/layout/HorizontalMultiLevelHierarchy"/>
    <dgm:cxn modelId="{D23FDED0-DD6D-430D-94DA-E1BEEE77FC77}" type="presParOf" srcId="{2DD3CFEA-F274-4620-B26E-4A298ADC0ADE}" destId="{7CA37AA2-DE4B-4C00-9A51-A75CD04C2251}" srcOrd="0" destOrd="0" presId="urn:microsoft.com/office/officeart/2008/layout/HorizontalMultiLevelHierarchy"/>
    <dgm:cxn modelId="{E087BBBC-7BF2-410E-B181-B7EF39798517}" type="presParOf" srcId="{5F6C8AFC-FBAC-43AD-8ABB-3352E1264293}" destId="{7A79B7A0-53F3-403E-8273-7AA51178EA11}" srcOrd="1" destOrd="0" presId="urn:microsoft.com/office/officeart/2008/layout/HorizontalMultiLevelHierarchy"/>
    <dgm:cxn modelId="{63496F1B-1C79-44BF-9122-65F4B781BF32}" type="presParOf" srcId="{7A79B7A0-53F3-403E-8273-7AA51178EA11}" destId="{316E0E9E-3CC6-4331-9A49-9C3336E0FCAE}" srcOrd="0" destOrd="0" presId="urn:microsoft.com/office/officeart/2008/layout/HorizontalMultiLevelHierarchy"/>
    <dgm:cxn modelId="{82A5265A-301E-427F-86B9-CF17584A7620}" type="presParOf" srcId="{7A79B7A0-53F3-403E-8273-7AA51178EA11}" destId="{351C45A7-EFAB-4486-8095-5C019B700A2B}" srcOrd="1" destOrd="0" presId="urn:microsoft.com/office/officeart/2008/layout/HorizontalMultiLevelHierarchy"/>
    <dgm:cxn modelId="{521765E0-CA51-406A-9E5D-C5214FDFD899}" type="presParOf" srcId="{351C45A7-EFAB-4486-8095-5C019B700A2B}" destId="{276BA9D9-AE6E-4B9A-816E-A434090084A9}" srcOrd="0" destOrd="0" presId="urn:microsoft.com/office/officeart/2008/layout/HorizontalMultiLevelHierarchy"/>
    <dgm:cxn modelId="{7B60482C-333F-4873-B33B-98E54F23E3E5}" type="presParOf" srcId="{276BA9D9-AE6E-4B9A-816E-A434090084A9}" destId="{2C0D09E9-D54C-4BFE-B246-EACCEAE570D8}" srcOrd="0" destOrd="0" presId="urn:microsoft.com/office/officeart/2008/layout/HorizontalMultiLevelHierarchy"/>
    <dgm:cxn modelId="{EE2568C4-25ED-48C2-88F6-D568A4636DC1}" type="presParOf" srcId="{351C45A7-EFAB-4486-8095-5C019B700A2B}" destId="{3C3BB408-AC89-474C-A09E-FC4E490AF206}" srcOrd="1" destOrd="0" presId="urn:microsoft.com/office/officeart/2008/layout/HorizontalMultiLevelHierarchy"/>
    <dgm:cxn modelId="{359544C3-4EFD-47F2-A61F-F4636FB946D7}" type="presParOf" srcId="{3C3BB408-AC89-474C-A09E-FC4E490AF206}" destId="{4BA1C3C5-0B89-4FEE-9847-FCDBBC1D5E21}" srcOrd="0" destOrd="0" presId="urn:microsoft.com/office/officeart/2008/layout/HorizontalMultiLevelHierarchy"/>
    <dgm:cxn modelId="{7A63ED15-A7C4-4B43-B9CA-E54711009274}" type="presParOf" srcId="{3C3BB408-AC89-474C-A09E-FC4E490AF206}" destId="{A0143E9A-5268-4962-87F2-4ABDC524DF99}" srcOrd="1" destOrd="0" presId="urn:microsoft.com/office/officeart/2008/layout/HorizontalMultiLevelHierarchy"/>
    <dgm:cxn modelId="{5EAE2E13-F506-49B5-BE53-1308F909FCC6}" type="presParOf" srcId="{FA0131A3-C12D-44EC-B478-5D818C2AB9BD}" destId="{92A0E2D3-263F-4E97-8B34-0CFFF98747F1}" srcOrd="4" destOrd="0" presId="urn:microsoft.com/office/officeart/2008/layout/HorizontalMultiLevelHierarchy"/>
    <dgm:cxn modelId="{F6EDEE2C-47EF-4063-9BDE-20EFF4563856}" type="presParOf" srcId="{92A0E2D3-263F-4E97-8B34-0CFFF98747F1}" destId="{A297F241-017C-4816-A446-2183FD784E62}" srcOrd="0" destOrd="0" presId="urn:microsoft.com/office/officeart/2008/layout/HorizontalMultiLevelHierarchy"/>
    <dgm:cxn modelId="{0F7E803D-8310-45DE-8BB0-9160D9BB5056}" type="presParOf" srcId="{FA0131A3-C12D-44EC-B478-5D818C2AB9BD}" destId="{693E5B2D-7838-4EA3-804C-6E1AF2D718CB}" srcOrd="5" destOrd="0" presId="urn:microsoft.com/office/officeart/2008/layout/HorizontalMultiLevelHierarchy"/>
    <dgm:cxn modelId="{88EF8F4F-6238-4F08-9148-99D4820C6A45}" type="presParOf" srcId="{693E5B2D-7838-4EA3-804C-6E1AF2D718CB}" destId="{FC371A65-CBC6-4B52-95FA-42C06ACBC0CD}" srcOrd="0" destOrd="0" presId="urn:microsoft.com/office/officeart/2008/layout/HorizontalMultiLevelHierarchy"/>
    <dgm:cxn modelId="{AC3EA590-C8C2-4626-9E0C-4516F3A183C3}" type="presParOf" srcId="{693E5B2D-7838-4EA3-804C-6E1AF2D718CB}" destId="{C0A45119-3121-4EF8-89B8-D6260C0870AF}" srcOrd="1" destOrd="0" presId="urn:microsoft.com/office/officeart/2008/layout/HorizontalMultiLevelHierarchy"/>
    <dgm:cxn modelId="{E65F0487-D3E3-4FF5-8C57-1637759DC209}" type="presParOf" srcId="{C0A45119-3121-4EF8-89B8-D6260C0870AF}" destId="{C86A3BD4-DC20-40A0-A7C0-367E5B015EF9}" srcOrd="0" destOrd="0" presId="urn:microsoft.com/office/officeart/2008/layout/HorizontalMultiLevelHierarchy"/>
    <dgm:cxn modelId="{8474F6CB-3F34-4D36-AEBF-FA3BAEAFD5F2}" type="presParOf" srcId="{C86A3BD4-DC20-40A0-A7C0-367E5B015EF9}" destId="{B9724876-C393-460B-90C5-86E009E45F3F}" srcOrd="0" destOrd="0" presId="urn:microsoft.com/office/officeart/2008/layout/HorizontalMultiLevelHierarchy"/>
    <dgm:cxn modelId="{C601A4A9-A6FC-4198-8B6F-D064799B7333}" type="presParOf" srcId="{C0A45119-3121-4EF8-89B8-D6260C0870AF}" destId="{D7F78CA3-EDB6-4008-B029-40B4B420966D}" srcOrd="1" destOrd="0" presId="urn:microsoft.com/office/officeart/2008/layout/HorizontalMultiLevelHierarchy"/>
    <dgm:cxn modelId="{D2D02A52-63EE-49F5-A871-79A688458450}" type="presParOf" srcId="{D7F78CA3-EDB6-4008-B029-40B4B420966D}" destId="{F7CF70C9-8B53-42D2-8949-0AF2F54B7AA4}" srcOrd="0" destOrd="0" presId="urn:microsoft.com/office/officeart/2008/layout/HorizontalMultiLevelHierarchy"/>
    <dgm:cxn modelId="{9B998BD9-31CF-4CDD-A2F9-963B6D63BCC4}" type="presParOf" srcId="{D7F78CA3-EDB6-4008-B029-40B4B420966D}" destId="{8F9A4936-E9C9-4739-8A55-ACCA3375D875}" srcOrd="1" destOrd="0" presId="urn:microsoft.com/office/officeart/2008/layout/HorizontalMultiLevelHierarchy"/>
    <dgm:cxn modelId="{215D2D76-098D-4351-A36C-01D9E763E3C2}" type="presParOf" srcId="{8F9A4936-E9C9-4739-8A55-ACCA3375D875}" destId="{FF9C8F6A-CDE3-40B0-BC9B-4F0500F97325}" srcOrd="0" destOrd="0" presId="urn:microsoft.com/office/officeart/2008/layout/HorizontalMultiLevelHierarchy"/>
    <dgm:cxn modelId="{70DA6D26-E6DD-441A-8CB2-B6AE1F84EF2F}" type="presParOf" srcId="{FF9C8F6A-CDE3-40B0-BC9B-4F0500F97325}" destId="{87262BC4-E4FE-48AC-A2D1-368A022353EF}" srcOrd="0" destOrd="0" presId="urn:microsoft.com/office/officeart/2008/layout/HorizontalMultiLevelHierarchy"/>
    <dgm:cxn modelId="{932148D6-C7A4-4B9F-88B0-41C77B15FF22}" type="presParOf" srcId="{8F9A4936-E9C9-4739-8A55-ACCA3375D875}" destId="{346E70F1-E76B-43EA-A9CA-66175A854EAA}" srcOrd="1" destOrd="0" presId="urn:microsoft.com/office/officeart/2008/layout/HorizontalMultiLevelHierarchy"/>
    <dgm:cxn modelId="{9D28938E-8F76-4007-BF6A-A1500F2FEE3A}" type="presParOf" srcId="{346E70F1-E76B-43EA-A9CA-66175A854EAA}" destId="{B588CAA6-A8F0-4FF5-8DBB-0FBA5FD3458D}" srcOrd="0" destOrd="0" presId="urn:microsoft.com/office/officeart/2008/layout/HorizontalMultiLevelHierarchy"/>
    <dgm:cxn modelId="{9B990E2B-B425-4D43-8847-A33BA8BDF9E7}" type="presParOf" srcId="{346E70F1-E76B-43EA-A9CA-66175A854EAA}" destId="{6DF44C63-D906-4067-839C-7020FDAD46B1}" srcOrd="1" destOrd="0" presId="urn:microsoft.com/office/officeart/2008/layout/HorizontalMultiLevelHierarchy"/>
    <dgm:cxn modelId="{9A4E5FEB-E270-4C0C-9CAF-9AB6DE452B4E}" type="presParOf" srcId="{FA0131A3-C12D-44EC-B478-5D818C2AB9BD}" destId="{BCF5313C-FF4B-4779-A312-BAD5A16043A6}" srcOrd="6" destOrd="0" presId="urn:microsoft.com/office/officeart/2008/layout/HorizontalMultiLevelHierarchy"/>
    <dgm:cxn modelId="{E5027CEA-EC16-4F11-AF42-CE4CB7F1D613}" type="presParOf" srcId="{BCF5313C-FF4B-4779-A312-BAD5A16043A6}" destId="{5BA2ECA1-58F4-4C52-98C2-5544AE061AC0}" srcOrd="0" destOrd="0" presId="urn:microsoft.com/office/officeart/2008/layout/HorizontalMultiLevelHierarchy"/>
    <dgm:cxn modelId="{89B06FEC-3D50-4BA4-AE57-B2E04C458CA5}" type="presParOf" srcId="{FA0131A3-C12D-44EC-B478-5D818C2AB9BD}" destId="{1602A67F-8D37-42D5-BFDD-AAB15587A132}" srcOrd="7" destOrd="0" presId="urn:microsoft.com/office/officeart/2008/layout/HorizontalMultiLevelHierarchy"/>
    <dgm:cxn modelId="{5F0A1E45-8661-4526-84DF-E2CEDFED4042}" type="presParOf" srcId="{1602A67F-8D37-42D5-BFDD-AAB15587A132}" destId="{2678FE06-35B7-4C3A-AA0C-5FBE6190E0A4}" srcOrd="0" destOrd="0" presId="urn:microsoft.com/office/officeart/2008/layout/HorizontalMultiLevelHierarchy"/>
    <dgm:cxn modelId="{28D3D825-B0F2-412C-8B3C-6D148CEE463B}" type="presParOf" srcId="{1602A67F-8D37-42D5-BFDD-AAB15587A132}" destId="{CC589DA4-ACD2-46D5-8AB9-044059EC1797}" srcOrd="1" destOrd="0" presId="urn:microsoft.com/office/officeart/2008/layout/HorizontalMultiLevelHierarchy"/>
    <dgm:cxn modelId="{5C0E303E-2176-4AE1-8545-97D44F852BA2}" type="presParOf" srcId="{CC589DA4-ACD2-46D5-8AB9-044059EC1797}" destId="{2C62D02D-DCB8-4495-945A-9A5AFF05C9F2}" srcOrd="0" destOrd="0" presId="urn:microsoft.com/office/officeart/2008/layout/HorizontalMultiLevelHierarchy"/>
    <dgm:cxn modelId="{EF3283A3-CFE7-4846-B85F-3793F5BA6B17}" type="presParOf" srcId="{2C62D02D-DCB8-4495-945A-9A5AFF05C9F2}" destId="{D9EFB936-2FA5-4647-9256-49CED53499A1}" srcOrd="0" destOrd="0" presId="urn:microsoft.com/office/officeart/2008/layout/HorizontalMultiLevelHierarchy"/>
    <dgm:cxn modelId="{CDCEEBA3-249F-4CCC-9028-58722F31A4BB}" type="presParOf" srcId="{CC589DA4-ACD2-46D5-8AB9-044059EC1797}" destId="{5673F69F-8A73-49C1-B7D3-1688D505807F}" srcOrd="1" destOrd="0" presId="urn:microsoft.com/office/officeart/2008/layout/HorizontalMultiLevelHierarchy"/>
    <dgm:cxn modelId="{A5B52D72-9260-427E-B2C6-6DB5958A6CCB}" type="presParOf" srcId="{5673F69F-8A73-49C1-B7D3-1688D505807F}" destId="{B666CBAD-C35E-4D9F-81D4-F8EA03DD2092}" srcOrd="0" destOrd="0" presId="urn:microsoft.com/office/officeart/2008/layout/HorizontalMultiLevelHierarchy"/>
    <dgm:cxn modelId="{6FEF9D41-EA32-401F-AFDE-F079529C6E4E}" type="presParOf" srcId="{5673F69F-8A73-49C1-B7D3-1688D505807F}" destId="{61CC6CC6-F35B-4B5E-9B83-957E46E21B16}" srcOrd="1" destOrd="0" presId="urn:microsoft.com/office/officeart/2008/layout/HorizontalMultiLevelHierarchy"/>
    <dgm:cxn modelId="{935146D3-9B44-4093-A371-074FAFF3C55C}" type="presParOf" srcId="{61CC6CC6-F35B-4B5E-9B83-957E46E21B16}" destId="{98FE3800-6DCB-469A-8DD5-0CF7DE25D9C5}" srcOrd="0" destOrd="0" presId="urn:microsoft.com/office/officeart/2008/layout/HorizontalMultiLevelHierarchy"/>
    <dgm:cxn modelId="{0656EE9A-3BFA-41BB-9AEF-77BE91FAE180}" type="presParOf" srcId="{98FE3800-6DCB-469A-8DD5-0CF7DE25D9C5}" destId="{53514691-92FF-4C7A-90CE-30211DAE4850}" srcOrd="0" destOrd="0" presId="urn:microsoft.com/office/officeart/2008/layout/HorizontalMultiLevelHierarchy"/>
    <dgm:cxn modelId="{AE290448-5255-46BA-ACB3-5FCC6C0C0F6A}" type="presParOf" srcId="{61CC6CC6-F35B-4B5E-9B83-957E46E21B16}" destId="{CCC44E76-3A32-4243-9953-021A27834333}" srcOrd="1" destOrd="0" presId="urn:microsoft.com/office/officeart/2008/layout/HorizontalMultiLevelHierarchy"/>
    <dgm:cxn modelId="{50B3EE2C-DC70-4784-9834-00AA22345451}" type="presParOf" srcId="{CCC44E76-3A32-4243-9953-021A27834333}" destId="{6B99ED9D-692A-40C5-AA57-765282D2B6D2}" srcOrd="0" destOrd="0" presId="urn:microsoft.com/office/officeart/2008/layout/HorizontalMultiLevelHierarchy"/>
    <dgm:cxn modelId="{2BFA64E1-C74C-4550-B4DB-ED50012B011D}" type="presParOf" srcId="{CCC44E76-3A32-4243-9953-021A27834333}" destId="{9EEF5AF4-61F5-4503-8271-617E8A628A76}"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031BCD-D872-48BC-9652-AF636D7D96FA}"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tr-TR"/>
        </a:p>
      </dgm:t>
    </dgm:pt>
    <dgm:pt modelId="{69349EE1-8A53-40EB-A803-E12DA21FDD23}">
      <dgm:prSet phldrT="[Metin]" custT="1"/>
      <dgm:spPr>
        <a:solidFill>
          <a:srgbClr val="FFC000"/>
        </a:solidFill>
        <a:ln>
          <a:solidFill>
            <a:schemeClr val="accent4">
              <a:lumMod val="75000"/>
            </a:schemeClr>
          </a:solidFill>
        </a:ln>
      </dgm:spPr>
      <dgm:t>
        <a:bodyPr/>
        <a:lstStyle/>
        <a:p>
          <a:r>
            <a:rPr lang="tr-TR" sz="1100" dirty="0"/>
            <a:t>PMGK Rapor Hazırlama </a:t>
          </a:r>
        </a:p>
        <a:p>
          <a:r>
            <a:rPr lang="tr-TR" sz="1100" dirty="0"/>
            <a:t>Alt Komisyonu</a:t>
          </a:r>
        </a:p>
      </dgm:t>
    </dgm:pt>
    <dgm:pt modelId="{22D54D36-0EFA-4705-BA47-80EC0E4374EB}" type="parTrans" cxnId="{AB0CD73B-4B96-48F1-9C93-4B6D861E2884}">
      <dgm:prSet/>
      <dgm:spPr/>
      <dgm:t>
        <a:bodyPr/>
        <a:lstStyle/>
        <a:p>
          <a:endParaRPr lang="tr-TR"/>
        </a:p>
      </dgm:t>
    </dgm:pt>
    <dgm:pt modelId="{54377175-C0AF-4D42-B46C-015960D627FD}" type="sibTrans" cxnId="{AB0CD73B-4B96-48F1-9C93-4B6D861E2884}">
      <dgm:prSet/>
      <dgm:spPr/>
      <dgm:t>
        <a:bodyPr/>
        <a:lstStyle/>
        <a:p>
          <a:endParaRPr lang="tr-TR"/>
        </a:p>
      </dgm:t>
    </dgm:pt>
    <dgm:pt modelId="{86FA0267-A941-4AE7-8616-A672A2F9B16D}">
      <dgm:prSet phldrT="[Metin]" custT="1"/>
      <dgm:spPr>
        <a:solidFill>
          <a:srgbClr val="8B1D1D"/>
        </a:solidFill>
        <a:ln>
          <a:noFill/>
        </a:ln>
      </dgm:spPr>
      <dgm:t>
        <a:bodyPr/>
        <a:lstStyle/>
        <a:p>
          <a:pPr>
            <a:buNone/>
          </a:pPr>
          <a:r>
            <a:rPr lang="tr-TR" sz="1000" dirty="0"/>
            <a:t>Bağlam</a:t>
          </a:r>
        </a:p>
      </dgm:t>
    </dgm:pt>
    <dgm:pt modelId="{851D665A-7BAF-485B-9C4F-BBE713CD3C16}" type="parTrans" cxnId="{932E45BB-6036-424D-BD2E-58B75C48BC4E}">
      <dgm:prSet custT="1"/>
      <dgm:spPr/>
      <dgm:t>
        <a:bodyPr/>
        <a:lstStyle/>
        <a:p>
          <a:endParaRPr lang="tr-TR" sz="1050"/>
        </a:p>
      </dgm:t>
    </dgm:pt>
    <dgm:pt modelId="{8D5E396A-7C78-42CA-B418-C1EC0E6A5F02}" type="sibTrans" cxnId="{932E45BB-6036-424D-BD2E-58B75C48BC4E}">
      <dgm:prSet/>
      <dgm:spPr/>
      <dgm:t>
        <a:bodyPr/>
        <a:lstStyle/>
        <a:p>
          <a:endParaRPr lang="tr-TR"/>
        </a:p>
      </dgm:t>
    </dgm:pt>
    <dgm:pt modelId="{582CAD26-1240-49D9-AA70-1395600699BA}">
      <dgm:prSet phldrT="[Metin]" custT="1"/>
      <dgm:spPr>
        <a:solidFill>
          <a:srgbClr val="EF9011"/>
        </a:solidFill>
        <a:ln>
          <a:noFill/>
        </a:ln>
      </dgm:spPr>
      <dgm:t>
        <a:bodyPr/>
        <a:lstStyle/>
        <a:p>
          <a:r>
            <a:rPr lang="tr-TR" sz="1000" dirty="0"/>
            <a:t>Girdi</a:t>
          </a:r>
        </a:p>
      </dgm:t>
    </dgm:pt>
    <dgm:pt modelId="{F50C1033-5BC5-4971-8CFB-D6C19E435F4B}" type="parTrans" cxnId="{29865ABD-16CC-4E5B-BB5C-1DFC58327DA5}">
      <dgm:prSet custT="1"/>
      <dgm:spPr/>
      <dgm:t>
        <a:bodyPr/>
        <a:lstStyle/>
        <a:p>
          <a:endParaRPr lang="tr-TR" sz="1050"/>
        </a:p>
      </dgm:t>
    </dgm:pt>
    <dgm:pt modelId="{60FB847D-BC16-4B3F-AD50-BDC8BA849806}" type="sibTrans" cxnId="{29865ABD-16CC-4E5B-BB5C-1DFC58327DA5}">
      <dgm:prSet/>
      <dgm:spPr/>
      <dgm:t>
        <a:bodyPr/>
        <a:lstStyle/>
        <a:p>
          <a:endParaRPr lang="tr-TR"/>
        </a:p>
      </dgm:t>
    </dgm:pt>
    <dgm:pt modelId="{57CE6DFE-0A47-4728-B397-AE627395227E}">
      <dgm:prSet phldrT="[Metin]" custT="1"/>
      <dgm:spPr>
        <a:solidFill>
          <a:srgbClr val="225686"/>
        </a:solidFill>
        <a:ln>
          <a:solidFill>
            <a:schemeClr val="accent5">
              <a:lumMod val="50000"/>
            </a:schemeClr>
          </a:solidFill>
        </a:ln>
      </dgm:spPr>
      <dgm:t>
        <a:bodyPr/>
        <a:lstStyle/>
        <a:p>
          <a:r>
            <a:rPr lang="tr-TR" sz="1000" dirty="0"/>
            <a:t>Süreç</a:t>
          </a:r>
        </a:p>
      </dgm:t>
    </dgm:pt>
    <dgm:pt modelId="{39AF5854-5D64-4A49-B90D-6E2729911F8A}" type="parTrans" cxnId="{E212923C-D714-4D7C-B2AD-54F03369984D}">
      <dgm:prSet custT="1"/>
      <dgm:spPr/>
      <dgm:t>
        <a:bodyPr/>
        <a:lstStyle/>
        <a:p>
          <a:endParaRPr lang="tr-TR" sz="1050"/>
        </a:p>
      </dgm:t>
    </dgm:pt>
    <dgm:pt modelId="{09001C8F-DD84-4E26-B055-9E7AF123CFC1}" type="sibTrans" cxnId="{E212923C-D714-4D7C-B2AD-54F03369984D}">
      <dgm:prSet/>
      <dgm:spPr/>
      <dgm:t>
        <a:bodyPr/>
        <a:lstStyle/>
        <a:p>
          <a:endParaRPr lang="tr-TR"/>
        </a:p>
      </dgm:t>
    </dgm:pt>
    <dgm:pt modelId="{C5C57017-C4F7-442D-AD90-1B17134A9711}">
      <dgm:prSet custT="1"/>
      <dgm:spPr>
        <a:solidFill>
          <a:schemeClr val="accent6">
            <a:lumMod val="50000"/>
          </a:schemeClr>
        </a:solidFill>
        <a:ln>
          <a:solidFill>
            <a:schemeClr val="accent6">
              <a:lumMod val="50000"/>
            </a:schemeClr>
          </a:solidFill>
        </a:ln>
      </dgm:spPr>
      <dgm:t>
        <a:bodyPr/>
        <a:lstStyle/>
        <a:p>
          <a:r>
            <a:rPr lang="tr-TR" sz="1000" dirty="0"/>
            <a:t>Ürün</a:t>
          </a:r>
        </a:p>
      </dgm:t>
    </dgm:pt>
    <dgm:pt modelId="{A717725B-CAD7-420B-9EAB-8A670BFE109E}" type="parTrans" cxnId="{5833B0CB-CB7E-4D4F-A79E-78876FE7C5ED}">
      <dgm:prSet custT="1"/>
      <dgm:spPr/>
      <dgm:t>
        <a:bodyPr/>
        <a:lstStyle/>
        <a:p>
          <a:endParaRPr lang="tr-TR" sz="1050"/>
        </a:p>
      </dgm:t>
    </dgm:pt>
    <dgm:pt modelId="{836040A8-31D1-4937-96C1-3B31B32441A3}" type="sibTrans" cxnId="{5833B0CB-CB7E-4D4F-A79E-78876FE7C5ED}">
      <dgm:prSet/>
      <dgm:spPr/>
      <dgm:t>
        <a:bodyPr/>
        <a:lstStyle/>
        <a:p>
          <a:endParaRPr lang="tr-TR"/>
        </a:p>
      </dgm:t>
    </dgm:pt>
    <dgm:pt modelId="{ED5E7AC3-B57A-47E1-B438-100FDAB818CD}">
      <dgm:prSet custT="1"/>
      <dgm:spPr>
        <a:solidFill>
          <a:srgbClr val="49712D"/>
        </a:solidFill>
        <a:ln>
          <a:solidFill>
            <a:schemeClr val="accent6">
              <a:lumMod val="75000"/>
            </a:schemeClr>
          </a:solidFill>
        </a:ln>
      </dgm:spPr>
      <dgm:t>
        <a:bodyPr/>
        <a:lstStyle/>
        <a:p>
          <a:pPr algn="l"/>
          <a:r>
            <a:rPr lang="tr-TR" sz="600" dirty="0"/>
            <a:t>Eğitim öğretim amaç öğrenim hedeflerine ulaşıldı mı?</a:t>
          </a:r>
        </a:p>
        <a:p>
          <a:pPr algn="l"/>
          <a:r>
            <a:rPr lang="tr-TR" sz="600" dirty="0"/>
            <a:t>Öğrenci akademik başarı durumları nasıldır?</a:t>
          </a:r>
        </a:p>
        <a:p>
          <a:pPr algn="l"/>
          <a:r>
            <a:rPr lang="tr-TR" sz="600" dirty="0"/>
            <a:t>Öğrencilerin geçme/kalma oranları nasıldır?</a:t>
          </a:r>
        </a:p>
        <a:p>
          <a:pPr algn="l"/>
          <a:r>
            <a:rPr lang="tr-TR" sz="600" dirty="0"/>
            <a:t>Mezunların sahada karşılaştıkları bilgi, beceri ve tutum ihtiyaçları eğitim programı ile karşılanabilmekte midir?</a:t>
          </a:r>
        </a:p>
        <a:p>
          <a:pPr algn="l"/>
          <a:r>
            <a:rPr lang="tr-TR" sz="600" dirty="0"/>
            <a:t>Ne gibi önlemler alınabilir?</a:t>
          </a:r>
        </a:p>
      </dgm:t>
    </dgm:pt>
    <dgm:pt modelId="{930D27E6-3F88-4F5A-9EEC-71C9091436C1}" type="sibTrans" cxnId="{B5803284-86D2-4657-82E3-C801FF7956D3}">
      <dgm:prSet/>
      <dgm:spPr/>
      <dgm:t>
        <a:bodyPr/>
        <a:lstStyle/>
        <a:p>
          <a:endParaRPr lang="tr-TR"/>
        </a:p>
      </dgm:t>
    </dgm:pt>
    <dgm:pt modelId="{0D944E8C-F89C-45A3-ABCC-C4392AA0E9FF}" type="parTrans" cxnId="{B5803284-86D2-4657-82E3-C801FF7956D3}">
      <dgm:prSet custT="1"/>
      <dgm:spPr/>
      <dgm:t>
        <a:bodyPr/>
        <a:lstStyle/>
        <a:p>
          <a:endParaRPr lang="tr-TR" sz="1050"/>
        </a:p>
      </dgm:t>
    </dgm:pt>
    <dgm:pt modelId="{03B0D1E5-8E8D-42C3-AD95-CAC50B633C98}">
      <dgm:prSet custT="1"/>
      <dgm:spPr>
        <a:ln>
          <a:solidFill>
            <a:schemeClr val="accent1"/>
          </a:solidFill>
        </a:ln>
      </dgm:spPr>
      <dgm:t>
        <a:bodyPr/>
        <a:lstStyle/>
        <a:p>
          <a:pPr algn="l"/>
          <a:r>
            <a:rPr lang="tr-TR" sz="700" b="1" dirty="0"/>
            <a:t>Eğitim süreci</a:t>
          </a:r>
        </a:p>
        <a:p>
          <a:pPr algn="l"/>
          <a:r>
            <a:rPr lang="tr-TR" sz="600" dirty="0"/>
            <a:t>Dersler zamanında işleniyor mu?</a:t>
          </a:r>
        </a:p>
        <a:p>
          <a:pPr algn="l"/>
          <a:r>
            <a:rPr lang="tr-TR" sz="600" dirty="0"/>
            <a:t>Hedeflere ulaşmak için uygun eğitim öğretim yöntemleri kullanılıyor mu?</a:t>
          </a:r>
        </a:p>
        <a:p>
          <a:pPr algn="l"/>
          <a:r>
            <a:rPr lang="tr-TR" sz="600" dirty="0"/>
            <a:t>Eğitim programı ne kadar iyi uygulanıyor?</a:t>
          </a:r>
        </a:p>
        <a:p>
          <a:pPr algn="l"/>
          <a:r>
            <a:rPr lang="tr-TR" sz="600" dirty="0"/>
            <a:t>Eğitim sürecini etkileyen riskler ve fırsatlar nelerdir?</a:t>
          </a:r>
        </a:p>
        <a:p>
          <a:pPr algn="l"/>
          <a:r>
            <a:rPr lang="tr-TR" sz="600" dirty="0"/>
            <a:t>Ne gibi önlemler alınabilir?</a:t>
          </a:r>
        </a:p>
      </dgm:t>
    </dgm:pt>
    <dgm:pt modelId="{FCD46D83-5633-4819-9D58-CD98DB8D16C4}" type="sibTrans" cxnId="{2C99215E-C7D4-4DBF-BE7E-466B55364DB4}">
      <dgm:prSet/>
      <dgm:spPr/>
      <dgm:t>
        <a:bodyPr/>
        <a:lstStyle/>
        <a:p>
          <a:endParaRPr lang="tr-TR"/>
        </a:p>
      </dgm:t>
    </dgm:pt>
    <dgm:pt modelId="{1A05070A-88D2-4E20-93FD-16EDD6BDE8FB}" type="parTrans" cxnId="{2C99215E-C7D4-4DBF-BE7E-466B55364DB4}">
      <dgm:prSet custT="1"/>
      <dgm:spPr/>
      <dgm:t>
        <a:bodyPr/>
        <a:lstStyle/>
        <a:p>
          <a:endParaRPr lang="tr-TR" sz="1050"/>
        </a:p>
      </dgm:t>
    </dgm:pt>
    <dgm:pt modelId="{5656F147-9A47-45CF-B37E-C011C79CFD5F}">
      <dgm:prSet custT="1"/>
      <dgm:spPr>
        <a:solidFill>
          <a:schemeClr val="accent4"/>
        </a:solidFill>
        <a:ln>
          <a:solidFill>
            <a:schemeClr val="accent4"/>
          </a:solidFill>
        </a:ln>
      </dgm:spPr>
      <dgm:t>
        <a:bodyPr/>
        <a:lstStyle/>
        <a:p>
          <a:pPr algn="l"/>
          <a:r>
            <a:rPr lang="tr-TR" sz="600" dirty="0"/>
            <a:t>Eğitim programını işletebilmek için insan kaynakları yeterli mi?</a:t>
          </a:r>
        </a:p>
        <a:p>
          <a:pPr algn="l"/>
          <a:r>
            <a:rPr lang="tr-TR" sz="600" dirty="0"/>
            <a:t>Eğitim programını işletebilmek için donanım yeterli mi?</a:t>
          </a:r>
        </a:p>
        <a:p>
          <a:pPr algn="l"/>
          <a:r>
            <a:rPr lang="tr-TR" sz="600" dirty="0"/>
            <a:t>Eğitim programını işletebilmek için alt yapı olanakları yeterli mi?</a:t>
          </a:r>
        </a:p>
        <a:p>
          <a:pPr algn="l">
            <a:buNone/>
          </a:pPr>
          <a:r>
            <a:rPr lang="tr-TR" sz="600" dirty="0"/>
            <a:t>Ne gibi önlemler alınabilir?</a:t>
          </a:r>
        </a:p>
      </dgm:t>
    </dgm:pt>
    <dgm:pt modelId="{1CE0FBA2-F135-4E26-8312-6052E29CF176}" type="sibTrans" cxnId="{49A89427-928E-41BD-8F40-5974152EB67E}">
      <dgm:prSet/>
      <dgm:spPr/>
      <dgm:t>
        <a:bodyPr/>
        <a:lstStyle/>
        <a:p>
          <a:endParaRPr lang="tr-TR"/>
        </a:p>
      </dgm:t>
    </dgm:pt>
    <dgm:pt modelId="{007A3C65-A952-4278-93C6-EB9AC64529D2}" type="parTrans" cxnId="{49A89427-928E-41BD-8F40-5974152EB67E}">
      <dgm:prSet custT="1"/>
      <dgm:spPr/>
      <dgm:t>
        <a:bodyPr/>
        <a:lstStyle/>
        <a:p>
          <a:endParaRPr lang="tr-TR" sz="1050"/>
        </a:p>
      </dgm:t>
    </dgm:pt>
    <dgm:pt modelId="{45C251B7-E092-44EC-BA4A-5798AEB1D319}">
      <dgm:prSet custT="1"/>
      <dgm:spPr>
        <a:solidFill>
          <a:srgbClr val="B42626"/>
        </a:solidFill>
        <a:ln>
          <a:solidFill>
            <a:srgbClr val="C00000"/>
          </a:solidFill>
        </a:ln>
      </dgm:spPr>
      <dgm:t>
        <a:bodyPr/>
        <a:lstStyle/>
        <a:p>
          <a:pPr algn="l"/>
          <a:r>
            <a:rPr lang="tr-TR" sz="600" dirty="0"/>
            <a:t>Müfredat ve amaç öğrenim hedefleri; </a:t>
          </a:r>
        </a:p>
        <a:p>
          <a:pPr algn="l"/>
          <a:r>
            <a:rPr lang="tr-TR" sz="600" dirty="0"/>
            <a:t>Toplumsal ihtiyaçları karşılamakta mıdır?</a:t>
          </a:r>
        </a:p>
        <a:p>
          <a:pPr algn="l"/>
          <a:r>
            <a:rPr lang="tr-TR" sz="600" dirty="0"/>
            <a:t>UÇEP ile uyumlu mudur?</a:t>
          </a:r>
        </a:p>
        <a:p>
          <a:pPr algn="l"/>
          <a:r>
            <a:rPr lang="tr-TR" sz="600" dirty="0"/>
            <a:t>TYYÇ gözetilmiş midir?</a:t>
          </a:r>
        </a:p>
        <a:p>
          <a:pPr algn="l"/>
          <a:r>
            <a:rPr lang="tr-TR" sz="600" dirty="0"/>
            <a:t>Mezunların sahadaki ihtiyaçlarını karşılamakta mıdır?</a:t>
          </a:r>
        </a:p>
        <a:p>
          <a:pPr algn="l">
            <a:buNone/>
          </a:pPr>
          <a:r>
            <a:rPr lang="tr-TR" sz="600" dirty="0"/>
            <a:t>Ne gibi önlemler alınabilir?</a:t>
          </a:r>
        </a:p>
      </dgm:t>
    </dgm:pt>
    <dgm:pt modelId="{BC1E0916-8D04-4ACA-B78B-536B0E96CD9E}" type="sibTrans" cxnId="{9DDEAE75-035B-45D3-BE90-B1D178645769}">
      <dgm:prSet/>
      <dgm:spPr/>
      <dgm:t>
        <a:bodyPr/>
        <a:lstStyle/>
        <a:p>
          <a:endParaRPr lang="tr-TR"/>
        </a:p>
      </dgm:t>
    </dgm:pt>
    <dgm:pt modelId="{7681810F-1A3F-4E85-B8BF-14ABB73132BF}" type="parTrans" cxnId="{9DDEAE75-035B-45D3-BE90-B1D178645769}">
      <dgm:prSet/>
      <dgm:spPr/>
      <dgm:t>
        <a:bodyPr/>
        <a:lstStyle/>
        <a:p>
          <a:endParaRPr lang="tr-TR"/>
        </a:p>
      </dgm:t>
    </dgm:pt>
    <dgm:pt modelId="{CFD80B84-D268-404D-9987-5B22565D7F32}" type="pres">
      <dgm:prSet presAssocID="{E5031BCD-D872-48BC-9652-AF636D7D96FA}" presName="Name0" presStyleCnt="0">
        <dgm:presLayoutVars>
          <dgm:chPref val="1"/>
          <dgm:dir/>
          <dgm:animOne val="branch"/>
          <dgm:animLvl val="lvl"/>
          <dgm:resizeHandles val="exact"/>
        </dgm:presLayoutVars>
      </dgm:prSet>
      <dgm:spPr/>
      <dgm:t>
        <a:bodyPr/>
        <a:lstStyle/>
        <a:p>
          <a:endParaRPr lang="tr-TR"/>
        </a:p>
      </dgm:t>
    </dgm:pt>
    <dgm:pt modelId="{87A65556-1BDE-4DE1-A194-515BCBD73A7F}" type="pres">
      <dgm:prSet presAssocID="{69349EE1-8A53-40EB-A803-E12DA21FDD23}" presName="root1" presStyleCnt="0"/>
      <dgm:spPr/>
    </dgm:pt>
    <dgm:pt modelId="{AAC26F56-E8B7-4575-8CCE-9028C962EB92}" type="pres">
      <dgm:prSet presAssocID="{69349EE1-8A53-40EB-A803-E12DA21FDD23}" presName="LevelOneTextNode" presStyleLbl="node0" presStyleIdx="0" presStyleCnt="1" custScaleY="92525" custLinFactNeighborX="-16859" custLinFactNeighborY="2015">
        <dgm:presLayoutVars>
          <dgm:chPref val="3"/>
        </dgm:presLayoutVars>
      </dgm:prSet>
      <dgm:spPr/>
      <dgm:t>
        <a:bodyPr/>
        <a:lstStyle/>
        <a:p>
          <a:endParaRPr lang="tr-TR"/>
        </a:p>
      </dgm:t>
    </dgm:pt>
    <dgm:pt modelId="{E0A87029-1A99-45BA-9EA3-F04992A885C8}" type="pres">
      <dgm:prSet presAssocID="{69349EE1-8A53-40EB-A803-E12DA21FDD23}" presName="level2hierChild" presStyleCnt="0"/>
      <dgm:spPr/>
    </dgm:pt>
    <dgm:pt modelId="{760DE824-A092-4C0A-AA46-4BA3BD74562A}" type="pres">
      <dgm:prSet presAssocID="{851D665A-7BAF-485B-9C4F-BBE713CD3C16}" presName="conn2-1" presStyleLbl="parChTrans1D2" presStyleIdx="0" presStyleCnt="4"/>
      <dgm:spPr/>
      <dgm:t>
        <a:bodyPr/>
        <a:lstStyle/>
        <a:p>
          <a:endParaRPr lang="tr-TR"/>
        </a:p>
      </dgm:t>
    </dgm:pt>
    <dgm:pt modelId="{7FB70965-570E-4EC5-8739-8649BAD435A6}" type="pres">
      <dgm:prSet presAssocID="{851D665A-7BAF-485B-9C4F-BBE713CD3C16}" presName="connTx" presStyleLbl="parChTrans1D2" presStyleIdx="0" presStyleCnt="4"/>
      <dgm:spPr/>
      <dgm:t>
        <a:bodyPr/>
        <a:lstStyle/>
        <a:p>
          <a:endParaRPr lang="tr-TR"/>
        </a:p>
      </dgm:t>
    </dgm:pt>
    <dgm:pt modelId="{268B9712-EF52-454E-917F-99CA4FDC3ABE}" type="pres">
      <dgm:prSet presAssocID="{86FA0267-A941-4AE7-8616-A672A2F9B16D}" presName="root2" presStyleCnt="0"/>
      <dgm:spPr/>
    </dgm:pt>
    <dgm:pt modelId="{7E08FA45-4D4D-4995-BFA7-5406CF216C70}" type="pres">
      <dgm:prSet presAssocID="{86FA0267-A941-4AE7-8616-A672A2F9B16D}" presName="LevelTwoTextNode" presStyleLbl="node2" presStyleIdx="0" presStyleCnt="4" custScaleX="34696">
        <dgm:presLayoutVars>
          <dgm:chPref val="3"/>
        </dgm:presLayoutVars>
      </dgm:prSet>
      <dgm:spPr/>
      <dgm:t>
        <a:bodyPr/>
        <a:lstStyle/>
        <a:p>
          <a:endParaRPr lang="tr-TR"/>
        </a:p>
      </dgm:t>
    </dgm:pt>
    <dgm:pt modelId="{3D8C0B7B-E896-4E13-8851-5E7A141AAA01}" type="pres">
      <dgm:prSet presAssocID="{86FA0267-A941-4AE7-8616-A672A2F9B16D}" presName="level3hierChild" presStyleCnt="0"/>
      <dgm:spPr/>
    </dgm:pt>
    <dgm:pt modelId="{D53B54F1-D2E3-41E2-A001-027440C0D6DC}" type="pres">
      <dgm:prSet presAssocID="{7681810F-1A3F-4E85-B8BF-14ABB73132BF}" presName="conn2-1" presStyleLbl="parChTrans1D3" presStyleIdx="0" presStyleCnt="4"/>
      <dgm:spPr/>
      <dgm:t>
        <a:bodyPr/>
        <a:lstStyle/>
        <a:p>
          <a:endParaRPr lang="tr-TR"/>
        </a:p>
      </dgm:t>
    </dgm:pt>
    <dgm:pt modelId="{1088D73F-29DD-43EA-871A-A02F1D41105B}" type="pres">
      <dgm:prSet presAssocID="{7681810F-1A3F-4E85-B8BF-14ABB73132BF}" presName="connTx" presStyleLbl="parChTrans1D3" presStyleIdx="0" presStyleCnt="4"/>
      <dgm:spPr/>
      <dgm:t>
        <a:bodyPr/>
        <a:lstStyle/>
        <a:p>
          <a:endParaRPr lang="tr-TR"/>
        </a:p>
      </dgm:t>
    </dgm:pt>
    <dgm:pt modelId="{9B6AB4D7-01E9-4189-80AD-0981590D7995}" type="pres">
      <dgm:prSet presAssocID="{45C251B7-E092-44EC-BA4A-5798AEB1D319}" presName="root2" presStyleCnt="0"/>
      <dgm:spPr/>
    </dgm:pt>
    <dgm:pt modelId="{6ACBC647-6F55-4B79-8E77-FD7811C147E4}" type="pres">
      <dgm:prSet presAssocID="{45C251B7-E092-44EC-BA4A-5798AEB1D319}" presName="LevelTwoTextNode" presStyleLbl="node3" presStyleIdx="0" presStyleCnt="4" custScaleX="211833" custScaleY="222459" custLinFactNeighborX="-367" custLinFactNeighborY="126">
        <dgm:presLayoutVars>
          <dgm:chPref val="3"/>
        </dgm:presLayoutVars>
      </dgm:prSet>
      <dgm:spPr/>
      <dgm:t>
        <a:bodyPr/>
        <a:lstStyle/>
        <a:p>
          <a:endParaRPr lang="tr-TR"/>
        </a:p>
      </dgm:t>
    </dgm:pt>
    <dgm:pt modelId="{1EBE2C30-2632-4C82-8EE4-93B8540B7852}" type="pres">
      <dgm:prSet presAssocID="{45C251B7-E092-44EC-BA4A-5798AEB1D319}" presName="level3hierChild" presStyleCnt="0"/>
      <dgm:spPr/>
    </dgm:pt>
    <dgm:pt modelId="{579A1B69-5720-406F-83C8-41A4978DFE8D}" type="pres">
      <dgm:prSet presAssocID="{F50C1033-5BC5-4971-8CFB-D6C19E435F4B}" presName="conn2-1" presStyleLbl="parChTrans1D2" presStyleIdx="1" presStyleCnt="4"/>
      <dgm:spPr/>
      <dgm:t>
        <a:bodyPr/>
        <a:lstStyle/>
        <a:p>
          <a:endParaRPr lang="tr-TR"/>
        </a:p>
      </dgm:t>
    </dgm:pt>
    <dgm:pt modelId="{D42D152C-3597-499D-8B23-1D6FF2873E2B}" type="pres">
      <dgm:prSet presAssocID="{F50C1033-5BC5-4971-8CFB-D6C19E435F4B}" presName="connTx" presStyleLbl="parChTrans1D2" presStyleIdx="1" presStyleCnt="4"/>
      <dgm:spPr/>
      <dgm:t>
        <a:bodyPr/>
        <a:lstStyle/>
        <a:p>
          <a:endParaRPr lang="tr-TR"/>
        </a:p>
      </dgm:t>
    </dgm:pt>
    <dgm:pt modelId="{0BE135C0-EAF4-4C17-AF93-5B91331C1A09}" type="pres">
      <dgm:prSet presAssocID="{582CAD26-1240-49D9-AA70-1395600699BA}" presName="root2" presStyleCnt="0"/>
      <dgm:spPr/>
    </dgm:pt>
    <dgm:pt modelId="{ED3FE806-0499-429B-B202-04642D6F6F7E}" type="pres">
      <dgm:prSet presAssocID="{582CAD26-1240-49D9-AA70-1395600699BA}" presName="LevelTwoTextNode" presStyleLbl="node2" presStyleIdx="1" presStyleCnt="4" custScaleX="34889">
        <dgm:presLayoutVars>
          <dgm:chPref val="3"/>
        </dgm:presLayoutVars>
      </dgm:prSet>
      <dgm:spPr/>
      <dgm:t>
        <a:bodyPr/>
        <a:lstStyle/>
        <a:p>
          <a:endParaRPr lang="tr-TR"/>
        </a:p>
      </dgm:t>
    </dgm:pt>
    <dgm:pt modelId="{554CFE1E-25E7-4FBC-932D-665B3D875386}" type="pres">
      <dgm:prSet presAssocID="{582CAD26-1240-49D9-AA70-1395600699BA}" presName="level3hierChild" presStyleCnt="0"/>
      <dgm:spPr/>
    </dgm:pt>
    <dgm:pt modelId="{B693E322-60E5-4EF0-8CD5-0B07926958F5}" type="pres">
      <dgm:prSet presAssocID="{007A3C65-A952-4278-93C6-EB9AC64529D2}" presName="conn2-1" presStyleLbl="parChTrans1D3" presStyleIdx="1" presStyleCnt="4"/>
      <dgm:spPr/>
      <dgm:t>
        <a:bodyPr/>
        <a:lstStyle/>
        <a:p>
          <a:endParaRPr lang="tr-TR"/>
        </a:p>
      </dgm:t>
    </dgm:pt>
    <dgm:pt modelId="{B4F73F0A-DE7B-4686-9DDB-F2DA5D429217}" type="pres">
      <dgm:prSet presAssocID="{007A3C65-A952-4278-93C6-EB9AC64529D2}" presName="connTx" presStyleLbl="parChTrans1D3" presStyleIdx="1" presStyleCnt="4"/>
      <dgm:spPr/>
      <dgm:t>
        <a:bodyPr/>
        <a:lstStyle/>
        <a:p>
          <a:endParaRPr lang="tr-TR"/>
        </a:p>
      </dgm:t>
    </dgm:pt>
    <dgm:pt modelId="{9DC20A0F-98BF-4F3C-8414-D7A0845C6E20}" type="pres">
      <dgm:prSet presAssocID="{5656F147-9A47-45CF-B37E-C011C79CFD5F}" presName="root2" presStyleCnt="0"/>
      <dgm:spPr/>
    </dgm:pt>
    <dgm:pt modelId="{683CB15F-C68D-47D2-BF27-93280D790935}" type="pres">
      <dgm:prSet presAssocID="{5656F147-9A47-45CF-B37E-C011C79CFD5F}" presName="LevelTwoTextNode" presStyleLbl="node3" presStyleIdx="1" presStyleCnt="4" custScaleX="210848" custScaleY="172701">
        <dgm:presLayoutVars>
          <dgm:chPref val="3"/>
        </dgm:presLayoutVars>
      </dgm:prSet>
      <dgm:spPr/>
      <dgm:t>
        <a:bodyPr/>
        <a:lstStyle/>
        <a:p>
          <a:endParaRPr lang="tr-TR"/>
        </a:p>
      </dgm:t>
    </dgm:pt>
    <dgm:pt modelId="{F763604C-83F2-4805-8876-F4D9391A95D4}" type="pres">
      <dgm:prSet presAssocID="{5656F147-9A47-45CF-B37E-C011C79CFD5F}" presName="level3hierChild" presStyleCnt="0"/>
      <dgm:spPr/>
    </dgm:pt>
    <dgm:pt modelId="{05F3A716-1F3D-4A17-9B54-C604103E1089}" type="pres">
      <dgm:prSet presAssocID="{39AF5854-5D64-4A49-B90D-6E2729911F8A}" presName="conn2-1" presStyleLbl="parChTrans1D2" presStyleIdx="2" presStyleCnt="4"/>
      <dgm:spPr/>
      <dgm:t>
        <a:bodyPr/>
        <a:lstStyle/>
        <a:p>
          <a:endParaRPr lang="tr-TR"/>
        </a:p>
      </dgm:t>
    </dgm:pt>
    <dgm:pt modelId="{681F2136-4322-4F8D-A252-21AAF34C9678}" type="pres">
      <dgm:prSet presAssocID="{39AF5854-5D64-4A49-B90D-6E2729911F8A}" presName="connTx" presStyleLbl="parChTrans1D2" presStyleIdx="2" presStyleCnt="4"/>
      <dgm:spPr/>
      <dgm:t>
        <a:bodyPr/>
        <a:lstStyle/>
        <a:p>
          <a:endParaRPr lang="tr-TR"/>
        </a:p>
      </dgm:t>
    </dgm:pt>
    <dgm:pt modelId="{1F53BFFB-9D0C-4F8F-AA6E-A0DCF728E546}" type="pres">
      <dgm:prSet presAssocID="{57CE6DFE-0A47-4728-B397-AE627395227E}" presName="root2" presStyleCnt="0"/>
      <dgm:spPr/>
    </dgm:pt>
    <dgm:pt modelId="{D585CB18-C247-4E6B-92C6-9A741B749841}" type="pres">
      <dgm:prSet presAssocID="{57CE6DFE-0A47-4728-B397-AE627395227E}" presName="LevelTwoTextNode" presStyleLbl="node2" presStyleIdx="2" presStyleCnt="4" custScaleX="34606">
        <dgm:presLayoutVars>
          <dgm:chPref val="3"/>
        </dgm:presLayoutVars>
      </dgm:prSet>
      <dgm:spPr/>
      <dgm:t>
        <a:bodyPr/>
        <a:lstStyle/>
        <a:p>
          <a:endParaRPr lang="tr-TR"/>
        </a:p>
      </dgm:t>
    </dgm:pt>
    <dgm:pt modelId="{37BEE208-8E42-4C3E-B913-E09802BEA1F0}" type="pres">
      <dgm:prSet presAssocID="{57CE6DFE-0A47-4728-B397-AE627395227E}" presName="level3hierChild" presStyleCnt="0"/>
      <dgm:spPr/>
    </dgm:pt>
    <dgm:pt modelId="{5568F878-A245-4B95-91D4-ADD0B068321B}" type="pres">
      <dgm:prSet presAssocID="{1A05070A-88D2-4E20-93FD-16EDD6BDE8FB}" presName="conn2-1" presStyleLbl="parChTrans1D3" presStyleIdx="2" presStyleCnt="4"/>
      <dgm:spPr/>
      <dgm:t>
        <a:bodyPr/>
        <a:lstStyle/>
        <a:p>
          <a:endParaRPr lang="tr-TR"/>
        </a:p>
      </dgm:t>
    </dgm:pt>
    <dgm:pt modelId="{72B6C54D-B242-4196-BCDB-D8271C21AE7E}" type="pres">
      <dgm:prSet presAssocID="{1A05070A-88D2-4E20-93FD-16EDD6BDE8FB}" presName="connTx" presStyleLbl="parChTrans1D3" presStyleIdx="2" presStyleCnt="4"/>
      <dgm:spPr/>
      <dgm:t>
        <a:bodyPr/>
        <a:lstStyle/>
        <a:p>
          <a:endParaRPr lang="tr-TR"/>
        </a:p>
      </dgm:t>
    </dgm:pt>
    <dgm:pt modelId="{033912F7-38E8-4C0E-B207-16F70E8223CF}" type="pres">
      <dgm:prSet presAssocID="{03B0D1E5-8E8D-42C3-AD95-CAC50B633C98}" presName="root2" presStyleCnt="0"/>
      <dgm:spPr/>
    </dgm:pt>
    <dgm:pt modelId="{7C3E046C-9C8B-4E34-90BF-EC6DD5A36DDA}" type="pres">
      <dgm:prSet presAssocID="{03B0D1E5-8E8D-42C3-AD95-CAC50B633C98}" presName="LevelTwoTextNode" presStyleLbl="node3" presStyleIdx="2" presStyleCnt="4" custScaleX="211744" custScaleY="211371">
        <dgm:presLayoutVars>
          <dgm:chPref val="3"/>
        </dgm:presLayoutVars>
      </dgm:prSet>
      <dgm:spPr/>
      <dgm:t>
        <a:bodyPr/>
        <a:lstStyle/>
        <a:p>
          <a:endParaRPr lang="tr-TR"/>
        </a:p>
      </dgm:t>
    </dgm:pt>
    <dgm:pt modelId="{50A14351-E8B2-488E-B4B2-891458506106}" type="pres">
      <dgm:prSet presAssocID="{03B0D1E5-8E8D-42C3-AD95-CAC50B633C98}" presName="level3hierChild" presStyleCnt="0"/>
      <dgm:spPr/>
    </dgm:pt>
    <dgm:pt modelId="{857BE3D5-F21D-44E6-98AB-793B800E2D88}" type="pres">
      <dgm:prSet presAssocID="{A717725B-CAD7-420B-9EAB-8A670BFE109E}" presName="conn2-1" presStyleLbl="parChTrans1D2" presStyleIdx="3" presStyleCnt="4"/>
      <dgm:spPr/>
      <dgm:t>
        <a:bodyPr/>
        <a:lstStyle/>
        <a:p>
          <a:endParaRPr lang="tr-TR"/>
        </a:p>
      </dgm:t>
    </dgm:pt>
    <dgm:pt modelId="{48C545A0-33A0-4D3E-889F-C95777C53BD5}" type="pres">
      <dgm:prSet presAssocID="{A717725B-CAD7-420B-9EAB-8A670BFE109E}" presName="connTx" presStyleLbl="parChTrans1D2" presStyleIdx="3" presStyleCnt="4"/>
      <dgm:spPr/>
      <dgm:t>
        <a:bodyPr/>
        <a:lstStyle/>
        <a:p>
          <a:endParaRPr lang="tr-TR"/>
        </a:p>
      </dgm:t>
    </dgm:pt>
    <dgm:pt modelId="{20F5E817-8F0C-4C65-94F3-E3C089C56B36}" type="pres">
      <dgm:prSet presAssocID="{C5C57017-C4F7-442D-AD90-1B17134A9711}" presName="root2" presStyleCnt="0"/>
      <dgm:spPr/>
    </dgm:pt>
    <dgm:pt modelId="{1FF9F02E-9686-477D-A3FF-6A7045FE9F9E}" type="pres">
      <dgm:prSet presAssocID="{C5C57017-C4F7-442D-AD90-1B17134A9711}" presName="LevelTwoTextNode" presStyleLbl="node2" presStyleIdx="3" presStyleCnt="4" custScaleX="34605">
        <dgm:presLayoutVars>
          <dgm:chPref val="3"/>
        </dgm:presLayoutVars>
      </dgm:prSet>
      <dgm:spPr/>
      <dgm:t>
        <a:bodyPr/>
        <a:lstStyle/>
        <a:p>
          <a:endParaRPr lang="tr-TR"/>
        </a:p>
      </dgm:t>
    </dgm:pt>
    <dgm:pt modelId="{A6D683C4-60B6-49AF-AA17-D4686A2D121A}" type="pres">
      <dgm:prSet presAssocID="{C5C57017-C4F7-442D-AD90-1B17134A9711}" presName="level3hierChild" presStyleCnt="0"/>
      <dgm:spPr/>
    </dgm:pt>
    <dgm:pt modelId="{23B8DFF1-1899-4D69-8889-CE57B294596A}" type="pres">
      <dgm:prSet presAssocID="{0D944E8C-F89C-45A3-ABCC-C4392AA0E9FF}" presName="conn2-1" presStyleLbl="parChTrans1D3" presStyleIdx="3" presStyleCnt="4"/>
      <dgm:spPr/>
      <dgm:t>
        <a:bodyPr/>
        <a:lstStyle/>
        <a:p>
          <a:endParaRPr lang="tr-TR"/>
        </a:p>
      </dgm:t>
    </dgm:pt>
    <dgm:pt modelId="{3532CDED-A0A1-47A6-B156-16C4AB5CE8A8}" type="pres">
      <dgm:prSet presAssocID="{0D944E8C-F89C-45A3-ABCC-C4392AA0E9FF}" presName="connTx" presStyleLbl="parChTrans1D3" presStyleIdx="3" presStyleCnt="4"/>
      <dgm:spPr/>
      <dgm:t>
        <a:bodyPr/>
        <a:lstStyle/>
        <a:p>
          <a:endParaRPr lang="tr-TR"/>
        </a:p>
      </dgm:t>
    </dgm:pt>
    <dgm:pt modelId="{10D3CCAC-683B-48FE-95D3-3B5FF456376D}" type="pres">
      <dgm:prSet presAssocID="{ED5E7AC3-B57A-47E1-B438-100FDAB818CD}" presName="root2" presStyleCnt="0"/>
      <dgm:spPr/>
    </dgm:pt>
    <dgm:pt modelId="{2A3DC047-370A-4EEE-BD5C-F147EF9CA1E1}" type="pres">
      <dgm:prSet presAssocID="{ED5E7AC3-B57A-47E1-B438-100FDAB818CD}" presName="LevelTwoTextNode" presStyleLbl="node3" presStyleIdx="3" presStyleCnt="4" custScaleX="211075" custScaleY="183889">
        <dgm:presLayoutVars>
          <dgm:chPref val="3"/>
        </dgm:presLayoutVars>
      </dgm:prSet>
      <dgm:spPr/>
      <dgm:t>
        <a:bodyPr/>
        <a:lstStyle/>
        <a:p>
          <a:endParaRPr lang="tr-TR"/>
        </a:p>
      </dgm:t>
    </dgm:pt>
    <dgm:pt modelId="{98AC5B51-6AAB-441F-98A9-99D11D2F4CCD}" type="pres">
      <dgm:prSet presAssocID="{ED5E7AC3-B57A-47E1-B438-100FDAB818CD}" presName="level3hierChild" presStyleCnt="0"/>
      <dgm:spPr/>
    </dgm:pt>
  </dgm:ptLst>
  <dgm:cxnLst>
    <dgm:cxn modelId="{F924EB5F-E8C4-48D4-94D7-10B5B9AA1D20}" type="presOf" srcId="{1A05070A-88D2-4E20-93FD-16EDD6BDE8FB}" destId="{72B6C54D-B242-4196-BCDB-D8271C21AE7E}" srcOrd="1" destOrd="0" presId="urn:microsoft.com/office/officeart/2008/layout/HorizontalMultiLevelHierarchy"/>
    <dgm:cxn modelId="{4AAD77C5-1EC3-4161-8066-8918E6641ABE}" type="presOf" srcId="{7681810F-1A3F-4E85-B8BF-14ABB73132BF}" destId="{1088D73F-29DD-43EA-871A-A02F1D41105B}" srcOrd="1" destOrd="0" presId="urn:microsoft.com/office/officeart/2008/layout/HorizontalMultiLevelHierarchy"/>
    <dgm:cxn modelId="{8E61F451-0B74-4C46-817D-F8A3C57BBD82}" type="presOf" srcId="{ED5E7AC3-B57A-47E1-B438-100FDAB818CD}" destId="{2A3DC047-370A-4EEE-BD5C-F147EF9CA1E1}" srcOrd="0" destOrd="0" presId="urn:microsoft.com/office/officeart/2008/layout/HorizontalMultiLevelHierarchy"/>
    <dgm:cxn modelId="{29865ABD-16CC-4E5B-BB5C-1DFC58327DA5}" srcId="{69349EE1-8A53-40EB-A803-E12DA21FDD23}" destId="{582CAD26-1240-49D9-AA70-1395600699BA}" srcOrd="1" destOrd="0" parTransId="{F50C1033-5BC5-4971-8CFB-D6C19E435F4B}" sibTransId="{60FB847D-BC16-4B3F-AD50-BDC8BA849806}"/>
    <dgm:cxn modelId="{0ECDB909-A56A-4D0F-BABF-D884A582D466}" type="presOf" srcId="{E5031BCD-D872-48BC-9652-AF636D7D96FA}" destId="{CFD80B84-D268-404D-9987-5B22565D7F32}" srcOrd="0" destOrd="0" presId="urn:microsoft.com/office/officeart/2008/layout/HorizontalMultiLevelHierarchy"/>
    <dgm:cxn modelId="{AB0CD73B-4B96-48F1-9C93-4B6D861E2884}" srcId="{E5031BCD-D872-48BC-9652-AF636D7D96FA}" destId="{69349EE1-8A53-40EB-A803-E12DA21FDD23}" srcOrd="0" destOrd="0" parTransId="{22D54D36-0EFA-4705-BA47-80EC0E4374EB}" sibTransId="{54377175-C0AF-4D42-B46C-015960D627FD}"/>
    <dgm:cxn modelId="{49A89427-928E-41BD-8F40-5974152EB67E}" srcId="{582CAD26-1240-49D9-AA70-1395600699BA}" destId="{5656F147-9A47-45CF-B37E-C011C79CFD5F}" srcOrd="0" destOrd="0" parTransId="{007A3C65-A952-4278-93C6-EB9AC64529D2}" sibTransId="{1CE0FBA2-F135-4E26-8312-6052E29CF176}"/>
    <dgm:cxn modelId="{9055C160-5F84-4387-AE2E-149E22AC05A0}" type="presOf" srcId="{851D665A-7BAF-485B-9C4F-BBE713CD3C16}" destId="{7FB70965-570E-4EC5-8739-8649BAD435A6}" srcOrd="1" destOrd="0" presId="urn:microsoft.com/office/officeart/2008/layout/HorizontalMultiLevelHierarchy"/>
    <dgm:cxn modelId="{EC15A227-4E39-401A-B351-54461B86FBAB}" type="presOf" srcId="{0D944E8C-F89C-45A3-ABCC-C4392AA0E9FF}" destId="{3532CDED-A0A1-47A6-B156-16C4AB5CE8A8}" srcOrd="1" destOrd="0" presId="urn:microsoft.com/office/officeart/2008/layout/HorizontalMultiLevelHierarchy"/>
    <dgm:cxn modelId="{61FA94BA-B9BE-4025-A4BD-0EBF6D7D3491}" type="presOf" srcId="{A717725B-CAD7-420B-9EAB-8A670BFE109E}" destId="{857BE3D5-F21D-44E6-98AB-793B800E2D88}" srcOrd="0" destOrd="0" presId="urn:microsoft.com/office/officeart/2008/layout/HorizontalMultiLevelHierarchy"/>
    <dgm:cxn modelId="{214DEF2D-5745-4B39-A64B-9E363F4B02DE}" type="presOf" srcId="{851D665A-7BAF-485B-9C4F-BBE713CD3C16}" destId="{760DE824-A092-4C0A-AA46-4BA3BD74562A}" srcOrd="0" destOrd="0" presId="urn:microsoft.com/office/officeart/2008/layout/HorizontalMultiLevelHierarchy"/>
    <dgm:cxn modelId="{B8E36AB1-8CE3-40FD-9F9C-0349721FE67B}" type="presOf" srcId="{7681810F-1A3F-4E85-B8BF-14ABB73132BF}" destId="{D53B54F1-D2E3-41E2-A001-027440C0D6DC}" srcOrd="0" destOrd="0" presId="urn:microsoft.com/office/officeart/2008/layout/HorizontalMultiLevelHierarchy"/>
    <dgm:cxn modelId="{A150D325-1F22-4994-B59C-C4A6A8D43A26}" type="presOf" srcId="{39AF5854-5D64-4A49-B90D-6E2729911F8A}" destId="{05F3A716-1F3D-4A17-9B54-C604103E1089}" srcOrd="0" destOrd="0" presId="urn:microsoft.com/office/officeart/2008/layout/HorizontalMultiLevelHierarchy"/>
    <dgm:cxn modelId="{83B50B79-CA55-4332-B070-1D8992C92473}" type="presOf" srcId="{57CE6DFE-0A47-4728-B397-AE627395227E}" destId="{D585CB18-C247-4E6B-92C6-9A741B749841}" srcOrd="0" destOrd="0" presId="urn:microsoft.com/office/officeart/2008/layout/HorizontalMultiLevelHierarchy"/>
    <dgm:cxn modelId="{2C99215E-C7D4-4DBF-BE7E-466B55364DB4}" srcId="{57CE6DFE-0A47-4728-B397-AE627395227E}" destId="{03B0D1E5-8E8D-42C3-AD95-CAC50B633C98}" srcOrd="0" destOrd="0" parTransId="{1A05070A-88D2-4E20-93FD-16EDD6BDE8FB}" sibTransId="{FCD46D83-5633-4819-9D58-CD98DB8D16C4}"/>
    <dgm:cxn modelId="{1D5B70F6-07EA-4579-9557-84B8C6C70AD4}" type="presOf" srcId="{007A3C65-A952-4278-93C6-EB9AC64529D2}" destId="{B4F73F0A-DE7B-4686-9DDB-F2DA5D429217}" srcOrd="1" destOrd="0" presId="urn:microsoft.com/office/officeart/2008/layout/HorizontalMultiLevelHierarchy"/>
    <dgm:cxn modelId="{78FCD71F-1FF4-400C-920D-46B4999421F0}" type="presOf" srcId="{03B0D1E5-8E8D-42C3-AD95-CAC50B633C98}" destId="{7C3E046C-9C8B-4E34-90BF-EC6DD5A36DDA}" srcOrd="0" destOrd="0" presId="urn:microsoft.com/office/officeart/2008/layout/HorizontalMultiLevelHierarchy"/>
    <dgm:cxn modelId="{B5803284-86D2-4657-82E3-C801FF7956D3}" srcId="{C5C57017-C4F7-442D-AD90-1B17134A9711}" destId="{ED5E7AC3-B57A-47E1-B438-100FDAB818CD}" srcOrd="0" destOrd="0" parTransId="{0D944E8C-F89C-45A3-ABCC-C4392AA0E9FF}" sibTransId="{930D27E6-3F88-4F5A-9EEC-71C9091436C1}"/>
    <dgm:cxn modelId="{AF22CABD-CFBC-4040-85EE-48DD680416E7}" type="presOf" srcId="{F50C1033-5BC5-4971-8CFB-D6C19E435F4B}" destId="{D42D152C-3597-499D-8B23-1D6FF2873E2B}" srcOrd="1" destOrd="0" presId="urn:microsoft.com/office/officeart/2008/layout/HorizontalMultiLevelHierarchy"/>
    <dgm:cxn modelId="{E212923C-D714-4D7C-B2AD-54F03369984D}" srcId="{69349EE1-8A53-40EB-A803-E12DA21FDD23}" destId="{57CE6DFE-0A47-4728-B397-AE627395227E}" srcOrd="2" destOrd="0" parTransId="{39AF5854-5D64-4A49-B90D-6E2729911F8A}" sibTransId="{09001C8F-DD84-4E26-B055-9E7AF123CFC1}"/>
    <dgm:cxn modelId="{2B98448C-BABC-4132-B5F7-AA5406C58C80}" type="presOf" srcId="{1A05070A-88D2-4E20-93FD-16EDD6BDE8FB}" destId="{5568F878-A245-4B95-91D4-ADD0B068321B}" srcOrd="0" destOrd="0" presId="urn:microsoft.com/office/officeart/2008/layout/HorizontalMultiLevelHierarchy"/>
    <dgm:cxn modelId="{9CC2CCE1-3C03-4F2E-BF27-EE2E2CD29681}" type="presOf" srcId="{582CAD26-1240-49D9-AA70-1395600699BA}" destId="{ED3FE806-0499-429B-B202-04642D6F6F7E}" srcOrd="0" destOrd="0" presId="urn:microsoft.com/office/officeart/2008/layout/HorizontalMultiLevelHierarchy"/>
    <dgm:cxn modelId="{FD4470A8-FE25-43BD-9805-4CD59F8BBBD4}" type="presOf" srcId="{86FA0267-A941-4AE7-8616-A672A2F9B16D}" destId="{7E08FA45-4D4D-4995-BFA7-5406CF216C70}" srcOrd="0" destOrd="0" presId="urn:microsoft.com/office/officeart/2008/layout/HorizontalMultiLevelHierarchy"/>
    <dgm:cxn modelId="{932E45BB-6036-424D-BD2E-58B75C48BC4E}" srcId="{69349EE1-8A53-40EB-A803-E12DA21FDD23}" destId="{86FA0267-A941-4AE7-8616-A672A2F9B16D}" srcOrd="0" destOrd="0" parTransId="{851D665A-7BAF-485B-9C4F-BBE713CD3C16}" sibTransId="{8D5E396A-7C78-42CA-B418-C1EC0E6A5F02}"/>
    <dgm:cxn modelId="{2CCDD0F9-AFDE-4532-8937-5EFDA67AB5F3}" type="presOf" srcId="{A717725B-CAD7-420B-9EAB-8A670BFE109E}" destId="{48C545A0-33A0-4D3E-889F-C95777C53BD5}" srcOrd="1" destOrd="0" presId="urn:microsoft.com/office/officeart/2008/layout/HorizontalMultiLevelHierarchy"/>
    <dgm:cxn modelId="{F7A68948-2C68-4D63-B013-3BAF66AF051F}" type="presOf" srcId="{F50C1033-5BC5-4971-8CFB-D6C19E435F4B}" destId="{579A1B69-5720-406F-83C8-41A4978DFE8D}" srcOrd="0" destOrd="0" presId="urn:microsoft.com/office/officeart/2008/layout/HorizontalMultiLevelHierarchy"/>
    <dgm:cxn modelId="{6800AA16-5D6D-4B4C-8864-526F6CDE7B6D}" type="presOf" srcId="{0D944E8C-F89C-45A3-ABCC-C4392AA0E9FF}" destId="{23B8DFF1-1899-4D69-8889-CE57B294596A}" srcOrd="0" destOrd="0" presId="urn:microsoft.com/office/officeart/2008/layout/HorizontalMultiLevelHierarchy"/>
    <dgm:cxn modelId="{3F8BD909-6C22-4F78-B9E7-0EA8010BE012}" type="presOf" srcId="{45C251B7-E092-44EC-BA4A-5798AEB1D319}" destId="{6ACBC647-6F55-4B79-8E77-FD7811C147E4}" srcOrd="0" destOrd="0" presId="urn:microsoft.com/office/officeart/2008/layout/HorizontalMultiLevelHierarchy"/>
    <dgm:cxn modelId="{A9C238DD-5B69-49B5-BF5A-D22E084E9EAB}" type="presOf" srcId="{C5C57017-C4F7-442D-AD90-1B17134A9711}" destId="{1FF9F02E-9686-477D-A3FF-6A7045FE9F9E}" srcOrd="0" destOrd="0" presId="urn:microsoft.com/office/officeart/2008/layout/HorizontalMultiLevelHierarchy"/>
    <dgm:cxn modelId="{222EF1CB-BC01-4CF8-A354-D5C358884048}" type="presOf" srcId="{5656F147-9A47-45CF-B37E-C011C79CFD5F}" destId="{683CB15F-C68D-47D2-BF27-93280D790935}" srcOrd="0" destOrd="0" presId="urn:microsoft.com/office/officeart/2008/layout/HorizontalMultiLevelHierarchy"/>
    <dgm:cxn modelId="{9DDEAE75-035B-45D3-BE90-B1D178645769}" srcId="{86FA0267-A941-4AE7-8616-A672A2F9B16D}" destId="{45C251B7-E092-44EC-BA4A-5798AEB1D319}" srcOrd="0" destOrd="0" parTransId="{7681810F-1A3F-4E85-B8BF-14ABB73132BF}" sibTransId="{BC1E0916-8D04-4ACA-B78B-536B0E96CD9E}"/>
    <dgm:cxn modelId="{2008BC05-E1E9-4E1F-8DFF-012D82035B99}" type="presOf" srcId="{69349EE1-8A53-40EB-A803-E12DA21FDD23}" destId="{AAC26F56-E8B7-4575-8CCE-9028C962EB92}" srcOrd="0" destOrd="0" presId="urn:microsoft.com/office/officeart/2008/layout/HorizontalMultiLevelHierarchy"/>
    <dgm:cxn modelId="{C72772FD-7B6B-49B6-B56C-631D3D2015CA}" type="presOf" srcId="{007A3C65-A952-4278-93C6-EB9AC64529D2}" destId="{B693E322-60E5-4EF0-8CD5-0B07926958F5}" srcOrd="0" destOrd="0" presId="urn:microsoft.com/office/officeart/2008/layout/HorizontalMultiLevelHierarchy"/>
    <dgm:cxn modelId="{8B82DB46-3EDC-4916-BA6F-38A8D1D48F14}" type="presOf" srcId="{39AF5854-5D64-4A49-B90D-6E2729911F8A}" destId="{681F2136-4322-4F8D-A252-21AAF34C9678}" srcOrd="1" destOrd="0" presId="urn:microsoft.com/office/officeart/2008/layout/HorizontalMultiLevelHierarchy"/>
    <dgm:cxn modelId="{5833B0CB-CB7E-4D4F-A79E-78876FE7C5ED}" srcId="{69349EE1-8A53-40EB-A803-E12DA21FDD23}" destId="{C5C57017-C4F7-442D-AD90-1B17134A9711}" srcOrd="3" destOrd="0" parTransId="{A717725B-CAD7-420B-9EAB-8A670BFE109E}" sibTransId="{836040A8-31D1-4937-96C1-3B31B32441A3}"/>
    <dgm:cxn modelId="{B0F6F0CA-F346-4368-B797-065A9A14CEF9}" type="presParOf" srcId="{CFD80B84-D268-404D-9987-5B22565D7F32}" destId="{87A65556-1BDE-4DE1-A194-515BCBD73A7F}" srcOrd="0" destOrd="0" presId="urn:microsoft.com/office/officeart/2008/layout/HorizontalMultiLevelHierarchy"/>
    <dgm:cxn modelId="{F670AF8B-9717-481A-9FCB-B6D0893DB501}" type="presParOf" srcId="{87A65556-1BDE-4DE1-A194-515BCBD73A7F}" destId="{AAC26F56-E8B7-4575-8CCE-9028C962EB92}" srcOrd="0" destOrd="0" presId="urn:microsoft.com/office/officeart/2008/layout/HorizontalMultiLevelHierarchy"/>
    <dgm:cxn modelId="{D512443B-5EFF-4149-9E03-1E643DB1B72A}" type="presParOf" srcId="{87A65556-1BDE-4DE1-A194-515BCBD73A7F}" destId="{E0A87029-1A99-45BA-9EA3-F04992A885C8}" srcOrd="1" destOrd="0" presId="urn:microsoft.com/office/officeart/2008/layout/HorizontalMultiLevelHierarchy"/>
    <dgm:cxn modelId="{68F1540A-873D-4AD1-8ADB-ED43E229EF06}" type="presParOf" srcId="{E0A87029-1A99-45BA-9EA3-F04992A885C8}" destId="{760DE824-A092-4C0A-AA46-4BA3BD74562A}" srcOrd="0" destOrd="0" presId="urn:microsoft.com/office/officeart/2008/layout/HorizontalMultiLevelHierarchy"/>
    <dgm:cxn modelId="{787A3CFE-805B-4474-B7F8-FFFA0C947DC2}" type="presParOf" srcId="{760DE824-A092-4C0A-AA46-4BA3BD74562A}" destId="{7FB70965-570E-4EC5-8739-8649BAD435A6}" srcOrd="0" destOrd="0" presId="urn:microsoft.com/office/officeart/2008/layout/HorizontalMultiLevelHierarchy"/>
    <dgm:cxn modelId="{89305675-1F2B-4E51-9920-34BEE2AFE20E}" type="presParOf" srcId="{E0A87029-1A99-45BA-9EA3-F04992A885C8}" destId="{268B9712-EF52-454E-917F-99CA4FDC3ABE}" srcOrd="1" destOrd="0" presId="urn:microsoft.com/office/officeart/2008/layout/HorizontalMultiLevelHierarchy"/>
    <dgm:cxn modelId="{A9CB58C0-5528-4BDF-A1FA-E0A308BC03D1}" type="presParOf" srcId="{268B9712-EF52-454E-917F-99CA4FDC3ABE}" destId="{7E08FA45-4D4D-4995-BFA7-5406CF216C70}" srcOrd="0" destOrd="0" presId="urn:microsoft.com/office/officeart/2008/layout/HorizontalMultiLevelHierarchy"/>
    <dgm:cxn modelId="{A0AE3103-0FDF-452F-A38D-8C6CE4768505}" type="presParOf" srcId="{268B9712-EF52-454E-917F-99CA4FDC3ABE}" destId="{3D8C0B7B-E896-4E13-8851-5E7A141AAA01}" srcOrd="1" destOrd="0" presId="urn:microsoft.com/office/officeart/2008/layout/HorizontalMultiLevelHierarchy"/>
    <dgm:cxn modelId="{907A6C4A-90DC-406C-9293-3A9974FE86D2}" type="presParOf" srcId="{3D8C0B7B-E896-4E13-8851-5E7A141AAA01}" destId="{D53B54F1-D2E3-41E2-A001-027440C0D6DC}" srcOrd="0" destOrd="0" presId="urn:microsoft.com/office/officeart/2008/layout/HorizontalMultiLevelHierarchy"/>
    <dgm:cxn modelId="{FE5B79FD-A30C-41E8-880F-C16102201DD8}" type="presParOf" srcId="{D53B54F1-D2E3-41E2-A001-027440C0D6DC}" destId="{1088D73F-29DD-43EA-871A-A02F1D41105B}" srcOrd="0" destOrd="0" presId="urn:microsoft.com/office/officeart/2008/layout/HorizontalMultiLevelHierarchy"/>
    <dgm:cxn modelId="{B771268C-6AD0-4FCD-A514-40020B78DE79}" type="presParOf" srcId="{3D8C0B7B-E896-4E13-8851-5E7A141AAA01}" destId="{9B6AB4D7-01E9-4189-80AD-0981590D7995}" srcOrd="1" destOrd="0" presId="urn:microsoft.com/office/officeart/2008/layout/HorizontalMultiLevelHierarchy"/>
    <dgm:cxn modelId="{CB8D52F3-AC81-4403-AF3B-FD0F0AE85235}" type="presParOf" srcId="{9B6AB4D7-01E9-4189-80AD-0981590D7995}" destId="{6ACBC647-6F55-4B79-8E77-FD7811C147E4}" srcOrd="0" destOrd="0" presId="urn:microsoft.com/office/officeart/2008/layout/HorizontalMultiLevelHierarchy"/>
    <dgm:cxn modelId="{F1C476AA-0E22-453E-9212-E1341995CA36}" type="presParOf" srcId="{9B6AB4D7-01E9-4189-80AD-0981590D7995}" destId="{1EBE2C30-2632-4C82-8EE4-93B8540B7852}" srcOrd="1" destOrd="0" presId="urn:microsoft.com/office/officeart/2008/layout/HorizontalMultiLevelHierarchy"/>
    <dgm:cxn modelId="{6DF0BD34-43A3-438F-B60C-A4EF409AB247}" type="presParOf" srcId="{E0A87029-1A99-45BA-9EA3-F04992A885C8}" destId="{579A1B69-5720-406F-83C8-41A4978DFE8D}" srcOrd="2" destOrd="0" presId="urn:microsoft.com/office/officeart/2008/layout/HorizontalMultiLevelHierarchy"/>
    <dgm:cxn modelId="{3BC81163-E6B8-4543-8B0D-E16506869378}" type="presParOf" srcId="{579A1B69-5720-406F-83C8-41A4978DFE8D}" destId="{D42D152C-3597-499D-8B23-1D6FF2873E2B}" srcOrd="0" destOrd="0" presId="urn:microsoft.com/office/officeart/2008/layout/HorizontalMultiLevelHierarchy"/>
    <dgm:cxn modelId="{5E3FDE9E-C899-487B-AB4B-2A6CCEDEBD5A}" type="presParOf" srcId="{E0A87029-1A99-45BA-9EA3-F04992A885C8}" destId="{0BE135C0-EAF4-4C17-AF93-5B91331C1A09}" srcOrd="3" destOrd="0" presId="urn:microsoft.com/office/officeart/2008/layout/HorizontalMultiLevelHierarchy"/>
    <dgm:cxn modelId="{D678800B-19FA-4D48-9C45-D6451B6FF50D}" type="presParOf" srcId="{0BE135C0-EAF4-4C17-AF93-5B91331C1A09}" destId="{ED3FE806-0499-429B-B202-04642D6F6F7E}" srcOrd="0" destOrd="0" presId="urn:microsoft.com/office/officeart/2008/layout/HorizontalMultiLevelHierarchy"/>
    <dgm:cxn modelId="{B0A88773-D01A-4258-925E-AD058D32F3C9}" type="presParOf" srcId="{0BE135C0-EAF4-4C17-AF93-5B91331C1A09}" destId="{554CFE1E-25E7-4FBC-932D-665B3D875386}" srcOrd="1" destOrd="0" presId="urn:microsoft.com/office/officeart/2008/layout/HorizontalMultiLevelHierarchy"/>
    <dgm:cxn modelId="{6A4DBD18-CC18-4DC9-9968-FA04840E90DA}" type="presParOf" srcId="{554CFE1E-25E7-4FBC-932D-665B3D875386}" destId="{B693E322-60E5-4EF0-8CD5-0B07926958F5}" srcOrd="0" destOrd="0" presId="urn:microsoft.com/office/officeart/2008/layout/HorizontalMultiLevelHierarchy"/>
    <dgm:cxn modelId="{CC383DBB-BA1F-4447-9306-A381C4795AAE}" type="presParOf" srcId="{B693E322-60E5-4EF0-8CD5-0B07926958F5}" destId="{B4F73F0A-DE7B-4686-9DDB-F2DA5D429217}" srcOrd="0" destOrd="0" presId="urn:microsoft.com/office/officeart/2008/layout/HorizontalMultiLevelHierarchy"/>
    <dgm:cxn modelId="{E9061CC5-78B5-422B-9A94-BCF41D631809}" type="presParOf" srcId="{554CFE1E-25E7-4FBC-932D-665B3D875386}" destId="{9DC20A0F-98BF-4F3C-8414-D7A0845C6E20}" srcOrd="1" destOrd="0" presId="urn:microsoft.com/office/officeart/2008/layout/HorizontalMultiLevelHierarchy"/>
    <dgm:cxn modelId="{B5BA97F3-908D-4D0E-A362-1A4F900127F6}" type="presParOf" srcId="{9DC20A0F-98BF-4F3C-8414-D7A0845C6E20}" destId="{683CB15F-C68D-47D2-BF27-93280D790935}" srcOrd="0" destOrd="0" presId="urn:microsoft.com/office/officeart/2008/layout/HorizontalMultiLevelHierarchy"/>
    <dgm:cxn modelId="{2D8BAE42-ED44-4A47-B3FE-9D1758A31843}" type="presParOf" srcId="{9DC20A0F-98BF-4F3C-8414-D7A0845C6E20}" destId="{F763604C-83F2-4805-8876-F4D9391A95D4}" srcOrd="1" destOrd="0" presId="urn:microsoft.com/office/officeart/2008/layout/HorizontalMultiLevelHierarchy"/>
    <dgm:cxn modelId="{D97465A5-8315-4D3B-85AE-670A27FF0CE3}" type="presParOf" srcId="{E0A87029-1A99-45BA-9EA3-F04992A885C8}" destId="{05F3A716-1F3D-4A17-9B54-C604103E1089}" srcOrd="4" destOrd="0" presId="urn:microsoft.com/office/officeart/2008/layout/HorizontalMultiLevelHierarchy"/>
    <dgm:cxn modelId="{2A6307CB-35DE-4BF9-A546-BAD653513E82}" type="presParOf" srcId="{05F3A716-1F3D-4A17-9B54-C604103E1089}" destId="{681F2136-4322-4F8D-A252-21AAF34C9678}" srcOrd="0" destOrd="0" presId="urn:microsoft.com/office/officeart/2008/layout/HorizontalMultiLevelHierarchy"/>
    <dgm:cxn modelId="{41C0C315-4672-448E-A04A-1B7DDD3B21D5}" type="presParOf" srcId="{E0A87029-1A99-45BA-9EA3-F04992A885C8}" destId="{1F53BFFB-9D0C-4F8F-AA6E-A0DCF728E546}" srcOrd="5" destOrd="0" presId="urn:microsoft.com/office/officeart/2008/layout/HorizontalMultiLevelHierarchy"/>
    <dgm:cxn modelId="{B42566DB-D4C8-4CF6-8E80-254546A3788F}" type="presParOf" srcId="{1F53BFFB-9D0C-4F8F-AA6E-A0DCF728E546}" destId="{D585CB18-C247-4E6B-92C6-9A741B749841}" srcOrd="0" destOrd="0" presId="urn:microsoft.com/office/officeart/2008/layout/HorizontalMultiLevelHierarchy"/>
    <dgm:cxn modelId="{B3EC2A2F-30CD-40F9-BB7C-4C812EBC133A}" type="presParOf" srcId="{1F53BFFB-9D0C-4F8F-AA6E-A0DCF728E546}" destId="{37BEE208-8E42-4C3E-B913-E09802BEA1F0}" srcOrd="1" destOrd="0" presId="urn:microsoft.com/office/officeart/2008/layout/HorizontalMultiLevelHierarchy"/>
    <dgm:cxn modelId="{ED78CE73-E85E-4079-8FCE-AE725AF4EED0}" type="presParOf" srcId="{37BEE208-8E42-4C3E-B913-E09802BEA1F0}" destId="{5568F878-A245-4B95-91D4-ADD0B068321B}" srcOrd="0" destOrd="0" presId="urn:microsoft.com/office/officeart/2008/layout/HorizontalMultiLevelHierarchy"/>
    <dgm:cxn modelId="{C647143C-4EAC-40D8-A2B3-6A9ACBB5FD7B}" type="presParOf" srcId="{5568F878-A245-4B95-91D4-ADD0B068321B}" destId="{72B6C54D-B242-4196-BCDB-D8271C21AE7E}" srcOrd="0" destOrd="0" presId="urn:microsoft.com/office/officeart/2008/layout/HorizontalMultiLevelHierarchy"/>
    <dgm:cxn modelId="{2DE524F5-AB59-4C59-9C48-8C67F6881EEB}" type="presParOf" srcId="{37BEE208-8E42-4C3E-B913-E09802BEA1F0}" destId="{033912F7-38E8-4C0E-B207-16F70E8223CF}" srcOrd="1" destOrd="0" presId="urn:microsoft.com/office/officeart/2008/layout/HorizontalMultiLevelHierarchy"/>
    <dgm:cxn modelId="{1DC013ED-39DD-4BB7-BCB0-4F823026D3E2}" type="presParOf" srcId="{033912F7-38E8-4C0E-B207-16F70E8223CF}" destId="{7C3E046C-9C8B-4E34-90BF-EC6DD5A36DDA}" srcOrd="0" destOrd="0" presId="urn:microsoft.com/office/officeart/2008/layout/HorizontalMultiLevelHierarchy"/>
    <dgm:cxn modelId="{661A0B97-A44D-4047-A9CE-3345DD7BECB3}" type="presParOf" srcId="{033912F7-38E8-4C0E-B207-16F70E8223CF}" destId="{50A14351-E8B2-488E-B4B2-891458506106}" srcOrd="1" destOrd="0" presId="urn:microsoft.com/office/officeart/2008/layout/HorizontalMultiLevelHierarchy"/>
    <dgm:cxn modelId="{77577443-7490-4AAF-9FF3-928C8710B33C}" type="presParOf" srcId="{E0A87029-1A99-45BA-9EA3-F04992A885C8}" destId="{857BE3D5-F21D-44E6-98AB-793B800E2D88}" srcOrd="6" destOrd="0" presId="urn:microsoft.com/office/officeart/2008/layout/HorizontalMultiLevelHierarchy"/>
    <dgm:cxn modelId="{D0773508-F81D-44FB-B285-006E7158BEC9}" type="presParOf" srcId="{857BE3D5-F21D-44E6-98AB-793B800E2D88}" destId="{48C545A0-33A0-4D3E-889F-C95777C53BD5}" srcOrd="0" destOrd="0" presId="urn:microsoft.com/office/officeart/2008/layout/HorizontalMultiLevelHierarchy"/>
    <dgm:cxn modelId="{DDE584A4-FB0E-4232-BC3F-D36A981DAAF1}" type="presParOf" srcId="{E0A87029-1A99-45BA-9EA3-F04992A885C8}" destId="{20F5E817-8F0C-4C65-94F3-E3C089C56B36}" srcOrd="7" destOrd="0" presId="urn:microsoft.com/office/officeart/2008/layout/HorizontalMultiLevelHierarchy"/>
    <dgm:cxn modelId="{49848D07-BC02-4F80-9459-382AD68385BA}" type="presParOf" srcId="{20F5E817-8F0C-4C65-94F3-E3C089C56B36}" destId="{1FF9F02E-9686-477D-A3FF-6A7045FE9F9E}" srcOrd="0" destOrd="0" presId="urn:microsoft.com/office/officeart/2008/layout/HorizontalMultiLevelHierarchy"/>
    <dgm:cxn modelId="{2E40F64D-EC3E-4B8A-9D2D-2916EC39FCC7}" type="presParOf" srcId="{20F5E817-8F0C-4C65-94F3-E3C089C56B36}" destId="{A6D683C4-60B6-49AF-AA17-D4686A2D121A}" srcOrd="1" destOrd="0" presId="urn:microsoft.com/office/officeart/2008/layout/HorizontalMultiLevelHierarchy"/>
    <dgm:cxn modelId="{FF8D1710-CBB6-4588-A8C1-DC5BD035EB70}" type="presParOf" srcId="{A6D683C4-60B6-49AF-AA17-D4686A2D121A}" destId="{23B8DFF1-1899-4D69-8889-CE57B294596A}" srcOrd="0" destOrd="0" presId="urn:microsoft.com/office/officeart/2008/layout/HorizontalMultiLevelHierarchy"/>
    <dgm:cxn modelId="{500E6C38-095A-4687-BED0-14160F82DFEA}" type="presParOf" srcId="{23B8DFF1-1899-4D69-8889-CE57B294596A}" destId="{3532CDED-A0A1-47A6-B156-16C4AB5CE8A8}" srcOrd="0" destOrd="0" presId="urn:microsoft.com/office/officeart/2008/layout/HorizontalMultiLevelHierarchy"/>
    <dgm:cxn modelId="{0321D8B1-386A-4FB4-A49F-895F8ADAE14C}" type="presParOf" srcId="{A6D683C4-60B6-49AF-AA17-D4686A2D121A}" destId="{10D3CCAC-683B-48FE-95D3-3B5FF456376D}" srcOrd="1" destOrd="0" presId="urn:microsoft.com/office/officeart/2008/layout/HorizontalMultiLevelHierarchy"/>
    <dgm:cxn modelId="{B6638000-3059-4355-8D87-181C1AAA9F41}" type="presParOf" srcId="{10D3CCAC-683B-48FE-95D3-3B5FF456376D}" destId="{2A3DC047-370A-4EEE-BD5C-F147EF9CA1E1}" srcOrd="0" destOrd="0" presId="urn:microsoft.com/office/officeart/2008/layout/HorizontalMultiLevelHierarchy"/>
    <dgm:cxn modelId="{6E294887-C7C9-438B-86B1-A588B37A865D}" type="presParOf" srcId="{10D3CCAC-683B-48FE-95D3-3B5FF456376D}" destId="{98AC5B51-6AAB-441F-98A9-99D11D2F4CCD}" srcOrd="1" destOrd="0" presId="urn:microsoft.com/office/officeart/2008/layout/HorizontalMultiLevelHierarchy"/>
  </dgm:cxnLst>
  <dgm:bg/>
  <dgm:whole>
    <a:ln>
      <a:noFill/>
    </a:ln>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FE3800-6DCB-469A-8DD5-0CF7DE25D9C5}">
      <dsp:nvSpPr>
        <dsp:cNvPr id="0" name=""/>
        <dsp:cNvSpPr/>
      </dsp:nvSpPr>
      <dsp:spPr>
        <a:xfrm>
          <a:off x="4450597" y="6388423"/>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6429847"/>
        <a:ext cx="8590" cy="8590"/>
      </dsp:txXfrm>
    </dsp:sp>
    <dsp:sp modelId="{2C62D02D-DCB8-4495-945A-9A5AFF05C9F2}">
      <dsp:nvSpPr>
        <dsp:cNvPr id="0" name=""/>
        <dsp:cNvSpPr/>
      </dsp:nvSpPr>
      <dsp:spPr>
        <a:xfrm>
          <a:off x="3419723" y="6388423"/>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6429847"/>
        <a:ext cx="8590" cy="8590"/>
      </dsp:txXfrm>
    </dsp:sp>
    <dsp:sp modelId="{BCF5313C-FF4B-4779-A312-BAD5A16043A6}">
      <dsp:nvSpPr>
        <dsp:cNvPr id="0" name=""/>
        <dsp:cNvSpPr/>
      </dsp:nvSpPr>
      <dsp:spPr>
        <a:xfrm>
          <a:off x="2388848" y="5943063"/>
          <a:ext cx="171812" cy="491079"/>
        </a:xfrm>
        <a:custGeom>
          <a:avLst/>
          <a:gdLst/>
          <a:ahLst/>
          <a:cxnLst/>
          <a:rect l="0" t="0" r="0" b="0"/>
          <a:pathLst>
            <a:path>
              <a:moveTo>
                <a:pt x="0" y="0"/>
              </a:moveTo>
              <a:lnTo>
                <a:pt x="85906" y="0"/>
              </a:lnTo>
              <a:lnTo>
                <a:pt x="85906" y="491079"/>
              </a:lnTo>
              <a:lnTo>
                <a:pt x="171812" y="491079"/>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61748" y="6175596"/>
        <a:ext cx="26013" cy="26013"/>
      </dsp:txXfrm>
    </dsp:sp>
    <dsp:sp modelId="{FF9C8F6A-CDE3-40B0-BC9B-4F0500F97325}">
      <dsp:nvSpPr>
        <dsp:cNvPr id="0" name=""/>
        <dsp:cNvSpPr/>
      </dsp:nvSpPr>
      <dsp:spPr>
        <a:xfrm>
          <a:off x="4450597" y="6061036"/>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6102461"/>
        <a:ext cx="8590" cy="8590"/>
      </dsp:txXfrm>
    </dsp:sp>
    <dsp:sp modelId="{C86A3BD4-DC20-40A0-A7C0-367E5B015EF9}">
      <dsp:nvSpPr>
        <dsp:cNvPr id="0" name=""/>
        <dsp:cNvSpPr/>
      </dsp:nvSpPr>
      <dsp:spPr>
        <a:xfrm>
          <a:off x="3419723" y="6061036"/>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6102461"/>
        <a:ext cx="8590" cy="8590"/>
      </dsp:txXfrm>
    </dsp:sp>
    <dsp:sp modelId="{92A0E2D3-263F-4E97-8B34-0CFFF98747F1}">
      <dsp:nvSpPr>
        <dsp:cNvPr id="0" name=""/>
        <dsp:cNvSpPr/>
      </dsp:nvSpPr>
      <dsp:spPr>
        <a:xfrm>
          <a:off x="2388848" y="5943063"/>
          <a:ext cx="171812" cy="163693"/>
        </a:xfrm>
        <a:custGeom>
          <a:avLst/>
          <a:gdLst/>
          <a:ahLst/>
          <a:cxnLst/>
          <a:rect l="0" t="0" r="0" b="0"/>
          <a:pathLst>
            <a:path>
              <a:moveTo>
                <a:pt x="0" y="0"/>
              </a:moveTo>
              <a:lnTo>
                <a:pt x="85906" y="0"/>
              </a:lnTo>
              <a:lnTo>
                <a:pt x="85906" y="163693"/>
              </a:lnTo>
              <a:lnTo>
                <a:pt x="171812" y="163693"/>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68822" y="6018977"/>
        <a:ext cx="11865" cy="11865"/>
      </dsp:txXfrm>
    </dsp:sp>
    <dsp:sp modelId="{276BA9D9-AE6E-4B9A-816E-A434090084A9}">
      <dsp:nvSpPr>
        <dsp:cNvPr id="0" name=""/>
        <dsp:cNvSpPr/>
      </dsp:nvSpPr>
      <dsp:spPr>
        <a:xfrm>
          <a:off x="4450597" y="5733650"/>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5775075"/>
        <a:ext cx="8590" cy="8590"/>
      </dsp:txXfrm>
    </dsp:sp>
    <dsp:sp modelId="{2DD3CFEA-F274-4620-B26E-4A298ADC0ADE}">
      <dsp:nvSpPr>
        <dsp:cNvPr id="0" name=""/>
        <dsp:cNvSpPr/>
      </dsp:nvSpPr>
      <dsp:spPr>
        <a:xfrm>
          <a:off x="3419723" y="5733650"/>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5775075"/>
        <a:ext cx="8590" cy="8590"/>
      </dsp:txXfrm>
    </dsp:sp>
    <dsp:sp modelId="{32542D8B-A41E-4D81-AB98-F330A579BB0B}">
      <dsp:nvSpPr>
        <dsp:cNvPr id="0" name=""/>
        <dsp:cNvSpPr/>
      </dsp:nvSpPr>
      <dsp:spPr>
        <a:xfrm>
          <a:off x="2388848" y="5779370"/>
          <a:ext cx="171812" cy="163693"/>
        </a:xfrm>
        <a:custGeom>
          <a:avLst/>
          <a:gdLst/>
          <a:ahLst/>
          <a:cxnLst/>
          <a:rect l="0" t="0" r="0" b="0"/>
          <a:pathLst>
            <a:path>
              <a:moveTo>
                <a:pt x="0" y="163693"/>
              </a:moveTo>
              <a:lnTo>
                <a:pt x="85906" y="163693"/>
              </a:lnTo>
              <a:lnTo>
                <a:pt x="85906" y="0"/>
              </a:lnTo>
              <a:lnTo>
                <a:pt x="171812"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68822" y="5855284"/>
        <a:ext cx="11865" cy="11865"/>
      </dsp:txXfrm>
    </dsp:sp>
    <dsp:sp modelId="{F223F8EE-087A-430B-AB33-F720ED5FD50E}">
      <dsp:nvSpPr>
        <dsp:cNvPr id="0" name=""/>
        <dsp:cNvSpPr/>
      </dsp:nvSpPr>
      <dsp:spPr>
        <a:xfrm>
          <a:off x="4450597" y="5406263"/>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5447688"/>
        <a:ext cx="8590" cy="8590"/>
      </dsp:txXfrm>
    </dsp:sp>
    <dsp:sp modelId="{BBAA5BC8-5C49-407B-8CAD-1BDC67486A0B}">
      <dsp:nvSpPr>
        <dsp:cNvPr id="0" name=""/>
        <dsp:cNvSpPr/>
      </dsp:nvSpPr>
      <dsp:spPr>
        <a:xfrm>
          <a:off x="3419723" y="5406263"/>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5447688"/>
        <a:ext cx="8590" cy="8590"/>
      </dsp:txXfrm>
    </dsp:sp>
    <dsp:sp modelId="{B4A62A70-6069-43DF-B902-13923840F3FE}">
      <dsp:nvSpPr>
        <dsp:cNvPr id="0" name=""/>
        <dsp:cNvSpPr/>
      </dsp:nvSpPr>
      <dsp:spPr>
        <a:xfrm>
          <a:off x="2388848" y="5451983"/>
          <a:ext cx="171812" cy="491079"/>
        </a:xfrm>
        <a:custGeom>
          <a:avLst/>
          <a:gdLst/>
          <a:ahLst/>
          <a:cxnLst/>
          <a:rect l="0" t="0" r="0" b="0"/>
          <a:pathLst>
            <a:path>
              <a:moveTo>
                <a:pt x="0" y="491079"/>
              </a:moveTo>
              <a:lnTo>
                <a:pt x="85906" y="491079"/>
              </a:lnTo>
              <a:lnTo>
                <a:pt x="85906" y="0"/>
              </a:lnTo>
              <a:lnTo>
                <a:pt x="171812"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61748" y="5684517"/>
        <a:ext cx="26013" cy="26013"/>
      </dsp:txXfrm>
    </dsp:sp>
    <dsp:sp modelId="{E8C42BC8-5033-461B-849D-D2D4A1F34883}">
      <dsp:nvSpPr>
        <dsp:cNvPr id="0" name=""/>
        <dsp:cNvSpPr/>
      </dsp:nvSpPr>
      <dsp:spPr>
        <a:xfrm>
          <a:off x="1357974" y="3287178"/>
          <a:ext cx="171812" cy="2655885"/>
        </a:xfrm>
        <a:custGeom>
          <a:avLst/>
          <a:gdLst/>
          <a:ahLst/>
          <a:cxnLst/>
          <a:rect l="0" t="0" r="0" b="0"/>
          <a:pathLst>
            <a:path>
              <a:moveTo>
                <a:pt x="0" y="0"/>
              </a:moveTo>
              <a:lnTo>
                <a:pt x="85906" y="0"/>
              </a:lnTo>
              <a:lnTo>
                <a:pt x="85906" y="2655885"/>
              </a:lnTo>
              <a:lnTo>
                <a:pt x="171812" y="2655885"/>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tr-TR" sz="900" kern="1200"/>
        </a:p>
      </dsp:txBody>
      <dsp:txXfrm>
        <a:off x="1377344" y="4548584"/>
        <a:ext cx="133071" cy="133071"/>
      </dsp:txXfrm>
    </dsp:sp>
    <dsp:sp modelId="{68399CDC-193C-455F-BBC9-229E7056C8D2}">
      <dsp:nvSpPr>
        <dsp:cNvPr id="0" name=""/>
        <dsp:cNvSpPr/>
      </dsp:nvSpPr>
      <dsp:spPr>
        <a:xfrm>
          <a:off x="4450597" y="5078877"/>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5120302"/>
        <a:ext cx="8590" cy="8590"/>
      </dsp:txXfrm>
    </dsp:sp>
    <dsp:sp modelId="{32F8F534-EA0E-4AF1-9E8E-4D94255235D4}">
      <dsp:nvSpPr>
        <dsp:cNvPr id="0" name=""/>
        <dsp:cNvSpPr/>
      </dsp:nvSpPr>
      <dsp:spPr>
        <a:xfrm>
          <a:off x="3419723" y="5078877"/>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5120302"/>
        <a:ext cx="8590" cy="8590"/>
      </dsp:txXfrm>
    </dsp:sp>
    <dsp:sp modelId="{70F30975-EF1B-4F5E-9A55-564564422BB2}">
      <dsp:nvSpPr>
        <dsp:cNvPr id="0" name=""/>
        <dsp:cNvSpPr/>
      </dsp:nvSpPr>
      <dsp:spPr>
        <a:xfrm>
          <a:off x="2388848" y="5078877"/>
          <a:ext cx="171812" cy="91440"/>
        </a:xfrm>
        <a:custGeom>
          <a:avLst/>
          <a:gdLst/>
          <a:ahLst/>
          <a:cxnLst/>
          <a:rect l="0" t="0" r="0" b="0"/>
          <a:pathLst>
            <a:path>
              <a:moveTo>
                <a:pt x="0" y="45720"/>
              </a:moveTo>
              <a:lnTo>
                <a:pt x="171812" y="4572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70459" y="5120302"/>
        <a:ext cx="8590" cy="8590"/>
      </dsp:txXfrm>
    </dsp:sp>
    <dsp:sp modelId="{E3020812-57EE-4297-B0B8-94A437397056}">
      <dsp:nvSpPr>
        <dsp:cNvPr id="0" name=""/>
        <dsp:cNvSpPr/>
      </dsp:nvSpPr>
      <dsp:spPr>
        <a:xfrm>
          <a:off x="1357974" y="3287178"/>
          <a:ext cx="171812" cy="1837419"/>
        </a:xfrm>
        <a:custGeom>
          <a:avLst/>
          <a:gdLst/>
          <a:ahLst/>
          <a:cxnLst/>
          <a:rect l="0" t="0" r="0" b="0"/>
          <a:pathLst>
            <a:path>
              <a:moveTo>
                <a:pt x="0" y="0"/>
              </a:moveTo>
              <a:lnTo>
                <a:pt x="85906" y="0"/>
              </a:lnTo>
              <a:lnTo>
                <a:pt x="85906" y="1837419"/>
              </a:lnTo>
              <a:lnTo>
                <a:pt x="171812" y="1837419"/>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tr-TR" sz="600" kern="1200"/>
        </a:p>
      </dsp:txBody>
      <dsp:txXfrm>
        <a:off x="1397744" y="4159751"/>
        <a:ext cx="92271" cy="92271"/>
      </dsp:txXfrm>
    </dsp:sp>
    <dsp:sp modelId="{843BD357-B5D4-4D90-AB87-71B28B779A41}">
      <dsp:nvSpPr>
        <dsp:cNvPr id="0" name=""/>
        <dsp:cNvSpPr/>
      </dsp:nvSpPr>
      <dsp:spPr>
        <a:xfrm>
          <a:off x="4450597" y="4751490"/>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4792915"/>
        <a:ext cx="8590" cy="8590"/>
      </dsp:txXfrm>
    </dsp:sp>
    <dsp:sp modelId="{50D3B8A6-A1D6-4363-9AEE-1552B8307ED7}">
      <dsp:nvSpPr>
        <dsp:cNvPr id="0" name=""/>
        <dsp:cNvSpPr/>
      </dsp:nvSpPr>
      <dsp:spPr>
        <a:xfrm>
          <a:off x="3419723" y="4751490"/>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4792915"/>
        <a:ext cx="8590" cy="8590"/>
      </dsp:txXfrm>
    </dsp:sp>
    <dsp:sp modelId="{CCC0F0A2-3610-4C3D-9B1E-E24A69A2F98B}">
      <dsp:nvSpPr>
        <dsp:cNvPr id="0" name=""/>
        <dsp:cNvSpPr/>
      </dsp:nvSpPr>
      <dsp:spPr>
        <a:xfrm>
          <a:off x="2388848" y="3118987"/>
          <a:ext cx="171812" cy="1678223"/>
        </a:xfrm>
        <a:custGeom>
          <a:avLst/>
          <a:gdLst/>
          <a:ahLst/>
          <a:cxnLst/>
          <a:rect l="0" t="0" r="0" b="0"/>
          <a:pathLst>
            <a:path>
              <a:moveTo>
                <a:pt x="0" y="0"/>
              </a:moveTo>
              <a:lnTo>
                <a:pt x="85906" y="0"/>
              </a:lnTo>
              <a:lnTo>
                <a:pt x="85906" y="1678223"/>
              </a:lnTo>
              <a:lnTo>
                <a:pt x="171812" y="1678223"/>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tr-TR" sz="600" kern="1200"/>
        </a:p>
      </dsp:txBody>
      <dsp:txXfrm>
        <a:off x="2432579" y="3915924"/>
        <a:ext cx="84349" cy="84349"/>
      </dsp:txXfrm>
    </dsp:sp>
    <dsp:sp modelId="{5CE5984C-3B84-4EB9-B1AC-7301458CB094}">
      <dsp:nvSpPr>
        <dsp:cNvPr id="0" name=""/>
        <dsp:cNvSpPr/>
      </dsp:nvSpPr>
      <dsp:spPr>
        <a:xfrm>
          <a:off x="4450597" y="4424104"/>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4465529"/>
        <a:ext cx="8590" cy="8590"/>
      </dsp:txXfrm>
    </dsp:sp>
    <dsp:sp modelId="{D6915B1A-F1CB-486B-88D5-C2C038B1C634}">
      <dsp:nvSpPr>
        <dsp:cNvPr id="0" name=""/>
        <dsp:cNvSpPr/>
      </dsp:nvSpPr>
      <dsp:spPr>
        <a:xfrm>
          <a:off x="3419723" y="4424104"/>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4465529"/>
        <a:ext cx="8590" cy="8590"/>
      </dsp:txXfrm>
    </dsp:sp>
    <dsp:sp modelId="{1CA2D642-1A8D-46AB-93ED-557EF597E6C5}">
      <dsp:nvSpPr>
        <dsp:cNvPr id="0" name=""/>
        <dsp:cNvSpPr/>
      </dsp:nvSpPr>
      <dsp:spPr>
        <a:xfrm>
          <a:off x="2388848" y="3118987"/>
          <a:ext cx="171812" cy="1350837"/>
        </a:xfrm>
        <a:custGeom>
          <a:avLst/>
          <a:gdLst/>
          <a:ahLst/>
          <a:cxnLst/>
          <a:rect l="0" t="0" r="0" b="0"/>
          <a:pathLst>
            <a:path>
              <a:moveTo>
                <a:pt x="0" y="0"/>
              </a:moveTo>
              <a:lnTo>
                <a:pt x="85906" y="0"/>
              </a:lnTo>
              <a:lnTo>
                <a:pt x="85906" y="1350837"/>
              </a:lnTo>
              <a:lnTo>
                <a:pt x="171812" y="1350837"/>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40711" y="3760362"/>
        <a:ext cx="68085" cy="68085"/>
      </dsp:txXfrm>
    </dsp:sp>
    <dsp:sp modelId="{352831CC-EFC0-44EC-95EA-DD7C9C02E8CA}">
      <dsp:nvSpPr>
        <dsp:cNvPr id="0" name=""/>
        <dsp:cNvSpPr/>
      </dsp:nvSpPr>
      <dsp:spPr>
        <a:xfrm>
          <a:off x="4450597" y="4096717"/>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4138142"/>
        <a:ext cx="8590" cy="8590"/>
      </dsp:txXfrm>
    </dsp:sp>
    <dsp:sp modelId="{F0406AC8-D29E-4AAE-8D79-81ADD1161F8E}">
      <dsp:nvSpPr>
        <dsp:cNvPr id="0" name=""/>
        <dsp:cNvSpPr/>
      </dsp:nvSpPr>
      <dsp:spPr>
        <a:xfrm>
          <a:off x="3419723" y="4096717"/>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4138142"/>
        <a:ext cx="8590" cy="8590"/>
      </dsp:txXfrm>
    </dsp:sp>
    <dsp:sp modelId="{D541080E-464F-430C-A825-EB60BDD3709E}">
      <dsp:nvSpPr>
        <dsp:cNvPr id="0" name=""/>
        <dsp:cNvSpPr/>
      </dsp:nvSpPr>
      <dsp:spPr>
        <a:xfrm>
          <a:off x="2388848" y="3118987"/>
          <a:ext cx="171812" cy="1023450"/>
        </a:xfrm>
        <a:custGeom>
          <a:avLst/>
          <a:gdLst/>
          <a:ahLst/>
          <a:cxnLst/>
          <a:rect l="0" t="0" r="0" b="0"/>
          <a:pathLst>
            <a:path>
              <a:moveTo>
                <a:pt x="0" y="0"/>
              </a:moveTo>
              <a:lnTo>
                <a:pt x="85906" y="0"/>
              </a:lnTo>
              <a:lnTo>
                <a:pt x="85906" y="1023450"/>
              </a:lnTo>
              <a:lnTo>
                <a:pt x="171812" y="102345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48810" y="3604768"/>
        <a:ext cx="51888" cy="51888"/>
      </dsp:txXfrm>
    </dsp:sp>
    <dsp:sp modelId="{76932B07-737F-4D69-A84C-8AF586A3B3E0}">
      <dsp:nvSpPr>
        <dsp:cNvPr id="0" name=""/>
        <dsp:cNvSpPr/>
      </dsp:nvSpPr>
      <dsp:spPr>
        <a:xfrm>
          <a:off x="4450597" y="3756077"/>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3797502"/>
        <a:ext cx="8590" cy="8590"/>
      </dsp:txXfrm>
    </dsp:sp>
    <dsp:sp modelId="{AD7C60F1-3452-4B36-8392-D6D39EE18CEC}">
      <dsp:nvSpPr>
        <dsp:cNvPr id="0" name=""/>
        <dsp:cNvSpPr/>
      </dsp:nvSpPr>
      <dsp:spPr>
        <a:xfrm>
          <a:off x="3419723" y="3756077"/>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3797502"/>
        <a:ext cx="8590" cy="8590"/>
      </dsp:txXfrm>
    </dsp:sp>
    <dsp:sp modelId="{4C6C10FD-8663-4E82-B801-325DED6F7A08}">
      <dsp:nvSpPr>
        <dsp:cNvPr id="0" name=""/>
        <dsp:cNvSpPr/>
      </dsp:nvSpPr>
      <dsp:spPr>
        <a:xfrm>
          <a:off x="2388848" y="3118987"/>
          <a:ext cx="171812" cy="682810"/>
        </a:xfrm>
        <a:custGeom>
          <a:avLst/>
          <a:gdLst/>
          <a:ahLst/>
          <a:cxnLst/>
          <a:rect l="0" t="0" r="0" b="0"/>
          <a:pathLst>
            <a:path>
              <a:moveTo>
                <a:pt x="0" y="0"/>
              </a:moveTo>
              <a:lnTo>
                <a:pt x="85906" y="0"/>
              </a:lnTo>
              <a:lnTo>
                <a:pt x="85906" y="682810"/>
              </a:lnTo>
              <a:lnTo>
                <a:pt x="171812" y="68281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57152" y="3442790"/>
        <a:ext cx="35204" cy="35204"/>
      </dsp:txXfrm>
    </dsp:sp>
    <dsp:sp modelId="{9C6886B3-8E45-4E69-AE40-2B9B291B1C64}">
      <dsp:nvSpPr>
        <dsp:cNvPr id="0" name=""/>
        <dsp:cNvSpPr/>
      </dsp:nvSpPr>
      <dsp:spPr>
        <a:xfrm>
          <a:off x="4450597" y="3403444"/>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3444869"/>
        <a:ext cx="8590" cy="8590"/>
      </dsp:txXfrm>
    </dsp:sp>
    <dsp:sp modelId="{8F7DDE93-5270-4FAD-910E-23E27E425E66}">
      <dsp:nvSpPr>
        <dsp:cNvPr id="0" name=""/>
        <dsp:cNvSpPr/>
      </dsp:nvSpPr>
      <dsp:spPr>
        <a:xfrm>
          <a:off x="3419723" y="3403444"/>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3444869"/>
        <a:ext cx="8590" cy="8590"/>
      </dsp:txXfrm>
    </dsp:sp>
    <dsp:sp modelId="{D91558A1-49B7-43D4-8FCE-19BD82639143}">
      <dsp:nvSpPr>
        <dsp:cNvPr id="0" name=""/>
        <dsp:cNvSpPr/>
      </dsp:nvSpPr>
      <dsp:spPr>
        <a:xfrm>
          <a:off x="2388848" y="3118987"/>
          <a:ext cx="171812" cy="330177"/>
        </a:xfrm>
        <a:custGeom>
          <a:avLst/>
          <a:gdLst/>
          <a:ahLst/>
          <a:cxnLst/>
          <a:rect l="0" t="0" r="0" b="0"/>
          <a:pathLst>
            <a:path>
              <a:moveTo>
                <a:pt x="0" y="0"/>
              </a:moveTo>
              <a:lnTo>
                <a:pt x="85906" y="0"/>
              </a:lnTo>
              <a:lnTo>
                <a:pt x="85906" y="330177"/>
              </a:lnTo>
              <a:lnTo>
                <a:pt x="171812" y="330177"/>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65449" y="3274770"/>
        <a:ext cx="18610" cy="18610"/>
      </dsp:txXfrm>
    </dsp:sp>
    <dsp:sp modelId="{B87D6B41-637A-48FB-A529-4879794FD18B}">
      <dsp:nvSpPr>
        <dsp:cNvPr id="0" name=""/>
        <dsp:cNvSpPr/>
      </dsp:nvSpPr>
      <dsp:spPr>
        <a:xfrm>
          <a:off x="4450597" y="3064065"/>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3105489"/>
        <a:ext cx="8590" cy="8590"/>
      </dsp:txXfrm>
    </dsp:sp>
    <dsp:sp modelId="{B392C080-0966-457B-B609-861E60297131}">
      <dsp:nvSpPr>
        <dsp:cNvPr id="0" name=""/>
        <dsp:cNvSpPr/>
      </dsp:nvSpPr>
      <dsp:spPr>
        <a:xfrm>
          <a:off x="3419723" y="3064065"/>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3105489"/>
        <a:ext cx="8590" cy="8590"/>
      </dsp:txXfrm>
    </dsp:sp>
    <dsp:sp modelId="{6C6B06A4-8615-4706-80D7-CB2DE5022B27}">
      <dsp:nvSpPr>
        <dsp:cNvPr id="0" name=""/>
        <dsp:cNvSpPr/>
      </dsp:nvSpPr>
      <dsp:spPr>
        <a:xfrm>
          <a:off x="2388848" y="3064065"/>
          <a:ext cx="171812" cy="91440"/>
        </a:xfrm>
        <a:custGeom>
          <a:avLst/>
          <a:gdLst/>
          <a:ahLst/>
          <a:cxnLst/>
          <a:rect l="0" t="0" r="0" b="0"/>
          <a:pathLst>
            <a:path>
              <a:moveTo>
                <a:pt x="0" y="54922"/>
              </a:moveTo>
              <a:lnTo>
                <a:pt x="85906" y="54922"/>
              </a:lnTo>
              <a:lnTo>
                <a:pt x="85906" y="45720"/>
              </a:lnTo>
              <a:lnTo>
                <a:pt x="171812" y="4572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70453" y="3105483"/>
        <a:ext cx="8602" cy="8602"/>
      </dsp:txXfrm>
    </dsp:sp>
    <dsp:sp modelId="{FFC28B2E-A81E-414C-AD15-38D8459C3051}">
      <dsp:nvSpPr>
        <dsp:cNvPr id="0" name=""/>
        <dsp:cNvSpPr/>
      </dsp:nvSpPr>
      <dsp:spPr>
        <a:xfrm>
          <a:off x="4450597" y="2736678"/>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2778103"/>
        <a:ext cx="8590" cy="8590"/>
      </dsp:txXfrm>
    </dsp:sp>
    <dsp:sp modelId="{13876B7E-B421-4AC1-A230-BBAF7D75D00C}">
      <dsp:nvSpPr>
        <dsp:cNvPr id="0" name=""/>
        <dsp:cNvSpPr/>
      </dsp:nvSpPr>
      <dsp:spPr>
        <a:xfrm>
          <a:off x="3419723" y="2736678"/>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2778103"/>
        <a:ext cx="8590" cy="8590"/>
      </dsp:txXfrm>
    </dsp:sp>
    <dsp:sp modelId="{4E3D2611-24B7-4D17-B9B9-4FB08FE95291}">
      <dsp:nvSpPr>
        <dsp:cNvPr id="0" name=""/>
        <dsp:cNvSpPr/>
      </dsp:nvSpPr>
      <dsp:spPr>
        <a:xfrm>
          <a:off x="2388848" y="2782398"/>
          <a:ext cx="171812" cy="336588"/>
        </a:xfrm>
        <a:custGeom>
          <a:avLst/>
          <a:gdLst/>
          <a:ahLst/>
          <a:cxnLst/>
          <a:rect l="0" t="0" r="0" b="0"/>
          <a:pathLst>
            <a:path>
              <a:moveTo>
                <a:pt x="0" y="336588"/>
              </a:moveTo>
              <a:lnTo>
                <a:pt x="85906" y="336588"/>
              </a:lnTo>
              <a:lnTo>
                <a:pt x="85906" y="0"/>
              </a:lnTo>
              <a:lnTo>
                <a:pt x="171812"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65307" y="2941245"/>
        <a:ext cx="18895" cy="18895"/>
      </dsp:txXfrm>
    </dsp:sp>
    <dsp:sp modelId="{5CE52317-9F87-42D9-9E01-24AE89764934}">
      <dsp:nvSpPr>
        <dsp:cNvPr id="0" name=""/>
        <dsp:cNvSpPr/>
      </dsp:nvSpPr>
      <dsp:spPr>
        <a:xfrm>
          <a:off x="4450597" y="2393247"/>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2434672"/>
        <a:ext cx="8590" cy="8590"/>
      </dsp:txXfrm>
    </dsp:sp>
    <dsp:sp modelId="{14D1678A-142F-412A-BB3E-870FAFB4D610}">
      <dsp:nvSpPr>
        <dsp:cNvPr id="0" name=""/>
        <dsp:cNvSpPr/>
      </dsp:nvSpPr>
      <dsp:spPr>
        <a:xfrm>
          <a:off x="3419723" y="2393247"/>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2434672"/>
        <a:ext cx="8590" cy="8590"/>
      </dsp:txXfrm>
    </dsp:sp>
    <dsp:sp modelId="{56A49512-E9A8-49E2-A3D1-1AB2524CC38D}">
      <dsp:nvSpPr>
        <dsp:cNvPr id="0" name=""/>
        <dsp:cNvSpPr/>
      </dsp:nvSpPr>
      <dsp:spPr>
        <a:xfrm>
          <a:off x="2388848" y="2438967"/>
          <a:ext cx="171812" cy="680019"/>
        </a:xfrm>
        <a:custGeom>
          <a:avLst/>
          <a:gdLst/>
          <a:ahLst/>
          <a:cxnLst/>
          <a:rect l="0" t="0" r="0" b="0"/>
          <a:pathLst>
            <a:path>
              <a:moveTo>
                <a:pt x="0" y="680019"/>
              </a:moveTo>
              <a:lnTo>
                <a:pt x="85906" y="680019"/>
              </a:lnTo>
              <a:lnTo>
                <a:pt x="85906" y="0"/>
              </a:lnTo>
              <a:lnTo>
                <a:pt x="171812"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57220" y="2761442"/>
        <a:ext cx="35069" cy="35069"/>
      </dsp:txXfrm>
    </dsp:sp>
    <dsp:sp modelId="{74569068-F7DC-444B-970E-6BEBC5F41660}">
      <dsp:nvSpPr>
        <dsp:cNvPr id="0" name=""/>
        <dsp:cNvSpPr/>
      </dsp:nvSpPr>
      <dsp:spPr>
        <a:xfrm>
          <a:off x="4450597" y="2049816"/>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2091241"/>
        <a:ext cx="8590" cy="8590"/>
      </dsp:txXfrm>
    </dsp:sp>
    <dsp:sp modelId="{6FA0B694-9536-4502-BDE6-F5E129D42F2E}">
      <dsp:nvSpPr>
        <dsp:cNvPr id="0" name=""/>
        <dsp:cNvSpPr/>
      </dsp:nvSpPr>
      <dsp:spPr>
        <a:xfrm>
          <a:off x="3419723" y="2049816"/>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2091241"/>
        <a:ext cx="8590" cy="8590"/>
      </dsp:txXfrm>
    </dsp:sp>
    <dsp:sp modelId="{CF4ADB6E-9453-4D94-B13B-E1D81B8B2956}">
      <dsp:nvSpPr>
        <dsp:cNvPr id="0" name=""/>
        <dsp:cNvSpPr/>
      </dsp:nvSpPr>
      <dsp:spPr>
        <a:xfrm>
          <a:off x="2388848" y="2095536"/>
          <a:ext cx="171812" cy="1023450"/>
        </a:xfrm>
        <a:custGeom>
          <a:avLst/>
          <a:gdLst/>
          <a:ahLst/>
          <a:cxnLst/>
          <a:rect l="0" t="0" r="0" b="0"/>
          <a:pathLst>
            <a:path>
              <a:moveTo>
                <a:pt x="0" y="1023450"/>
              </a:moveTo>
              <a:lnTo>
                <a:pt x="85906" y="1023450"/>
              </a:lnTo>
              <a:lnTo>
                <a:pt x="85906" y="0"/>
              </a:lnTo>
              <a:lnTo>
                <a:pt x="171812"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48810" y="2581317"/>
        <a:ext cx="51888" cy="51888"/>
      </dsp:txXfrm>
    </dsp:sp>
    <dsp:sp modelId="{0EE1E586-A353-478D-AB80-A25DC6B29E64}">
      <dsp:nvSpPr>
        <dsp:cNvPr id="0" name=""/>
        <dsp:cNvSpPr/>
      </dsp:nvSpPr>
      <dsp:spPr>
        <a:xfrm>
          <a:off x="4450597" y="1722430"/>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1763854"/>
        <a:ext cx="8590" cy="8590"/>
      </dsp:txXfrm>
    </dsp:sp>
    <dsp:sp modelId="{6A401CE8-9D9E-4BC6-B2EB-1715B789FF44}">
      <dsp:nvSpPr>
        <dsp:cNvPr id="0" name=""/>
        <dsp:cNvSpPr/>
      </dsp:nvSpPr>
      <dsp:spPr>
        <a:xfrm>
          <a:off x="3419723" y="1722430"/>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1763854"/>
        <a:ext cx="8590" cy="8590"/>
      </dsp:txXfrm>
    </dsp:sp>
    <dsp:sp modelId="{86856A6C-BE46-41CC-BFE6-7CE5791C0B55}">
      <dsp:nvSpPr>
        <dsp:cNvPr id="0" name=""/>
        <dsp:cNvSpPr/>
      </dsp:nvSpPr>
      <dsp:spPr>
        <a:xfrm>
          <a:off x="2388848" y="1768150"/>
          <a:ext cx="171812" cy="1350837"/>
        </a:xfrm>
        <a:custGeom>
          <a:avLst/>
          <a:gdLst/>
          <a:ahLst/>
          <a:cxnLst/>
          <a:rect l="0" t="0" r="0" b="0"/>
          <a:pathLst>
            <a:path>
              <a:moveTo>
                <a:pt x="0" y="1350837"/>
              </a:moveTo>
              <a:lnTo>
                <a:pt x="85906" y="1350837"/>
              </a:lnTo>
              <a:lnTo>
                <a:pt x="85906" y="0"/>
              </a:lnTo>
              <a:lnTo>
                <a:pt x="171812"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40711" y="2409525"/>
        <a:ext cx="68085" cy="68085"/>
      </dsp:txXfrm>
    </dsp:sp>
    <dsp:sp modelId="{50C22362-265A-4A1A-82C9-08B11EDC413C}">
      <dsp:nvSpPr>
        <dsp:cNvPr id="0" name=""/>
        <dsp:cNvSpPr/>
      </dsp:nvSpPr>
      <dsp:spPr>
        <a:xfrm>
          <a:off x="4450597" y="1395043"/>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1436468"/>
        <a:ext cx="8590" cy="8590"/>
      </dsp:txXfrm>
    </dsp:sp>
    <dsp:sp modelId="{D21F4514-DCDC-4A68-BF8E-1A1E9D3E5C04}">
      <dsp:nvSpPr>
        <dsp:cNvPr id="0" name=""/>
        <dsp:cNvSpPr/>
      </dsp:nvSpPr>
      <dsp:spPr>
        <a:xfrm>
          <a:off x="3419723" y="1395043"/>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1436468"/>
        <a:ext cx="8590" cy="8590"/>
      </dsp:txXfrm>
    </dsp:sp>
    <dsp:sp modelId="{D5280511-7B87-4BF9-813C-D963D0EA31BC}">
      <dsp:nvSpPr>
        <dsp:cNvPr id="0" name=""/>
        <dsp:cNvSpPr/>
      </dsp:nvSpPr>
      <dsp:spPr>
        <a:xfrm>
          <a:off x="2388848" y="1440763"/>
          <a:ext cx="171812" cy="1678223"/>
        </a:xfrm>
        <a:custGeom>
          <a:avLst/>
          <a:gdLst/>
          <a:ahLst/>
          <a:cxnLst/>
          <a:rect l="0" t="0" r="0" b="0"/>
          <a:pathLst>
            <a:path>
              <a:moveTo>
                <a:pt x="0" y="1678223"/>
              </a:moveTo>
              <a:lnTo>
                <a:pt x="85906" y="1678223"/>
              </a:lnTo>
              <a:lnTo>
                <a:pt x="85906" y="0"/>
              </a:lnTo>
              <a:lnTo>
                <a:pt x="171812"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tr-TR" sz="600" kern="1200"/>
        </a:p>
      </dsp:txBody>
      <dsp:txXfrm>
        <a:off x="2432579" y="2237700"/>
        <a:ext cx="84349" cy="84349"/>
      </dsp:txXfrm>
    </dsp:sp>
    <dsp:sp modelId="{829F5F9B-FFD2-418E-A904-A722199CB7AF}">
      <dsp:nvSpPr>
        <dsp:cNvPr id="0" name=""/>
        <dsp:cNvSpPr/>
      </dsp:nvSpPr>
      <dsp:spPr>
        <a:xfrm>
          <a:off x="1357974" y="3118987"/>
          <a:ext cx="171812" cy="168190"/>
        </a:xfrm>
        <a:custGeom>
          <a:avLst/>
          <a:gdLst/>
          <a:ahLst/>
          <a:cxnLst/>
          <a:rect l="0" t="0" r="0" b="0"/>
          <a:pathLst>
            <a:path>
              <a:moveTo>
                <a:pt x="0" y="168190"/>
              </a:moveTo>
              <a:lnTo>
                <a:pt x="85906" y="168190"/>
              </a:lnTo>
              <a:lnTo>
                <a:pt x="85906" y="0"/>
              </a:lnTo>
              <a:lnTo>
                <a:pt x="171812"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1437869" y="3197071"/>
        <a:ext cx="12021" cy="12021"/>
      </dsp:txXfrm>
    </dsp:sp>
    <dsp:sp modelId="{ACB70A87-B890-4C81-90D4-E47158146894}">
      <dsp:nvSpPr>
        <dsp:cNvPr id="0" name=""/>
        <dsp:cNvSpPr/>
      </dsp:nvSpPr>
      <dsp:spPr>
        <a:xfrm>
          <a:off x="4450597" y="1067657"/>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1109081"/>
        <a:ext cx="8590" cy="8590"/>
      </dsp:txXfrm>
    </dsp:sp>
    <dsp:sp modelId="{E115F1D6-6154-4991-B55F-EDAE4B7F2EC1}">
      <dsp:nvSpPr>
        <dsp:cNvPr id="0" name=""/>
        <dsp:cNvSpPr/>
      </dsp:nvSpPr>
      <dsp:spPr>
        <a:xfrm>
          <a:off x="3419723" y="1067657"/>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1109081"/>
        <a:ext cx="8590" cy="8590"/>
      </dsp:txXfrm>
    </dsp:sp>
    <dsp:sp modelId="{4618CF7B-EDB0-4C95-8687-DC91600695D3}">
      <dsp:nvSpPr>
        <dsp:cNvPr id="0" name=""/>
        <dsp:cNvSpPr/>
      </dsp:nvSpPr>
      <dsp:spPr>
        <a:xfrm>
          <a:off x="2388848" y="622297"/>
          <a:ext cx="171812" cy="491079"/>
        </a:xfrm>
        <a:custGeom>
          <a:avLst/>
          <a:gdLst/>
          <a:ahLst/>
          <a:cxnLst/>
          <a:rect l="0" t="0" r="0" b="0"/>
          <a:pathLst>
            <a:path>
              <a:moveTo>
                <a:pt x="0" y="0"/>
              </a:moveTo>
              <a:lnTo>
                <a:pt x="85906" y="0"/>
              </a:lnTo>
              <a:lnTo>
                <a:pt x="85906" y="491079"/>
              </a:lnTo>
              <a:lnTo>
                <a:pt x="171812" y="491079"/>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61748" y="854830"/>
        <a:ext cx="26013" cy="26013"/>
      </dsp:txXfrm>
    </dsp:sp>
    <dsp:sp modelId="{FAC48A1E-4547-4CA7-8415-AC31A508CF4E}">
      <dsp:nvSpPr>
        <dsp:cNvPr id="0" name=""/>
        <dsp:cNvSpPr/>
      </dsp:nvSpPr>
      <dsp:spPr>
        <a:xfrm>
          <a:off x="4450597" y="740270"/>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781695"/>
        <a:ext cx="8590" cy="8590"/>
      </dsp:txXfrm>
    </dsp:sp>
    <dsp:sp modelId="{2824880A-A433-466A-A39E-D9619B33FF1A}">
      <dsp:nvSpPr>
        <dsp:cNvPr id="0" name=""/>
        <dsp:cNvSpPr/>
      </dsp:nvSpPr>
      <dsp:spPr>
        <a:xfrm>
          <a:off x="3419723" y="740270"/>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781695"/>
        <a:ext cx="8590" cy="8590"/>
      </dsp:txXfrm>
    </dsp:sp>
    <dsp:sp modelId="{40C7B35F-8729-4494-9A50-1372BA232253}">
      <dsp:nvSpPr>
        <dsp:cNvPr id="0" name=""/>
        <dsp:cNvSpPr/>
      </dsp:nvSpPr>
      <dsp:spPr>
        <a:xfrm>
          <a:off x="2388848" y="622297"/>
          <a:ext cx="171812" cy="163693"/>
        </a:xfrm>
        <a:custGeom>
          <a:avLst/>
          <a:gdLst/>
          <a:ahLst/>
          <a:cxnLst/>
          <a:rect l="0" t="0" r="0" b="0"/>
          <a:pathLst>
            <a:path>
              <a:moveTo>
                <a:pt x="0" y="0"/>
              </a:moveTo>
              <a:lnTo>
                <a:pt x="85906" y="0"/>
              </a:lnTo>
              <a:lnTo>
                <a:pt x="85906" y="163693"/>
              </a:lnTo>
              <a:lnTo>
                <a:pt x="171812" y="163693"/>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68822" y="698211"/>
        <a:ext cx="11865" cy="11865"/>
      </dsp:txXfrm>
    </dsp:sp>
    <dsp:sp modelId="{F80D805D-4EDF-4992-A506-FFB0E7BBE521}">
      <dsp:nvSpPr>
        <dsp:cNvPr id="0" name=""/>
        <dsp:cNvSpPr/>
      </dsp:nvSpPr>
      <dsp:spPr>
        <a:xfrm>
          <a:off x="4450597" y="412884"/>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454308"/>
        <a:ext cx="8590" cy="8590"/>
      </dsp:txXfrm>
    </dsp:sp>
    <dsp:sp modelId="{3A2B4EEF-B0EC-4AB4-94DE-78F942C12D6F}">
      <dsp:nvSpPr>
        <dsp:cNvPr id="0" name=""/>
        <dsp:cNvSpPr/>
      </dsp:nvSpPr>
      <dsp:spPr>
        <a:xfrm>
          <a:off x="3419723" y="412884"/>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454308"/>
        <a:ext cx="8590" cy="8590"/>
      </dsp:txXfrm>
    </dsp:sp>
    <dsp:sp modelId="{4414A265-92B5-453F-809A-FB204BAA967F}">
      <dsp:nvSpPr>
        <dsp:cNvPr id="0" name=""/>
        <dsp:cNvSpPr/>
      </dsp:nvSpPr>
      <dsp:spPr>
        <a:xfrm>
          <a:off x="2388848" y="458604"/>
          <a:ext cx="171812" cy="163693"/>
        </a:xfrm>
        <a:custGeom>
          <a:avLst/>
          <a:gdLst/>
          <a:ahLst/>
          <a:cxnLst/>
          <a:rect l="0" t="0" r="0" b="0"/>
          <a:pathLst>
            <a:path>
              <a:moveTo>
                <a:pt x="0" y="163693"/>
              </a:moveTo>
              <a:lnTo>
                <a:pt x="85906" y="163693"/>
              </a:lnTo>
              <a:lnTo>
                <a:pt x="85906" y="0"/>
              </a:lnTo>
              <a:lnTo>
                <a:pt x="171812"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68822" y="534518"/>
        <a:ext cx="11865" cy="11865"/>
      </dsp:txXfrm>
    </dsp:sp>
    <dsp:sp modelId="{EB690FE3-3E9D-4F05-9D4B-13061A51A959}">
      <dsp:nvSpPr>
        <dsp:cNvPr id="0" name=""/>
        <dsp:cNvSpPr/>
      </dsp:nvSpPr>
      <dsp:spPr>
        <a:xfrm>
          <a:off x="4450597" y="85497"/>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4532208" y="126922"/>
        <a:ext cx="8590" cy="8590"/>
      </dsp:txXfrm>
    </dsp:sp>
    <dsp:sp modelId="{3B8CB037-B07F-4B93-A57E-C37523B34EAF}">
      <dsp:nvSpPr>
        <dsp:cNvPr id="0" name=""/>
        <dsp:cNvSpPr/>
      </dsp:nvSpPr>
      <dsp:spPr>
        <a:xfrm>
          <a:off x="3419723" y="85497"/>
          <a:ext cx="171812" cy="91440"/>
        </a:xfrm>
        <a:custGeom>
          <a:avLst/>
          <a:gdLst/>
          <a:ahLst/>
          <a:cxnLst/>
          <a:rect l="0" t="0" r="0" b="0"/>
          <a:pathLst>
            <a:path>
              <a:moveTo>
                <a:pt x="0" y="45720"/>
              </a:moveTo>
              <a:lnTo>
                <a:pt x="171812" y="4572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501333" y="126922"/>
        <a:ext cx="8590" cy="8590"/>
      </dsp:txXfrm>
    </dsp:sp>
    <dsp:sp modelId="{669BA50A-B068-463F-BAB6-2209819B6D8F}">
      <dsp:nvSpPr>
        <dsp:cNvPr id="0" name=""/>
        <dsp:cNvSpPr/>
      </dsp:nvSpPr>
      <dsp:spPr>
        <a:xfrm>
          <a:off x="2388848" y="131217"/>
          <a:ext cx="171812" cy="491079"/>
        </a:xfrm>
        <a:custGeom>
          <a:avLst/>
          <a:gdLst/>
          <a:ahLst/>
          <a:cxnLst/>
          <a:rect l="0" t="0" r="0" b="0"/>
          <a:pathLst>
            <a:path>
              <a:moveTo>
                <a:pt x="0" y="491079"/>
              </a:moveTo>
              <a:lnTo>
                <a:pt x="85906" y="491079"/>
              </a:lnTo>
              <a:lnTo>
                <a:pt x="85906" y="0"/>
              </a:lnTo>
              <a:lnTo>
                <a:pt x="171812" y="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2461748" y="363750"/>
        <a:ext cx="26013" cy="26013"/>
      </dsp:txXfrm>
    </dsp:sp>
    <dsp:sp modelId="{D12DB4DE-F04F-47EB-9739-9761631873B0}">
      <dsp:nvSpPr>
        <dsp:cNvPr id="0" name=""/>
        <dsp:cNvSpPr/>
      </dsp:nvSpPr>
      <dsp:spPr>
        <a:xfrm>
          <a:off x="1357974" y="622297"/>
          <a:ext cx="171812" cy="2664880"/>
        </a:xfrm>
        <a:custGeom>
          <a:avLst/>
          <a:gdLst/>
          <a:ahLst/>
          <a:cxnLst/>
          <a:rect l="0" t="0" r="0" b="0"/>
          <a:pathLst>
            <a:path>
              <a:moveTo>
                <a:pt x="0" y="2664880"/>
              </a:moveTo>
              <a:lnTo>
                <a:pt x="85906" y="2664880"/>
              </a:lnTo>
              <a:lnTo>
                <a:pt x="85906" y="0"/>
              </a:lnTo>
              <a:lnTo>
                <a:pt x="171812"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tr-TR" sz="900" kern="1200"/>
        </a:p>
      </dsp:txBody>
      <dsp:txXfrm>
        <a:off x="1377119" y="1887977"/>
        <a:ext cx="133520" cy="133520"/>
      </dsp:txXfrm>
    </dsp:sp>
    <dsp:sp modelId="{01613C5A-8C42-4D04-9DC3-74B54DCA5405}">
      <dsp:nvSpPr>
        <dsp:cNvPr id="0" name=""/>
        <dsp:cNvSpPr/>
      </dsp:nvSpPr>
      <dsp:spPr>
        <a:xfrm rot="16200000">
          <a:off x="537784" y="3156223"/>
          <a:ext cx="1378469" cy="261909"/>
        </a:xfrm>
        <a:prstGeom prst="rect">
          <a:avLst/>
        </a:prstGeom>
        <a:solidFill>
          <a:srgbClr val="FF4B2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tr-TR" sz="1700" kern="1200" dirty="0"/>
            <a:t>DEKANLIK</a:t>
          </a:r>
        </a:p>
      </dsp:txBody>
      <dsp:txXfrm>
        <a:off x="537784" y="3156223"/>
        <a:ext cx="1378469" cy="261909"/>
      </dsp:txXfrm>
    </dsp:sp>
    <dsp:sp modelId="{0F9BA81E-5286-42E2-8127-EDE86A6066AD}">
      <dsp:nvSpPr>
        <dsp:cNvPr id="0" name=""/>
        <dsp:cNvSpPr/>
      </dsp:nvSpPr>
      <dsp:spPr>
        <a:xfrm>
          <a:off x="1529786" y="500338"/>
          <a:ext cx="859062" cy="243918"/>
        </a:xfrm>
        <a:prstGeom prst="rect">
          <a:avLst/>
        </a:prstGeom>
        <a:solidFill>
          <a:schemeClr val="accent6">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tr-TR" sz="1050" kern="1200" dirty="0"/>
            <a:t>Kurullar</a:t>
          </a:r>
        </a:p>
      </dsp:txBody>
      <dsp:txXfrm>
        <a:off x="1529786" y="500338"/>
        <a:ext cx="859062" cy="243918"/>
      </dsp:txXfrm>
    </dsp:sp>
    <dsp:sp modelId="{04B2DED0-5F14-4D64-82FE-F841A48E66F1}">
      <dsp:nvSpPr>
        <dsp:cNvPr id="0" name=""/>
        <dsp:cNvSpPr/>
      </dsp:nvSpPr>
      <dsp:spPr>
        <a:xfrm>
          <a:off x="2560660" y="263"/>
          <a:ext cx="859062" cy="261909"/>
        </a:xfrm>
        <a:prstGeom prst="rect">
          <a:avLst/>
        </a:prstGeom>
        <a:solidFill>
          <a:srgbClr val="4784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Öz Değerlendirme Kurulu</a:t>
          </a:r>
        </a:p>
      </dsp:txBody>
      <dsp:txXfrm>
        <a:off x="2560660" y="263"/>
        <a:ext cx="859062" cy="261909"/>
      </dsp:txXfrm>
    </dsp:sp>
    <dsp:sp modelId="{A40A8244-0A2E-476D-BAEB-3331EC76EEE4}">
      <dsp:nvSpPr>
        <dsp:cNvPr id="0" name=""/>
        <dsp:cNvSpPr/>
      </dsp:nvSpPr>
      <dsp:spPr>
        <a:xfrm>
          <a:off x="3591535" y="6948"/>
          <a:ext cx="859062" cy="248538"/>
        </a:xfrm>
        <a:prstGeom prst="rect">
          <a:avLst/>
        </a:prstGeom>
        <a:solidFill>
          <a:srgbClr val="ED772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Yıllık gelişim ara değerlendirme Öz değerlendirme raporu, UTEAK önerileri</a:t>
          </a:r>
        </a:p>
      </dsp:txBody>
      <dsp:txXfrm>
        <a:off x="3591535" y="6948"/>
        <a:ext cx="859062" cy="248538"/>
      </dsp:txXfrm>
    </dsp:sp>
    <dsp:sp modelId="{793650E1-809F-4CAD-B06F-6C55824D4759}">
      <dsp:nvSpPr>
        <dsp:cNvPr id="0" name=""/>
        <dsp:cNvSpPr/>
      </dsp:nvSpPr>
      <dsp:spPr>
        <a:xfrm>
          <a:off x="4622410" y="263"/>
          <a:ext cx="859062" cy="261909"/>
        </a:xfrm>
        <a:prstGeom prst="rect">
          <a:avLst/>
        </a:prstGeom>
        <a:solidFill>
          <a:srgbClr val="F27A5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263"/>
        <a:ext cx="859062" cy="261909"/>
      </dsp:txXfrm>
    </dsp:sp>
    <dsp:sp modelId="{A3B67AAA-E3AA-4BD6-8603-946CE70EC04A}">
      <dsp:nvSpPr>
        <dsp:cNvPr id="0" name=""/>
        <dsp:cNvSpPr/>
      </dsp:nvSpPr>
      <dsp:spPr>
        <a:xfrm>
          <a:off x="2560660" y="327649"/>
          <a:ext cx="859062" cy="261909"/>
        </a:xfrm>
        <a:prstGeom prst="rect">
          <a:avLst/>
        </a:prstGeom>
        <a:solidFill>
          <a:srgbClr val="4784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Lisans Eğitimi Koordinatörler Kurulu</a:t>
          </a:r>
        </a:p>
      </dsp:txBody>
      <dsp:txXfrm>
        <a:off x="2560660" y="327649"/>
        <a:ext cx="859062" cy="261909"/>
      </dsp:txXfrm>
    </dsp:sp>
    <dsp:sp modelId="{A00C41FE-A43D-43EB-A3E6-0B7BA3558E48}">
      <dsp:nvSpPr>
        <dsp:cNvPr id="0" name=""/>
        <dsp:cNvSpPr/>
      </dsp:nvSpPr>
      <dsp:spPr>
        <a:xfrm>
          <a:off x="3591535" y="327649"/>
          <a:ext cx="859062" cy="261909"/>
        </a:xfrm>
        <a:prstGeom prst="rect">
          <a:avLst/>
        </a:prstGeom>
        <a:solidFill>
          <a:srgbClr val="ED772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Eğitim değerlendirme raporu</a:t>
          </a:r>
        </a:p>
      </dsp:txBody>
      <dsp:txXfrm>
        <a:off x="3591535" y="327649"/>
        <a:ext cx="859062" cy="261909"/>
      </dsp:txXfrm>
    </dsp:sp>
    <dsp:sp modelId="{4B7173B8-6666-494E-A914-A6FB9971A60C}">
      <dsp:nvSpPr>
        <dsp:cNvPr id="0" name=""/>
        <dsp:cNvSpPr/>
      </dsp:nvSpPr>
      <dsp:spPr>
        <a:xfrm>
          <a:off x="4622410" y="327649"/>
          <a:ext cx="859062" cy="261909"/>
        </a:xfrm>
        <a:prstGeom prst="rect">
          <a:avLst/>
        </a:prstGeom>
        <a:solidFill>
          <a:srgbClr val="F27A5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327649"/>
        <a:ext cx="859062" cy="261909"/>
      </dsp:txXfrm>
    </dsp:sp>
    <dsp:sp modelId="{8868DE2B-245E-4D99-9B71-80B41D23F6EB}">
      <dsp:nvSpPr>
        <dsp:cNvPr id="0" name=""/>
        <dsp:cNvSpPr/>
      </dsp:nvSpPr>
      <dsp:spPr>
        <a:xfrm>
          <a:off x="2560660" y="655036"/>
          <a:ext cx="859062" cy="261909"/>
        </a:xfrm>
        <a:prstGeom prst="rect">
          <a:avLst/>
        </a:prstGeom>
        <a:solidFill>
          <a:srgbClr val="4784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Mezuniyet Sonrası Eğitim Koordinasyon Kurulu</a:t>
          </a:r>
        </a:p>
      </dsp:txBody>
      <dsp:txXfrm>
        <a:off x="2560660" y="655036"/>
        <a:ext cx="859062" cy="261909"/>
      </dsp:txXfrm>
    </dsp:sp>
    <dsp:sp modelId="{0F2DF93F-5402-4C5C-A1CA-91D2842AB1F7}">
      <dsp:nvSpPr>
        <dsp:cNvPr id="0" name=""/>
        <dsp:cNvSpPr/>
      </dsp:nvSpPr>
      <dsp:spPr>
        <a:xfrm>
          <a:off x="3591535" y="655036"/>
          <a:ext cx="859062" cy="261909"/>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Kurul/Komisyon/Toplantı raporu (Eğitimle ilgili faaliyet, karar, görüş, öneri içeren)</a:t>
          </a:r>
        </a:p>
      </dsp:txBody>
      <dsp:txXfrm>
        <a:off x="3591535" y="655036"/>
        <a:ext cx="859062" cy="261909"/>
      </dsp:txXfrm>
    </dsp:sp>
    <dsp:sp modelId="{6A00195E-E8FA-46D9-B8BB-E9926B5BD52B}">
      <dsp:nvSpPr>
        <dsp:cNvPr id="0" name=""/>
        <dsp:cNvSpPr/>
      </dsp:nvSpPr>
      <dsp:spPr>
        <a:xfrm>
          <a:off x="4622410" y="655036"/>
          <a:ext cx="859062" cy="261909"/>
        </a:xfrm>
        <a:prstGeom prst="rect">
          <a:avLst/>
        </a:prstGeom>
        <a:solidFill>
          <a:srgbClr val="F27A5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655036"/>
        <a:ext cx="859062" cy="261909"/>
      </dsp:txXfrm>
    </dsp:sp>
    <dsp:sp modelId="{11658841-F139-469A-AD0F-B9BDA680A110}">
      <dsp:nvSpPr>
        <dsp:cNvPr id="0" name=""/>
        <dsp:cNvSpPr/>
      </dsp:nvSpPr>
      <dsp:spPr>
        <a:xfrm>
          <a:off x="2560660" y="982422"/>
          <a:ext cx="859062" cy="261909"/>
        </a:xfrm>
        <a:prstGeom prst="rect">
          <a:avLst/>
        </a:prstGeom>
        <a:solidFill>
          <a:srgbClr val="4784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Yayın ve </a:t>
          </a:r>
          <a:r>
            <a:rPr lang="tr-TR" sz="500" kern="1200" dirty="0" err="1"/>
            <a:t>Dökümantasyon</a:t>
          </a:r>
          <a:r>
            <a:rPr lang="tr-TR" sz="500" kern="1200" dirty="0"/>
            <a:t> Kurulu</a:t>
          </a:r>
        </a:p>
      </dsp:txBody>
      <dsp:txXfrm>
        <a:off x="2560660" y="982422"/>
        <a:ext cx="859062" cy="261909"/>
      </dsp:txXfrm>
    </dsp:sp>
    <dsp:sp modelId="{E2589FED-21CC-4051-8C0F-9D01E41E5088}">
      <dsp:nvSpPr>
        <dsp:cNvPr id="0" name=""/>
        <dsp:cNvSpPr/>
      </dsp:nvSpPr>
      <dsp:spPr>
        <a:xfrm>
          <a:off x="3591535" y="982422"/>
          <a:ext cx="859062" cy="261909"/>
        </a:xfrm>
        <a:prstGeom prst="rect">
          <a:avLst/>
        </a:prstGeom>
        <a:solidFill>
          <a:srgbClr val="ED772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Kurul/Komisyon/Toplantı raporu (Eğitimle ilgili faaliyet, karar, görüş, öneri içeren)</a:t>
          </a:r>
        </a:p>
      </dsp:txBody>
      <dsp:txXfrm>
        <a:off x="3591535" y="982422"/>
        <a:ext cx="859062" cy="261909"/>
      </dsp:txXfrm>
    </dsp:sp>
    <dsp:sp modelId="{D6B15678-88AD-40F7-A5E5-D1706554EDC6}">
      <dsp:nvSpPr>
        <dsp:cNvPr id="0" name=""/>
        <dsp:cNvSpPr/>
      </dsp:nvSpPr>
      <dsp:spPr>
        <a:xfrm>
          <a:off x="4622410" y="982422"/>
          <a:ext cx="859062" cy="261909"/>
        </a:xfrm>
        <a:prstGeom prst="rect">
          <a:avLst/>
        </a:prstGeom>
        <a:solidFill>
          <a:srgbClr val="F27A5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982422"/>
        <a:ext cx="859062" cy="261909"/>
      </dsp:txXfrm>
    </dsp:sp>
    <dsp:sp modelId="{20DE3FB5-7519-415C-BF69-45A5696657D4}">
      <dsp:nvSpPr>
        <dsp:cNvPr id="0" name=""/>
        <dsp:cNvSpPr/>
      </dsp:nvSpPr>
      <dsp:spPr>
        <a:xfrm>
          <a:off x="1529786" y="2988032"/>
          <a:ext cx="859062" cy="261909"/>
        </a:xfrm>
        <a:prstGeom prst="rect">
          <a:avLst/>
        </a:prstGeom>
        <a:solidFill>
          <a:schemeClr val="accent6">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tr-TR" sz="1100" kern="1200" dirty="0"/>
            <a:t>Komisyonlar</a:t>
          </a:r>
        </a:p>
      </dsp:txBody>
      <dsp:txXfrm>
        <a:off x="1529786" y="2988032"/>
        <a:ext cx="859062" cy="261909"/>
      </dsp:txXfrm>
    </dsp:sp>
    <dsp:sp modelId="{E8E356BB-E9D2-465F-9739-C7D45EDC4B95}">
      <dsp:nvSpPr>
        <dsp:cNvPr id="0" name=""/>
        <dsp:cNvSpPr/>
      </dsp:nvSpPr>
      <dsp:spPr>
        <a:xfrm>
          <a:off x="2560660" y="1309809"/>
          <a:ext cx="859062" cy="261909"/>
        </a:xfrm>
        <a:prstGeom prst="rect">
          <a:avLst/>
        </a:prstGeom>
        <a:solidFill>
          <a:srgbClr val="005EA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Sürekli Mesleki Gelişim Etkinlik Komisyonu</a:t>
          </a:r>
        </a:p>
      </dsp:txBody>
      <dsp:txXfrm>
        <a:off x="2560660" y="1309809"/>
        <a:ext cx="859062" cy="261909"/>
      </dsp:txXfrm>
    </dsp:sp>
    <dsp:sp modelId="{A42E4908-D90F-445B-A4C4-9C86EDFA7989}">
      <dsp:nvSpPr>
        <dsp:cNvPr id="0" name=""/>
        <dsp:cNvSpPr/>
      </dsp:nvSpPr>
      <dsp:spPr>
        <a:xfrm>
          <a:off x="3591535" y="1318187"/>
          <a:ext cx="859062" cy="245152"/>
        </a:xfrm>
        <a:prstGeom prst="rect">
          <a:avLst/>
        </a:prstGeom>
        <a:solidFill>
          <a:srgbClr val="D4611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Kurul/Komisyon/Toplantı raporu (Eğitimle ilgili faaliyet, karar, görüş, öneri içeren)</a:t>
          </a:r>
        </a:p>
      </dsp:txBody>
      <dsp:txXfrm>
        <a:off x="3591535" y="1318187"/>
        <a:ext cx="859062" cy="245152"/>
      </dsp:txXfrm>
    </dsp:sp>
    <dsp:sp modelId="{5CDF0496-0645-40DB-BC7B-EFD292C780D8}">
      <dsp:nvSpPr>
        <dsp:cNvPr id="0" name=""/>
        <dsp:cNvSpPr/>
      </dsp:nvSpPr>
      <dsp:spPr>
        <a:xfrm>
          <a:off x="4622410" y="1309809"/>
          <a:ext cx="859062" cy="261909"/>
        </a:xfrm>
        <a:prstGeom prst="rect">
          <a:avLst/>
        </a:prstGeom>
        <a:solidFill>
          <a:srgbClr val="EF5D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1309809"/>
        <a:ext cx="859062" cy="261909"/>
      </dsp:txXfrm>
    </dsp:sp>
    <dsp:sp modelId="{1527EBAC-1A49-404A-B3B8-654E48C6590D}">
      <dsp:nvSpPr>
        <dsp:cNvPr id="0" name=""/>
        <dsp:cNvSpPr/>
      </dsp:nvSpPr>
      <dsp:spPr>
        <a:xfrm>
          <a:off x="2560660" y="1637195"/>
          <a:ext cx="859062" cy="261909"/>
        </a:xfrm>
        <a:prstGeom prst="rect">
          <a:avLst/>
        </a:prstGeom>
        <a:solidFill>
          <a:srgbClr val="005EA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Mezun Komisyonu</a:t>
          </a:r>
        </a:p>
      </dsp:txBody>
      <dsp:txXfrm>
        <a:off x="2560660" y="1637195"/>
        <a:ext cx="859062" cy="261909"/>
      </dsp:txXfrm>
    </dsp:sp>
    <dsp:sp modelId="{F149A8E6-FA17-4175-90E9-AD70E1A600C6}">
      <dsp:nvSpPr>
        <dsp:cNvPr id="0" name=""/>
        <dsp:cNvSpPr/>
      </dsp:nvSpPr>
      <dsp:spPr>
        <a:xfrm>
          <a:off x="3591535" y="1641128"/>
          <a:ext cx="859062" cy="254044"/>
        </a:xfrm>
        <a:prstGeom prst="rect">
          <a:avLst/>
        </a:prstGeom>
        <a:solidFill>
          <a:srgbClr val="D4611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Kurul/Komisyon/Toplantı raporu (Eğitimle ilgili faaliyet, karar, görüş, öneri içeren), Mezun izleme anketi raporu</a:t>
          </a:r>
        </a:p>
      </dsp:txBody>
      <dsp:txXfrm>
        <a:off x="3591535" y="1641128"/>
        <a:ext cx="859062" cy="254044"/>
      </dsp:txXfrm>
    </dsp:sp>
    <dsp:sp modelId="{97FC4611-9B35-4D2D-B460-6CF243A772DF}">
      <dsp:nvSpPr>
        <dsp:cNvPr id="0" name=""/>
        <dsp:cNvSpPr/>
      </dsp:nvSpPr>
      <dsp:spPr>
        <a:xfrm>
          <a:off x="4622410" y="1637195"/>
          <a:ext cx="859062" cy="261909"/>
        </a:xfrm>
        <a:prstGeom prst="rect">
          <a:avLst/>
        </a:prstGeom>
        <a:solidFill>
          <a:srgbClr val="EF5D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1637195"/>
        <a:ext cx="859062" cy="261909"/>
      </dsp:txXfrm>
    </dsp:sp>
    <dsp:sp modelId="{59D5DBFE-6DEC-4A63-9551-BE13875C0597}">
      <dsp:nvSpPr>
        <dsp:cNvPr id="0" name=""/>
        <dsp:cNvSpPr/>
      </dsp:nvSpPr>
      <dsp:spPr>
        <a:xfrm>
          <a:off x="2560660" y="1964581"/>
          <a:ext cx="859062" cy="261909"/>
        </a:xfrm>
        <a:prstGeom prst="rect">
          <a:avLst/>
        </a:prstGeom>
        <a:solidFill>
          <a:srgbClr val="005EA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Stajyer ve </a:t>
          </a:r>
          <a:r>
            <a:rPr lang="tr-TR" sz="500" kern="1200" dirty="0" err="1"/>
            <a:t>İntörn</a:t>
          </a:r>
          <a:r>
            <a:rPr lang="tr-TR" sz="500" kern="1200" dirty="0"/>
            <a:t> Yönergesi Komisyonu </a:t>
          </a:r>
        </a:p>
      </dsp:txBody>
      <dsp:txXfrm>
        <a:off x="2560660" y="1964581"/>
        <a:ext cx="859062" cy="261909"/>
      </dsp:txXfrm>
    </dsp:sp>
    <dsp:sp modelId="{EBBFE2C7-F733-47CD-9C4E-3E849478D4F4}">
      <dsp:nvSpPr>
        <dsp:cNvPr id="0" name=""/>
        <dsp:cNvSpPr/>
      </dsp:nvSpPr>
      <dsp:spPr>
        <a:xfrm>
          <a:off x="3591535" y="1964581"/>
          <a:ext cx="859062" cy="261909"/>
        </a:xfrm>
        <a:prstGeom prst="rect">
          <a:avLst/>
        </a:prstGeom>
        <a:solidFill>
          <a:srgbClr val="D4611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Kurul/Komisyon/Toplantı raporu (Eğitimle ilgili faaliyet, karar, görüş, öneri içeren)</a:t>
          </a:r>
        </a:p>
      </dsp:txBody>
      <dsp:txXfrm>
        <a:off x="3591535" y="1964581"/>
        <a:ext cx="859062" cy="261909"/>
      </dsp:txXfrm>
    </dsp:sp>
    <dsp:sp modelId="{3CA83826-3CE2-4526-891D-CAD9A408BFE4}">
      <dsp:nvSpPr>
        <dsp:cNvPr id="0" name=""/>
        <dsp:cNvSpPr/>
      </dsp:nvSpPr>
      <dsp:spPr>
        <a:xfrm>
          <a:off x="4622410" y="1964581"/>
          <a:ext cx="859062" cy="261909"/>
        </a:xfrm>
        <a:prstGeom prst="rect">
          <a:avLst/>
        </a:prstGeom>
        <a:solidFill>
          <a:srgbClr val="EF5D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1964581"/>
        <a:ext cx="859062" cy="261909"/>
      </dsp:txXfrm>
    </dsp:sp>
    <dsp:sp modelId="{3AF8C1BB-4AE6-4C5D-A1CA-162847526BE6}">
      <dsp:nvSpPr>
        <dsp:cNvPr id="0" name=""/>
        <dsp:cNvSpPr/>
      </dsp:nvSpPr>
      <dsp:spPr>
        <a:xfrm>
          <a:off x="2560660" y="2308012"/>
          <a:ext cx="859062" cy="261909"/>
        </a:xfrm>
        <a:prstGeom prst="rect">
          <a:avLst/>
        </a:prstGeom>
        <a:solidFill>
          <a:srgbClr val="005EA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Stratejik Plan Komisyonu</a:t>
          </a:r>
        </a:p>
      </dsp:txBody>
      <dsp:txXfrm>
        <a:off x="2560660" y="2308012"/>
        <a:ext cx="859062" cy="261909"/>
      </dsp:txXfrm>
    </dsp:sp>
    <dsp:sp modelId="{F691B2BB-C0BD-4A2D-AB9B-63C8365C48A2}">
      <dsp:nvSpPr>
        <dsp:cNvPr id="0" name=""/>
        <dsp:cNvSpPr/>
      </dsp:nvSpPr>
      <dsp:spPr>
        <a:xfrm>
          <a:off x="3591535" y="2291968"/>
          <a:ext cx="859062" cy="293998"/>
        </a:xfrm>
        <a:prstGeom prst="rect">
          <a:avLst/>
        </a:prstGeom>
        <a:solidFill>
          <a:srgbClr val="D4611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Kurul/Komisyon/Toplantı raporu (Eğitimle ilgili faaliyet, karar, görüş, öneri içeren),Stratejik Plan Raporu</a:t>
          </a:r>
        </a:p>
      </dsp:txBody>
      <dsp:txXfrm>
        <a:off x="3591535" y="2291968"/>
        <a:ext cx="859062" cy="293998"/>
      </dsp:txXfrm>
    </dsp:sp>
    <dsp:sp modelId="{5C52B460-EE0B-4021-9D19-28B1D7B83880}">
      <dsp:nvSpPr>
        <dsp:cNvPr id="0" name=""/>
        <dsp:cNvSpPr/>
      </dsp:nvSpPr>
      <dsp:spPr>
        <a:xfrm>
          <a:off x="4622410" y="2308012"/>
          <a:ext cx="859062" cy="261909"/>
        </a:xfrm>
        <a:prstGeom prst="rect">
          <a:avLst/>
        </a:prstGeom>
        <a:solidFill>
          <a:srgbClr val="EF5D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Stratejik Plan Raporu oluşturulduğunda</a:t>
          </a:r>
        </a:p>
      </dsp:txBody>
      <dsp:txXfrm>
        <a:off x="4622410" y="2308012"/>
        <a:ext cx="859062" cy="261909"/>
      </dsp:txXfrm>
    </dsp:sp>
    <dsp:sp modelId="{81FE9B52-D75F-4AF2-9726-F72C02095378}">
      <dsp:nvSpPr>
        <dsp:cNvPr id="0" name=""/>
        <dsp:cNvSpPr/>
      </dsp:nvSpPr>
      <dsp:spPr>
        <a:xfrm>
          <a:off x="2560660" y="2651444"/>
          <a:ext cx="859062" cy="261909"/>
        </a:xfrm>
        <a:prstGeom prst="rect">
          <a:avLst/>
        </a:prstGeom>
        <a:solidFill>
          <a:srgbClr val="005EA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Geribildirim Anket Komisyonu</a:t>
          </a:r>
        </a:p>
      </dsp:txBody>
      <dsp:txXfrm>
        <a:off x="2560660" y="2651444"/>
        <a:ext cx="859062" cy="261909"/>
      </dsp:txXfrm>
    </dsp:sp>
    <dsp:sp modelId="{8060FA56-7B7C-45B2-A2AC-8FECD02F607A}">
      <dsp:nvSpPr>
        <dsp:cNvPr id="0" name=""/>
        <dsp:cNvSpPr/>
      </dsp:nvSpPr>
      <dsp:spPr>
        <a:xfrm>
          <a:off x="3591535" y="2651444"/>
          <a:ext cx="859062" cy="261909"/>
        </a:xfrm>
        <a:prstGeom prst="rect">
          <a:avLst/>
        </a:prstGeom>
        <a:solidFill>
          <a:srgbClr val="D4611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kern="1200" dirty="0"/>
            <a:t>Kurul/Komisyon/Toplantı raporu (Eğitimle ilgili faaliyet, karar, görüş, öneri içeren) Anket ve Dilek ve Öneri Kutusu Sonuçları Raporu</a:t>
          </a:r>
        </a:p>
      </dsp:txBody>
      <dsp:txXfrm>
        <a:off x="3591535" y="2651444"/>
        <a:ext cx="859062" cy="261909"/>
      </dsp:txXfrm>
    </dsp:sp>
    <dsp:sp modelId="{A25B718F-BE77-4AFF-8B05-DFCE7C7BB339}">
      <dsp:nvSpPr>
        <dsp:cNvPr id="0" name=""/>
        <dsp:cNvSpPr/>
      </dsp:nvSpPr>
      <dsp:spPr>
        <a:xfrm>
          <a:off x="4622410" y="2651444"/>
          <a:ext cx="859062" cy="261909"/>
        </a:xfrm>
        <a:prstGeom prst="rect">
          <a:avLst/>
        </a:prstGeom>
        <a:solidFill>
          <a:srgbClr val="EF5D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2651444"/>
        <a:ext cx="859062" cy="261909"/>
      </dsp:txXfrm>
    </dsp:sp>
    <dsp:sp modelId="{F581275C-932D-4292-85D6-7095B39211AF}">
      <dsp:nvSpPr>
        <dsp:cNvPr id="0" name=""/>
        <dsp:cNvSpPr/>
      </dsp:nvSpPr>
      <dsp:spPr>
        <a:xfrm>
          <a:off x="2560660" y="2978830"/>
          <a:ext cx="859062" cy="261909"/>
        </a:xfrm>
        <a:prstGeom prst="rect">
          <a:avLst/>
        </a:prstGeom>
        <a:solidFill>
          <a:srgbClr val="005EA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Sosyal Kültürel Aktiviteler Komisyonu</a:t>
          </a:r>
        </a:p>
      </dsp:txBody>
      <dsp:txXfrm>
        <a:off x="2560660" y="2978830"/>
        <a:ext cx="859062" cy="261909"/>
      </dsp:txXfrm>
    </dsp:sp>
    <dsp:sp modelId="{805D3116-9416-4D82-A761-B05ED0B25BA3}">
      <dsp:nvSpPr>
        <dsp:cNvPr id="0" name=""/>
        <dsp:cNvSpPr/>
      </dsp:nvSpPr>
      <dsp:spPr>
        <a:xfrm>
          <a:off x="3591535" y="2978830"/>
          <a:ext cx="859062" cy="261909"/>
        </a:xfrm>
        <a:prstGeom prst="rect">
          <a:avLst/>
        </a:prstGeom>
        <a:solidFill>
          <a:srgbClr val="D4611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b="0" kern="1200" dirty="0"/>
            <a:t>Kurul/Komisyon/Toplantı raporu (Eğitimle ilgili faaliyet, karar, görüş, öneri içeren)</a:t>
          </a:r>
        </a:p>
      </dsp:txBody>
      <dsp:txXfrm>
        <a:off x="3591535" y="2978830"/>
        <a:ext cx="859062" cy="261909"/>
      </dsp:txXfrm>
    </dsp:sp>
    <dsp:sp modelId="{61E005D0-81AA-4B7D-A6A6-163648932731}">
      <dsp:nvSpPr>
        <dsp:cNvPr id="0" name=""/>
        <dsp:cNvSpPr/>
      </dsp:nvSpPr>
      <dsp:spPr>
        <a:xfrm>
          <a:off x="4622410" y="2978830"/>
          <a:ext cx="859062" cy="261909"/>
        </a:xfrm>
        <a:prstGeom prst="rect">
          <a:avLst/>
        </a:prstGeom>
        <a:solidFill>
          <a:srgbClr val="EF5D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2978830"/>
        <a:ext cx="859062" cy="261909"/>
      </dsp:txXfrm>
    </dsp:sp>
    <dsp:sp modelId="{90601E21-34B7-49AE-BAB4-F6905C517443}">
      <dsp:nvSpPr>
        <dsp:cNvPr id="0" name=""/>
        <dsp:cNvSpPr/>
      </dsp:nvSpPr>
      <dsp:spPr>
        <a:xfrm>
          <a:off x="2560660" y="3318209"/>
          <a:ext cx="859062" cy="261909"/>
        </a:xfrm>
        <a:prstGeom prst="rect">
          <a:avLst/>
        </a:prstGeom>
        <a:solidFill>
          <a:srgbClr val="005EA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Ölçme ve Değerlendirme Komisyonu</a:t>
          </a:r>
        </a:p>
      </dsp:txBody>
      <dsp:txXfrm>
        <a:off x="2560660" y="3318209"/>
        <a:ext cx="859062" cy="261909"/>
      </dsp:txXfrm>
    </dsp:sp>
    <dsp:sp modelId="{43E9965C-127D-46B6-9716-9F626AF1415E}">
      <dsp:nvSpPr>
        <dsp:cNvPr id="0" name=""/>
        <dsp:cNvSpPr/>
      </dsp:nvSpPr>
      <dsp:spPr>
        <a:xfrm>
          <a:off x="3591535" y="3318209"/>
          <a:ext cx="859062" cy="261909"/>
        </a:xfrm>
        <a:prstGeom prst="rect">
          <a:avLst/>
        </a:prstGeom>
        <a:solidFill>
          <a:srgbClr val="D4611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b="0" kern="1200" dirty="0"/>
            <a:t>Kurul/Komisyon/Toplantı raporu (Eğitimle ilgili faaliyet, karar, görüş, öneri içeren)</a:t>
          </a:r>
        </a:p>
      </dsp:txBody>
      <dsp:txXfrm>
        <a:off x="3591535" y="3318209"/>
        <a:ext cx="859062" cy="261909"/>
      </dsp:txXfrm>
    </dsp:sp>
    <dsp:sp modelId="{3F7CD7F3-1B6D-4803-9FF6-ABAD9CA96C03}">
      <dsp:nvSpPr>
        <dsp:cNvPr id="0" name=""/>
        <dsp:cNvSpPr/>
      </dsp:nvSpPr>
      <dsp:spPr>
        <a:xfrm>
          <a:off x="4622410" y="3306216"/>
          <a:ext cx="859062" cy="285894"/>
        </a:xfrm>
        <a:prstGeom prst="rect">
          <a:avLst/>
        </a:prstGeom>
        <a:solidFill>
          <a:srgbClr val="EF5D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3306216"/>
        <a:ext cx="859062" cy="285894"/>
      </dsp:txXfrm>
    </dsp:sp>
    <dsp:sp modelId="{AB89F17E-67A0-43DD-B983-02687368BDCE}">
      <dsp:nvSpPr>
        <dsp:cNvPr id="0" name=""/>
        <dsp:cNvSpPr/>
      </dsp:nvSpPr>
      <dsp:spPr>
        <a:xfrm>
          <a:off x="2560660" y="3670842"/>
          <a:ext cx="859062" cy="261909"/>
        </a:xfrm>
        <a:prstGeom prst="rect">
          <a:avLst/>
        </a:prstGeom>
        <a:solidFill>
          <a:srgbClr val="005EA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Akademik Faaliyetlere Gönüllü Öğrenci Katılımı (AFGÖK) Komisyonu</a:t>
          </a:r>
        </a:p>
      </dsp:txBody>
      <dsp:txXfrm>
        <a:off x="2560660" y="3670842"/>
        <a:ext cx="859062" cy="261909"/>
      </dsp:txXfrm>
    </dsp:sp>
    <dsp:sp modelId="{B0F0DEF8-4302-4824-950A-860AABED1B5A}">
      <dsp:nvSpPr>
        <dsp:cNvPr id="0" name=""/>
        <dsp:cNvSpPr/>
      </dsp:nvSpPr>
      <dsp:spPr>
        <a:xfrm>
          <a:off x="3591535" y="3670842"/>
          <a:ext cx="859062" cy="261909"/>
        </a:xfrm>
        <a:prstGeom prst="rect">
          <a:avLst/>
        </a:prstGeom>
        <a:solidFill>
          <a:srgbClr val="D4611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b="0" kern="1200" dirty="0"/>
            <a:t>Kurul/Komisyon/Toplantı raporu (Eğitimle ilgili faaliyet, karar, görüş, öneri içeren)</a:t>
          </a:r>
        </a:p>
      </dsp:txBody>
      <dsp:txXfrm>
        <a:off x="3591535" y="3670842"/>
        <a:ext cx="859062" cy="261909"/>
      </dsp:txXfrm>
    </dsp:sp>
    <dsp:sp modelId="{F4893A5E-B8CC-428E-9444-4EFC9A92714B}">
      <dsp:nvSpPr>
        <dsp:cNvPr id="0" name=""/>
        <dsp:cNvSpPr/>
      </dsp:nvSpPr>
      <dsp:spPr>
        <a:xfrm>
          <a:off x="4622410" y="3657589"/>
          <a:ext cx="859062" cy="288417"/>
        </a:xfrm>
        <a:prstGeom prst="rect">
          <a:avLst/>
        </a:prstGeom>
        <a:solidFill>
          <a:srgbClr val="EF5D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3657589"/>
        <a:ext cx="859062" cy="288417"/>
      </dsp:txXfrm>
    </dsp:sp>
    <dsp:sp modelId="{A280AD72-55DE-4D5B-A481-E1EF6C094135}">
      <dsp:nvSpPr>
        <dsp:cNvPr id="0" name=""/>
        <dsp:cNvSpPr/>
      </dsp:nvSpPr>
      <dsp:spPr>
        <a:xfrm>
          <a:off x="2560660" y="4011483"/>
          <a:ext cx="859062" cy="261909"/>
        </a:xfrm>
        <a:prstGeom prst="rect">
          <a:avLst/>
        </a:prstGeom>
        <a:solidFill>
          <a:srgbClr val="005EA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Öğrenci Danışmanlığı Koordinasyon Komisyonu</a:t>
          </a:r>
        </a:p>
      </dsp:txBody>
      <dsp:txXfrm>
        <a:off x="2560660" y="4011483"/>
        <a:ext cx="859062" cy="261909"/>
      </dsp:txXfrm>
    </dsp:sp>
    <dsp:sp modelId="{36145A07-EC76-4666-B92F-9B415C49C1E2}">
      <dsp:nvSpPr>
        <dsp:cNvPr id="0" name=""/>
        <dsp:cNvSpPr/>
      </dsp:nvSpPr>
      <dsp:spPr>
        <a:xfrm>
          <a:off x="3591535" y="4011483"/>
          <a:ext cx="859062" cy="261909"/>
        </a:xfrm>
        <a:prstGeom prst="rect">
          <a:avLst/>
        </a:prstGeom>
        <a:solidFill>
          <a:srgbClr val="D4611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b="0" kern="1200" dirty="0"/>
            <a:t>Kurul/Komisyon/Toplantı raporu (Eğitimle ilgili faaliyet, karar, görüş, öneri içeren)</a:t>
          </a:r>
        </a:p>
      </dsp:txBody>
      <dsp:txXfrm>
        <a:off x="3591535" y="4011483"/>
        <a:ext cx="859062" cy="261909"/>
      </dsp:txXfrm>
    </dsp:sp>
    <dsp:sp modelId="{F8F430B5-F32E-4DBF-813B-EF51949A78E1}">
      <dsp:nvSpPr>
        <dsp:cNvPr id="0" name=""/>
        <dsp:cNvSpPr/>
      </dsp:nvSpPr>
      <dsp:spPr>
        <a:xfrm>
          <a:off x="4622410" y="4011483"/>
          <a:ext cx="859062" cy="261909"/>
        </a:xfrm>
        <a:prstGeom prst="rect">
          <a:avLst/>
        </a:prstGeom>
        <a:solidFill>
          <a:srgbClr val="EF5D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4011483"/>
        <a:ext cx="859062" cy="261909"/>
      </dsp:txXfrm>
    </dsp:sp>
    <dsp:sp modelId="{66B3FD52-0721-4251-8CE9-901425500519}">
      <dsp:nvSpPr>
        <dsp:cNvPr id="0" name=""/>
        <dsp:cNvSpPr/>
      </dsp:nvSpPr>
      <dsp:spPr>
        <a:xfrm>
          <a:off x="2560660" y="4338869"/>
          <a:ext cx="859062" cy="261909"/>
        </a:xfrm>
        <a:prstGeom prst="rect">
          <a:avLst/>
        </a:prstGeom>
        <a:solidFill>
          <a:srgbClr val="005EA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Kariyer Günleri Düzenleme Komisyonu</a:t>
          </a:r>
        </a:p>
      </dsp:txBody>
      <dsp:txXfrm>
        <a:off x="2560660" y="4338869"/>
        <a:ext cx="859062" cy="261909"/>
      </dsp:txXfrm>
    </dsp:sp>
    <dsp:sp modelId="{A2BBBE51-9942-466E-886E-58A9FE7FFF17}">
      <dsp:nvSpPr>
        <dsp:cNvPr id="0" name=""/>
        <dsp:cNvSpPr/>
      </dsp:nvSpPr>
      <dsp:spPr>
        <a:xfrm>
          <a:off x="3591535" y="4338869"/>
          <a:ext cx="859062" cy="261909"/>
        </a:xfrm>
        <a:prstGeom prst="rect">
          <a:avLst/>
        </a:prstGeom>
        <a:solidFill>
          <a:srgbClr val="D4611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b="0" kern="1200" dirty="0"/>
            <a:t>Kurul/Komisyon/Toplantı raporu (Eğitimle ilgili faaliyet, karar, görüş, öneri içeren)</a:t>
          </a:r>
        </a:p>
      </dsp:txBody>
      <dsp:txXfrm>
        <a:off x="3591535" y="4338869"/>
        <a:ext cx="859062" cy="261909"/>
      </dsp:txXfrm>
    </dsp:sp>
    <dsp:sp modelId="{3831EA75-2329-4FE7-AE4A-99F48B7CE663}">
      <dsp:nvSpPr>
        <dsp:cNvPr id="0" name=""/>
        <dsp:cNvSpPr/>
      </dsp:nvSpPr>
      <dsp:spPr>
        <a:xfrm>
          <a:off x="4622410" y="4338869"/>
          <a:ext cx="859062" cy="261909"/>
        </a:xfrm>
        <a:prstGeom prst="rect">
          <a:avLst/>
        </a:prstGeom>
        <a:solidFill>
          <a:srgbClr val="EF5D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4338869"/>
        <a:ext cx="859062" cy="261909"/>
      </dsp:txXfrm>
    </dsp:sp>
    <dsp:sp modelId="{C1624F53-453D-45D6-8173-8724751BE7C8}">
      <dsp:nvSpPr>
        <dsp:cNvPr id="0" name=""/>
        <dsp:cNvSpPr/>
      </dsp:nvSpPr>
      <dsp:spPr>
        <a:xfrm>
          <a:off x="2560660" y="4666256"/>
          <a:ext cx="859062" cy="261909"/>
        </a:xfrm>
        <a:prstGeom prst="rect">
          <a:avLst/>
        </a:prstGeom>
        <a:solidFill>
          <a:srgbClr val="005EA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Öğrenci Kalite Komisyonu</a:t>
          </a:r>
        </a:p>
      </dsp:txBody>
      <dsp:txXfrm>
        <a:off x="2560660" y="4666256"/>
        <a:ext cx="859062" cy="261909"/>
      </dsp:txXfrm>
    </dsp:sp>
    <dsp:sp modelId="{8EB85AF3-5E28-4CF6-94D4-697C02B84E71}">
      <dsp:nvSpPr>
        <dsp:cNvPr id="0" name=""/>
        <dsp:cNvSpPr/>
      </dsp:nvSpPr>
      <dsp:spPr>
        <a:xfrm>
          <a:off x="3591535" y="4666256"/>
          <a:ext cx="859062" cy="261909"/>
        </a:xfrm>
        <a:prstGeom prst="rect">
          <a:avLst/>
        </a:prstGeom>
        <a:solidFill>
          <a:srgbClr val="D4611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b="0" kern="1200" dirty="0"/>
            <a:t>Kurul/Komisyon/Toplantı raporu (Eğitimle ilgili faaliyet, karar, görüş, öneri içeren)</a:t>
          </a:r>
        </a:p>
      </dsp:txBody>
      <dsp:txXfrm>
        <a:off x="3591535" y="4666256"/>
        <a:ext cx="859062" cy="261909"/>
      </dsp:txXfrm>
    </dsp:sp>
    <dsp:sp modelId="{208A1852-6D66-405C-918E-E7DC92119DDA}">
      <dsp:nvSpPr>
        <dsp:cNvPr id="0" name=""/>
        <dsp:cNvSpPr/>
      </dsp:nvSpPr>
      <dsp:spPr>
        <a:xfrm>
          <a:off x="4622410" y="4666256"/>
          <a:ext cx="859062" cy="261909"/>
        </a:xfrm>
        <a:prstGeom prst="rect">
          <a:avLst/>
        </a:prstGeom>
        <a:solidFill>
          <a:srgbClr val="EF5D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4666256"/>
        <a:ext cx="859062" cy="261909"/>
      </dsp:txXfrm>
    </dsp:sp>
    <dsp:sp modelId="{5C3D1FF9-0F02-4F10-B04A-DBE6664AA3F8}">
      <dsp:nvSpPr>
        <dsp:cNvPr id="0" name=""/>
        <dsp:cNvSpPr/>
      </dsp:nvSpPr>
      <dsp:spPr>
        <a:xfrm>
          <a:off x="1529786" y="4993642"/>
          <a:ext cx="859062" cy="261909"/>
        </a:xfrm>
        <a:prstGeom prst="rect">
          <a:avLst/>
        </a:prstGeom>
        <a:solidFill>
          <a:schemeClr val="accent6">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tr-TR" sz="800" kern="1200" dirty="0"/>
            <a:t>Koordinatörlükler</a:t>
          </a:r>
        </a:p>
      </dsp:txBody>
      <dsp:txXfrm>
        <a:off x="1529786" y="4993642"/>
        <a:ext cx="859062" cy="261909"/>
      </dsp:txXfrm>
    </dsp:sp>
    <dsp:sp modelId="{55A7C954-11B8-4319-8CF3-CE89694252C4}">
      <dsp:nvSpPr>
        <dsp:cNvPr id="0" name=""/>
        <dsp:cNvSpPr/>
      </dsp:nvSpPr>
      <dsp:spPr>
        <a:xfrm>
          <a:off x="2560660" y="4993642"/>
          <a:ext cx="859062" cy="261909"/>
        </a:xfrm>
        <a:prstGeom prst="rect">
          <a:avLst/>
        </a:prstGeom>
        <a:solidFill>
          <a:srgbClr val="00467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err="1"/>
            <a:t>Erasmus</a:t>
          </a:r>
          <a:r>
            <a:rPr lang="tr-TR" sz="500" kern="1200" dirty="0"/>
            <a:t>, Farabi Ve Mevlana Koordinatörlükleri </a:t>
          </a:r>
        </a:p>
      </dsp:txBody>
      <dsp:txXfrm>
        <a:off x="2560660" y="4993642"/>
        <a:ext cx="859062" cy="261909"/>
      </dsp:txXfrm>
    </dsp:sp>
    <dsp:sp modelId="{661B60E0-8125-4A31-A606-FBCFE201A9CC}">
      <dsp:nvSpPr>
        <dsp:cNvPr id="0" name=""/>
        <dsp:cNvSpPr/>
      </dsp:nvSpPr>
      <dsp:spPr>
        <a:xfrm>
          <a:off x="3591535" y="4993642"/>
          <a:ext cx="859062" cy="261909"/>
        </a:xfrm>
        <a:prstGeom prst="rect">
          <a:avLst/>
        </a:prstGeom>
        <a:solidFill>
          <a:srgbClr val="B5520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 tIns="2540" rIns="2540" bIns="2540" numCol="1" spcCol="1270" anchor="ctr" anchorCtr="0">
          <a:noAutofit/>
        </a:bodyPr>
        <a:lstStyle/>
        <a:p>
          <a:pPr lvl="0" algn="ctr" defTabSz="177800">
            <a:lnSpc>
              <a:spcPct val="90000"/>
            </a:lnSpc>
            <a:spcBef>
              <a:spcPct val="0"/>
            </a:spcBef>
            <a:spcAft>
              <a:spcPct val="35000"/>
            </a:spcAft>
          </a:pPr>
          <a:r>
            <a:rPr lang="tr-TR" sz="400" b="0" kern="1200" dirty="0"/>
            <a:t>Kurul/Komisyon/Toplantı raporu (Eğitimle ilgili faaliyet, karar, görüş, öneri içeren)</a:t>
          </a:r>
        </a:p>
      </dsp:txBody>
      <dsp:txXfrm>
        <a:off x="3591535" y="4993642"/>
        <a:ext cx="859062" cy="261909"/>
      </dsp:txXfrm>
    </dsp:sp>
    <dsp:sp modelId="{92669BC9-28C4-4425-8AD0-C8F01AAA74C3}">
      <dsp:nvSpPr>
        <dsp:cNvPr id="0" name=""/>
        <dsp:cNvSpPr/>
      </dsp:nvSpPr>
      <dsp:spPr>
        <a:xfrm>
          <a:off x="4622410" y="4993642"/>
          <a:ext cx="859062" cy="261909"/>
        </a:xfrm>
        <a:prstGeom prst="rect">
          <a:avLst/>
        </a:prstGeom>
        <a:solidFill>
          <a:srgbClr val="EF5D2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lvl="0" algn="ctr" defTabSz="222250">
            <a:lnSpc>
              <a:spcPct val="90000"/>
            </a:lnSpc>
            <a:spcBef>
              <a:spcPct val="0"/>
            </a:spcBef>
            <a:spcAft>
              <a:spcPct val="35000"/>
            </a:spcAft>
          </a:pPr>
          <a:r>
            <a:rPr lang="tr-TR" sz="500" kern="1200" dirty="0"/>
            <a:t>1 -30 Eylül arası</a:t>
          </a:r>
        </a:p>
      </dsp:txBody>
      <dsp:txXfrm>
        <a:off x="4622410" y="4993642"/>
        <a:ext cx="859062" cy="261909"/>
      </dsp:txXfrm>
    </dsp:sp>
    <dsp:sp modelId="{7542D3DE-E771-402F-B15D-91D287391156}">
      <dsp:nvSpPr>
        <dsp:cNvPr id="0" name=""/>
        <dsp:cNvSpPr/>
      </dsp:nvSpPr>
      <dsp:spPr>
        <a:xfrm>
          <a:off x="1529786" y="5812108"/>
          <a:ext cx="859062" cy="261909"/>
        </a:xfrm>
        <a:prstGeom prst="rect">
          <a:avLst/>
        </a:prstGeom>
        <a:solidFill>
          <a:schemeClr val="accent6">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tr-TR" sz="1000" kern="1200" dirty="0"/>
            <a:t>İdari birimler</a:t>
          </a:r>
        </a:p>
      </dsp:txBody>
      <dsp:txXfrm>
        <a:off x="1529786" y="5812108"/>
        <a:ext cx="859062" cy="261909"/>
      </dsp:txXfrm>
    </dsp:sp>
    <dsp:sp modelId="{95E9A9D3-6E19-4490-A062-4BEE4D8AB099}">
      <dsp:nvSpPr>
        <dsp:cNvPr id="0" name=""/>
        <dsp:cNvSpPr/>
      </dsp:nvSpPr>
      <dsp:spPr>
        <a:xfrm>
          <a:off x="2560660" y="5321029"/>
          <a:ext cx="859062" cy="261909"/>
        </a:xfrm>
        <a:prstGeom prst="rect">
          <a:avLst/>
        </a:prstGeom>
        <a:solidFill>
          <a:srgbClr val="00305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Fakülte Sekreterliği</a:t>
          </a:r>
        </a:p>
      </dsp:txBody>
      <dsp:txXfrm>
        <a:off x="2560660" y="5321029"/>
        <a:ext cx="859062" cy="261909"/>
      </dsp:txXfrm>
    </dsp:sp>
    <dsp:sp modelId="{E7FBD8EC-61D5-4FB4-8B3B-6BD2F33CB743}">
      <dsp:nvSpPr>
        <dsp:cNvPr id="0" name=""/>
        <dsp:cNvSpPr/>
      </dsp:nvSpPr>
      <dsp:spPr>
        <a:xfrm>
          <a:off x="3591535" y="5321029"/>
          <a:ext cx="859062" cy="261909"/>
        </a:xfrm>
        <a:prstGeom prst="rect">
          <a:avLst/>
        </a:prstGeom>
        <a:solidFill>
          <a:srgbClr val="9F480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Faaliyet Bilgi Sistemi veri örneği</a:t>
          </a:r>
        </a:p>
      </dsp:txBody>
      <dsp:txXfrm>
        <a:off x="3591535" y="5321029"/>
        <a:ext cx="859062" cy="261909"/>
      </dsp:txXfrm>
    </dsp:sp>
    <dsp:sp modelId="{2BF5154E-17E5-44A1-B2D5-42CCE6402BEA}">
      <dsp:nvSpPr>
        <dsp:cNvPr id="0" name=""/>
        <dsp:cNvSpPr/>
      </dsp:nvSpPr>
      <dsp:spPr>
        <a:xfrm>
          <a:off x="4622410" y="5321029"/>
          <a:ext cx="859062" cy="261909"/>
        </a:xfrm>
        <a:prstGeom prst="rect">
          <a:avLst/>
        </a:prstGeom>
        <a:solidFill>
          <a:srgbClr val="D23E1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FBS veri girişi yapıldığında</a:t>
          </a:r>
        </a:p>
      </dsp:txBody>
      <dsp:txXfrm>
        <a:off x="4622410" y="5321029"/>
        <a:ext cx="859062" cy="261909"/>
      </dsp:txXfrm>
    </dsp:sp>
    <dsp:sp modelId="{7147AAD7-139B-4E1F-9B40-8E07B263D042}">
      <dsp:nvSpPr>
        <dsp:cNvPr id="0" name=""/>
        <dsp:cNvSpPr/>
      </dsp:nvSpPr>
      <dsp:spPr>
        <a:xfrm>
          <a:off x="2560660" y="5648415"/>
          <a:ext cx="859062" cy="261909"/>
        </a:xfrm>
        <a:prstGeom prst="rect">
          <a:avLst/>
        </a:prstGeom>
        <a:solidFill>
          <a:srgbClr val="00305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tr-TR" sz="800" kern="1200" dirty="0"/>
            <a:t>Öğrenci işleri</a:t>
          </a:r>
        </a:p>
      </dsp:txBody>
      <dsp:txXfrm>
        <a:off x="2560660" y="5648415"/>
        <a:ext cx="859062" cy="261909"/>
      </dsp:txXfrm>
    </dsp:sp>
    <dsp:sp modelId="{316E0E9E-3CC6-4331-9A49-9C3336E0FCAE}">
      <dsp:nvSpPr>
        <dsp:cNvPr id="0" name=""/>
        <dsp:cNvSpPr/>
      </dsp:nvSpPr>
      <dsp:spPr>
        <a:xfrm>
          <a:off x="3591535" y="5648415"/>
          <a:ext cx="859062" cy="261909"/>
        </a:xfrm>
        <a:prstGeom prst="rect">
          <a:avLst/>
        </a:prstGeom>
        <a:solidFill>
          <a:srgbClr val="9F480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Mezun ve mevcut öğrenci sayısı (yıllara göre)</a:t>
          </a:r>
        </a:p>
      </dsp:txBody>
      <dsp:txXfrm>
        <a:off x="3591535" y="5648415"/>
        <a:ext cx="859062" cy="261909"/>
      </dsp:txXfrm>
    </dsp:sp>
    <dsp:sp modelId="{4BA1C3C5-0B89-4FEE-9847-FCDBBC1D5E21}">
      <dsp:nvSpPr>
        <dsp:cNvPr id="0" name=""/>
        <dsp:cNvSpPr/>
      </dsp:nvSpPr>
      <dsp:spPr>
        <a:xfrm>
          <a:off x="4622410" y="5648415"/>
          <a:ext cx="859062" cy="261909"/>
        </a:xfrm>
        <a:prstGeom prst="rect">
          <a:avLst/>
        </a:prstGeom>
        <a:solidFill>
          <a:srgbClr val="D23E1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Talep edildiğinde</a:t>
          </a:r>
        </a:p>
      </dsp:txBody>
      <dsp:txXfrm>
        <a:off x="4622410" y="5648415"/>
        <a:ext cx="859062" cy="261909"/>
      </dsp:txXfrm>
    </dsp:sp>
    <dsp:sp modelId="{FC371A65-CBC6-4B52-95FA-42C06ACBC0CD}">
      <dsp:nvSpPr>
        <dsp:cNvPr id="0" name=""/>
        <dsp:cNvSpPr/>
      </dsp:nvSpPr>
      <dsp:spPr>
        <a:xfrm>
          <a:off x="2560660" y="5975802"/>
          <a:ext cx="859062" cy="261909"/>
        </a:xfrm>
        <a:prstGeom prst="rect">
          <a:avLst/>
        </a:prstGeom>
        <a:solidFill>
          <a:srgbClr val="00305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lvl="0" algn="ctr" defTabSz="355600">
            <a:lnSpc>
              <a:spcPct val="90000"/>
            </a:lnSpc>
            <a:spcBef>
              <a:spcPct val="0"/>
            </a:spcBef>
            <a:spcAft>
              <a:spcPct val="35000"/>
            </a:spcAft>
          </a:pPr>
          <a:r>
            <a:rPr lang="tr-TR" sz="800" kern="1200" dirty="0"/>
            <a:t>Personel</a:t>
          </a:r>
          <a:r>
            <a:rPr lang="tr-TR" sz="900" kern="1200" dirty="0"/>
            <a:t> </a:t>
          </a:r>
        </a:p>
      </dsp:txBody>
      <dsp:txXfrm>
        <a:off x="2560660" y="5975802"/>
        <a:ext cx="859062" cy="261909"/>
      </dsp:txXfrm>
    </dsp:sp>
    <dsp:sp modelId="{F7CF70C9-8B53-42D2-8949-0AF2F54B7AA4}">
      <dsp:nvSpPr>
        <dsp:cNvPr id="0" name=""/>
        <dsp:cNvSpPr/>
      </dsp:nvSpPr>
      <dsp:spPr>
        <a:xfrm>
          <a:off x="3591535" y="5975802"/>
          <a:ext cx="859062" cy="261909"/>
        </a:xfrm>
        <a:prstGeom prst="rect">
          <a:avLst/>
        </a:prstGeom>
        <a:solidFill>
          <a:srgbClr val="9F480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Akademik, idari personel sayısı</a:t>
          </a:r>
        </a:p>
      </dsp:txBody>
      <dsp:txXfrm>
        <a:off x="3591535" y="5975802"/>
        <a:ext cx="859062" cy="261909"/>
      </dsp:txXfrm>
    </dsp:sp>
    <dsp:sp modelId="{B588CAA6-A8F0-4FF5-8DBB-0FBA5FD3458D}">
      <dsp:nvSpPr>
        <dsp:cNvPr id="0" name=""/>
        <dsp:cNvSpPr/>
      </dsp:nvSpPr>
      <dsp:spPr>
        <a:xfrm>
          <a:off x="4622410" y="5975802"/>
          <a:ext cx="859062" cy="261909"/>
        </a:xfrm>
        <a:prstGeom prst="rect">
          <a:avLst/>
        </a:prstGeom>
        <a:solidFill>
          <a:srgbClr val="D23E1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Talep edildiğinde</a:t>
          </a:r>
        </a:p>
      </dsp:txBody>
      <dsp:txXfrm>
        <a:off x="4622410" y="5975802"/>
        <a:ext cx="859062" cy="261909"/>
      </dsp:txXfrm>
    </dsp:sp>
    <dsp:sp modelId="{2678FE06-35B7-4C3A-AA0C-5FBE6190E0A4}">
      <dsp:nvSpPr>
        <dsp:cNvPr id="0" name=""/>
        <dsp:cNvSpPr/>
      </dsp:nvSpPr>
      <dsp:spPr>
        <a:xfrm>
          <a:off x="2560660" y="6303188"/>
          <a:ext cx="859062" cy="261909"/>
        </a:xfrm>
        <a:prstGeom prst="rect">
          <a:avLst/>
        </a:prstGeom>
        <a:solidFill>
          <a:srgbClr val="00305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dirty="0"/>
            <a:t>Taşınır kayıtlı stok</a:t>
          </a:r>
        </a:p>
      </dsp:txBody>
      <dsp:txXfrm>
        <a:off x="2560660" y="6303188"/>
        <a:ext cx="859062" cy="261909"/>
      </dsp:txXfrm>
    </dsp:sp>
    <dsp:sp modelId="{B666CBAD-C35E-4D9F-81D4-F8EA03DD2092}">
      <dsp:nvSpPr>
        <dsp:cNvPr id="0" name=""/>
        <dsp:cNvSpPr/>
      </dsp:nvSpPr>
      <dsp:spPr>
        <a:xfrm>
          <a:off x="3591535" y="6303188"/>
          <a:ext cx="859062" cy="261909"/>
        </a:xfrm>
        <a:prstGeom prst="rect">
          <a:avLst/>
        </a:prstGeom>
        <a:solidFill>
          <a:srgbClr val="9F480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Eğitimle alakalı kayıtlı taşınır durum raporu</a:t>
          </a:r>
        </a:p>
      </dsp:txBody>
      <dsp:txXfrm>
        <a:off x="3591535" y="6303188"/>
        <a:ext cx="859062" cy="261909"/>
      </dsp:txXfrm>
    </dsp:sp>
    <dsp:sp modelId="{6B99ED9D-692A-40C5-AA57-765282D2B6D2}">
      <dsp:nvSpPr>
        <dsp:cNvPr id="0" name=""/>
        <dsp:cNvSpPr/>
      </dsp:nvSpPr>
      <dsp:spPr>
        <a:xfrm>
          <a:off x="4622410" y="6303188"/>
          <a:ext cx="859062" cy="261909"/>
        </a:xfrm>
        <a:prstGeom prst="rect">
          <a:avLst/>
        </a:prstGeom>
        <a:solidFill>
          <a:srgbClr val="D23E1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tr-TR" sz="600" kern="1200" dirty="0"/>
            <a:t>Talep edildiğinde</a:t>
          </a:r>
        </a:p>
      </dsp:txBody>
      <dsp:txXfrm>
        <a:off x="4622410" y="6303188"/>
        <a:ext cx="859062" cy="2619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B8DFF1-1899-4D69-8889-CE57B294596A}">
      <dsp:nvSpPr>
        <dsp:cNvPr id="0" name=""/>
        <dsp:cNvSpPr/>
      </dsp:nvSpPr>
      <dsp:spPr>
        <a:xfrm>
          <a:off x="791851" y="3197944"/>
          <a:ext cx="185683" cy="91440"/>
        </a:xfrm>
        <a:custGeom>
          <a:avLst/>
          <a:gdLst/>
          <a:ahLst/>
          <a:cxnLst/>
          <a:rect l="0" t="0" r="0" b="0"/>
          <a:pathLst>
            <a:path>
              <a:moveTo>
                <a:pt x="0" y="45720"/>
              </a:moveTo>
              <a:lnTo>
                <a:pt x="185683"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tr-TR" sz="1050" kern="1200"/>
        </a:p>
      </dsp:txBody>
      <dsp:txXfrm>
        <a:off x="880051" y="3239022"/>
        <a:ext cx="9284" cy="9284"/>
      </dsp:txXfrm>
    </dsp:sp>
    <dsp:sp modelId="{857BE3D5-F21D-44E6-98AB-793B800E2D88}">
      <dsp:nvSpPr>
        <dsp:cNvPr id="0" name=""/>
        <dsp:cNvSpPr/>
      </dsp:nvSpPr>
      <dsp:spPr>
        <a:xfrm>
          <a:off x="283054" y="2336425"/>
          <a:ext cx="187518" cy="907239"/>
        </a:xfrm>
        <a:custGeom>
          <a:avLst/>
          <a:gdLst/>
          <a:ahLst/>
          <a:cxnLst/>
          <a:rect l="0" t="0" r="0" b="0"/>
          <a:pathLst>
            <a:path>
              <a:moveTo>
                <a:pt x="0" y="0"/>
              </a:moveTo>
              <a:lnTo>
                <a:pt x="93759" y="0"/>
              </a:lnTo>
              <a:lnTo>
                <a:pt x="93759" y="907239"/>
              </a:lnTo>
              <a:lnTo>
                <a:pt x="187518" y="90723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tr-TR" sz="1050" kern="1200"/>
        </a:p>
      </dsp:txBody>
      <dsp:txXfrm>
        <a:off x="353653" y="2766884"/>
        <a:ext cx="46320" cy="46320"/>
      </dsp:txXfrm>
    </dsp:sp>
    <dsp:sp modelId="{5568F878-A245-4B95-91D4-ADD0B068321B}">
      <dsp:nvSpPr>
        <dsp:cNvPr id="0" name=""/>
        <dsp:cNvSpPr/>
      </dsp:nvSpPr>
      <dsp:spPr>
        <a:xfrm>
          <a:off x="791861" y="2567780"/>
          <a:ext cx="185683" cy="91440"/>
        </a:xfrm>
        <a:custGeom>
          <a:avLst/>
          <a:gdLst/>
          <a:ahLst/>
          <a:cxnLst/>
          <a:rect l="0" t="0" r="0" b="0"/>
          <a:pathLst>
            <a:path>
              <a:moveTo>
                <a:pt x="0" y="45720"/>
              </a:moveTo>
              <a:lnTo>
                <a:pt x="185683"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tr-TR" sz="1050" kern="1200"/>
        </a:p>
      </dsp:txBody>
      <dsp:txXfrm>
        <a:off x="880060" y="2608858"/>
        <a:ext cx="9284" cy="9284"/>
      </dsp:txXfrm>
    </dsp:sp>
    <dsp:sp modelId="{05F3A716-1F3D-4A17-9B54-C604103E1089}">
      <dsp:nvSpPr>
        <dsp:cNvPr id="0" name=""/>
        <dsp:cNvSpPr/>
      </dsp:nvSpPr>
      <dsp:spPr>
        <a:xfrm>
          <a:off x="283054" y="2336425"/>
          <a:ext cx="187518" cy="277075"/>
        </a:xfrm>
        <a:custGeom>
          <a:avLst/>
          <a:gdLst/>
          <a:ahLst/>
          <a:cxnLst/>
          <a:rect l="0" t="0" r="0" b="0"/>
          <a:pathLst>
            <a:path>
              <a:moveTo>
                <a:pt x="0" y="0"/>
              </a:moveTo>
              <a:lnTo>
                <a:pt x="93759" y="0"/>
              </a:lnTo>
              <a:lnTo>
                <a:pt x="93759" y="277075"/>
              </a:lnTo>
              <a:lnTo>
                <a:pt x="187518" y="27707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tr-TR" sz="1050" kern="1200"/>
        </a:p>
      </dsp:txBody>
      <dsp:txXfrm>
        <a:off x="368449" y="2466598"/>
        <a:ext cx="16728" cy="16728"/>
      </dsp:txXfrm>
    </dsp:sp>
    <dsp:sp modelId="{B693E322-60E5-4EF0-8CD5-0B07926958F5}">
      <dsp:nvSpPr>
        <dsp:cNvPr id="0" name=""/>
        <dsp:cNvSpPr/>
      </dsp:nvSpPr>
      <dsp:spPr>
        <a:xfrm>
          <a:off x="794488" y="1953450"/>
          <a:ext cx="185683" cy="91440"/>
        </a:xfrm>
        <a:custGeom>
          <a:avLst/>
          <a:gdLst/>
          <a:ahLst/>
          <a:cxnLst/>
          <a:rect l="0" t="0" r="0" b="0"/>
          <a:pathLst>
            <a:path>
              <a:moveTo>
                <a:pt x="0" y="45720"/>
              </a:moveTo>
              <a:lnTo>
                <a:pt x="185683" y="4572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tr-TR" sz="1050" kern="1200"/>
        </a:p>
      </dsp:txBody>
      <dsp:txXfrm>
        <a:off x="882688" y="1994528"/>
        <a:ext cx="9284" cy="9284"/>
      </dsp:txXfrm>
    </dsp:sp>
    <dsp:sp modelId="{579A1B69-5720-406F-83C8-41A4978DFE8D}">
      <dsp:nvSpPr>
        <dsp:cNvPr id="0" name=""/>
        <dsp:cNvSpPr/>
      </dsp:nvSpPr>
      <dsp:spPr>
        <a:xfrm>
          <a:off x="283054" y="1999170"/>
          <a:ext cx="187518" cy="337254"/>
        </a:xfrm>
        <a:custGeom>
          <a:avLst/>
          <a:gdLst/>
          <a:ahLst/>
          <a:cxnLst/>
          <a:rect l="0" t="0" r="0" b="0"/>
          <a:pathLst>
            <a:path>
              <a:moveTo>
                <a:pt x="0" y="337254"/>
              </a:moveTo>
              <a:lnTo>
                <a:pt x="93759" y="337254"/>
              </a:lnTo>
              <a:lnTo>
                <a:pt x="93759" y="0"/>
              </a:lnTo>
              <a:lnTo>
                <a:pt x="18751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tr-TR" sz="1050" kern="1200"/>
        </a:p>
      </dsp:txBody>
      <dsp:txXfrm>
        <a:off x="367166" y="2158150"/>
        <a:ext cx="19294" cy="19294"/>
      </dsp:txXfrm>
    </dsp:sp>
    <dsp:sp modelId="{D53B54F1-D2E3-41E2-A001-027440C0D6DC}">
      <dsp:nvSpPr>
        <dsp:cNvPr id="0" name=""/>
        <dsp:cNvSpPr/>
      </dsp:nvSpPr>
      <dsp:spPr>
        <a:xfrm>
          <a:off x="792696" y="1323428"/>
          <a:ext cx="182276" cy="91440"/>
        </a:xfrm>
        <a:custGeom>
          <a:avLst/>
          <a:gdLst/>
          <a:ahLst/>
          <a:cxnLst/>
          <a:rect l="0" t="0" r="0" b="0"/>
          <a:pathLst>
            <a:path>
              <a:moveTo>
                <a:pt x="0" y="45720"/>
              </a:moveTo>
              <a:lnTo>
                <a:pt x="91138" y="45720"/>
              </a:lnTo>
              <a:lnTo>
                <a:pt x="91138" y="46076"/>
              </a:lnTo>
              <a:lnTo>
                <a:pt x="182276" y="4607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879278" y="1364591"/>
        <a:ext cx="9113" cy="9113"/>
      </dsp:txXfrm>
    </dsp:sp>
    <dsp:sp modelId="{760DE824-A092-4C0A-AA46-4BA3BD74562A}">
      <dsp:nvSpPr>
        <dsp:cNvPr id="0" name=""/>
        <dsp:cNvSpPr/>
      </dsp:nvSpPr>
      <dsp:spPr>
        <a:xfrm>
          <a:off x="283054" y="1369148"/>
          <a:ext cx="187518" cy="967277"/>
        </a:xfrm>
        <a:custGeom>
          <a:avLst/>
          <a:gdLst/>
          <a:ahLst/>
          <a:cxnLst/>
          <a:rect l="0" t="0" r="0" b="0"/>
          <a:pathLst>
            <a:path>
              <a:moveTo>
                <a:pt x="0" y="967277"/>
              </a:moveTo>
              <a:lnTo>
                <a:pt x="93759" y="967277"/>
              </a:lnTo>
              <a:lnTo>
                <a:pt x="93759" y="0"/>
              </a:lnTo>
              <a:lnTo>
                <a:pt x="187518"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66725">
            <a:lnSpc>
              <a:spcPct val="90000"/>
            </a:lnSpc>
            <a:spcBef>
              <a:spcPct val="0"/>
            </a:spcBef>
            <a:spcAft>
              <a:spcPct val="35000"/>
            </a:spcAft>
          </a:pPr>
          <a:endParaRPr lang="tr-TR" sz="1050" kern="1200"/>
        </a:p>
      </dsp:txBody>
      <dsp:txXfrm>
        <a:off x="352181" y="1828154"/>
        <a:ext cx="49264" cy="49264"/>
      </dsp:txXfrm>
    </dsp:sp>
    <dsp:sp modelId="{AAC26F56-E8B7-4575-8CCE-9028C962EB92}">
      <dsp:nvSpPr>
        <dsp:cNvPr id="0" name=""/>
        <dsp:cNvSpPr/>
      </dsp:nvSpPr>
      <dsp:spPr>
        <a:xfrm rot="16200000">
          <a:off x="-547673" y="2194897"/>
          <a:ext cx="1378400" cy="283054"/>
        </a:xfrm>
        <a:prstGeom prst="rect">
          <a:avLst/>
        </a:prstGeom>
        <a:solidFill>
          <a:srgbClr val="FFC000"/>
        </a:solidFill>
        <a:ln w="25400" cap="flat" cmpd="sng" algn="ctr">
          <a:solidFill>
            <a:schemeClr val="accent4">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tr-TR" sz="1100" kern="1200" dirty="0"/>
            <a:t>PMGK Rapor Hazırlama </a:t>
          </a:r>
        </a:p>
        <a:p>
          <a:pPr lvl="0" algn="ctr" defTabSz="488950">
            <a:lnSpc>
              <a:spcPct val="90000"/>
            </a:lnSpc>
            <a:spcBef>
              <a:spcPct val="0"/>
            </a:spcBef>
            <a:spcAft>
              <a:spcPct val="35000"/>
            </a:spcAft>
          </a:pPr>
          <a:r>
            <a:rPr lang="tr-TR" sz="1100" kern="1200" dirty="0"/>
            <a:t>Alt Komisyonu</a:t>
          </a:r>
        </a:p>
      </dsp:txBody>
      <dsp:txXfrm>
        <a:off x="-547673" y="2194897"/>
        <a:ext cx="1378400" cy="283054"/>
      </dsp:txXfrm>
    </dsp:sp>
    <dsp:sp modelId="{7E08FA45-4D4D-4995-BFA7-5406CF216C70}">
      <dsp:nvSpPr>
        <dsp:cNvPr id="0" name=""/>
        <dsp:cNvSpPr/>
      </dsp:nvSpPr>
      <dsp:spPr>
        <a:xfrm>
          <a:off x="470572" y="1227620"/>
          <a:ext cx="322124" cy="283054"/>
        </a:xfrm>
        <a:prstGeom prst="rect">
          <a:avLst/>
        </a:prstGeom>
        <a:solidFill>
          <a:srgbClr val="8B1D1D"/>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buNone/>
          </a:pPr>
          <a:r>
            <a:rPr lang="tr-TR" sz="1000" kern="1200" dirty="0"/>
            <a:t>Bağlam</a:t>
          </a:r>
        </a:p>
      </dsp:txBody>
      <dsp:txXfrm>
        <a:off x="470572" y="1227620"/>
        <a:ext cx="322124" cy="283054"/>
      </dsp:txXfrm>
    </dsp:sp>
    <dsp:sp modelId="{6ACBC647-6F55-4B79-8E77-FD7811C147E4}">
      <dsp:nvSpPr>
        <dsp:cNvPr id="0" name=""/>
        <dsp:cNvSpPr/>
      </dsp:nvSpPr>
      <dsp:spPr>
        <a:xfrm>
          <a:off x="974973" y="1054664"/>
          <a:ext cx="1966696" cy="629680"/>
        </a:xfrm>
        <a:prstGeom prst="rect">
          <a:avLst/>
        </a:prstGeom>
        <a:solidFill>
          <a:srgbClr val="B42626"/>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l" defTabSz="266700">
            <a:lnSpc>
              <a:spcPct val="90000"/>
            </a:lnSpc>
            <a:spcBef>
              <a:spcPct val="0"/>
            </a:spcBef>
            <a:spcAft>
              <a:spcPct val="35000"/>
            </a:spcAft>
          </a:pPr>
          <a:r>
            <a:rPr lang="tr-TR" sz="600" kern="1200" dirty="0"/>
            <a:t>Müfredat ve amaç öğrenim hedefleri; </a:t>
          </a:r>
        </a:p>
        <a:p>
          <a:pPr lvl="0" algn="l" defTabSz="266700">
            <a:lnSpc>
              <a:spcPct val="90000"/>
            </a:lnSpc>
            <a:spcBef>
              <a:spcPct val="0"/>
            </a:spcBef>
            <a:spcAft>
              <a:spcPct val="35000"/>
            </a:spcAft>
          </a:pPr>
          <a:r>
            <a:rPr lang="tr-TR" sz="600" kern="1200" dirty="0"/>
            <a:t>Toplumsal ihtiyaçları karşılamakta mıdır?</a:t>
          </a:r>
        </a:p>
        <a:p>
          <a:pPr lvl="0" algn="l" defTabSz="266700">
            <a:lnSpc>
              <a:spcPct val="90000"/>
            </a:lnSpc>
            <a:spcBef>
              <a:spcPct val="0"/>
            </a:spcBef>
            <a:spcAft>
              <a:spcPct val="35000"/>
            </a:spcAft>
          </a:pPr>
          <a:r>
            <a:rPr lang="tr-TR" sz="600" kern="1200" dirty="0"/>
            <a:t>UÇEP ile uyumlu mudur?</a:t>
          </a:r>
        </a:p>
        <a:p>
          <a:pPr lvl="0" algn="l" defTabSz="266700">
            <a:lnSpc>
              <a:spcPct val="90000"/>
            </a:lnSpc>
            <a:spcBef>
              <a:spcPct val="0"/>
            </a:spcBef>
            <a:spcAft>
              <a:spcPct val="35000"/>
            </a:spcAft>
          </a:pPr>
          <a:r>
            <a:rPr lang="tr-TR" sz="600" kern="1200" dirty="0"/>
            <a:t>TYYÇ gözetilmiş midir?</a:t>
          </a:r>
        </a:p>
        <a:p>
          <a:pPr lvl="0" algn="l" defTabSz="266700">
            <a:lnSpc>
              <a:spcPct val="90000"/>
            </a:lnSpc>
            <a:spcBef>
              <a:spcPct val="0"/>
            </a:spcBef>
            <a:spcAft>
              <a:spcPct val="35000"/>
            </a:spcAft>
          </a:pPr>
          <a:r>
            <a:rPr lang="tr-TR" sz="600" kern="1200" dirty="0"/>
            <a:t>Mezunların sahadaki ihtiyaçlarını karşılamakta mıdır?</a:t>
          </a:r>
        </a:p>
        <a:p>
          <a:pPr lvl="0" algn="l" defTabSz="266700">
            <a:lnSpc>
              <a:spcPct val="90000"/>
            </a:lnSpc>
            <a:spcBef>
              <a:spcPct val="0"/>
            </a:spcBef>
            <a:spcAft>
              <a:spcPct val="35000"/>
            </a:spcAft>
            <a:buNone/>
          </a:pPr>
          <a:r>
            <a:rPr lang="tr-TR" sz="600" kern="1200" dirty="0"/>
            <a:t>Ne gibi önlemler alınabilir?</a:t>
          </a:r>
        </a:p>
      </dsp:txBody>
      <dsp:txXfrm>
        <a:off x="974973" y="1054664"/>
        <a:ext cx="1966696" cy="629680"/>
      </dsp:txXfrm>
    </dsp:sp>
    <dsp:sp modelId="{ED3FE806-0499-429B-B202-04642D6F6F7E}">
      <dsp:nvSpPr>
        <dsp:cNvPr id="0" name=""/>
        <dsp:cNvSpPr/>
      </dsp:nvSpPr>
      <dsp:spPr>
        <a:xfrm>
          <a:off x="470572" y="1857643"/>
          <a:ext cx="323915" cy="283054"/>
        </a:xfrm>
        <a:prstGeom prst="rect">
          <a:avLst/>
        </a:prstGeom>
        <a:solidFill>
          <a:srgbClr val="EF901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tr-TR" sz="1000" kern="1200" dirty="0"/>
            <a:t>Girdi</a:t>
          </a:r>
        </a:p>
      </dsp:txBody>
      <dsp:txXfrm>
        <a:off x="470572" y="1857643"/>
        <a:ext cx="323915" cy="283054"/>
      </dsp:txXfrm>
    </dsp:sp>
    <dsp:sp modelId="{683CB15F-C68D-47D2-BF27-93280D790935}">
      <dsp:nvSpPr>
        <dsp:cNvPr id="0" name=""/>
        <dsp:cNvSpPr/>
      </dsp:nvSpPr>
      <dsp:spPr>
        <a:xfrm>
          <a:off x="980172" y="1754751"/>
          <a:ext cx="1957552" cy="488837"/>
        </a:xfrm>
        <a:prstGeom prst="rect">
          <a:avLst/>
        </a:prstGeom>
        <a:solidFill>
          <a:schemeClr val="accent4"/>
        </a:solidFill>
        <a:ln w="25400" cap="flat" cmpd="sng" algn="ctr">
          <a:solidFill>
            <a:schemeClr val="accent4"/>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l" defTabSz="266700">
            <a:lnSpc>
              <a:spcPct val="90000"/>
            </a:lnSpc>
            <a:spcBef>
              <a:spcPct val="0"/>
            </a:spcBef>
            <a:spcAft>
              <a:spcPct val="35000"/>
            </a:spcAft>
          </a:pPr>
          <a:r>
            <a:rPr lang="tr-TR" sz="600" kern="1200" dirty="0"/>
            <a:t>Eğitim programını işletebilmek için insan kaynakları yeterli mi?</a:t>
          </a:r>
        </a:p>
        <a:p>
          <a:pPr lvl="0" algn="l" defTabSz="266700">
            <a:lnSpc>
              <a:spcPct val="90000"/>
            </a:lnSpc>
            <a:spcBef>
              <a:spcPct val="0"/>
            </a:spcBef>
            <a:spcAft>
              <a:spcPct val="35000"/>
            </a:spcAft>
          </a:pPr>
          <a:r>
            <a:rPr lang="tr-TR" sz="600" kern="1200" dirty="0"/>
            <a:t>Eğitim programını işletebilmek için donanım yeterli mi?</a:t>
          </a:r>
        </a:p>
        <a:p>
          <a:pPr lvl="0" algn="l" defTabSz="266700">
            <a:lnSpc>
              <a:spcPct val="90000"/>
            </a:lnSpc>
            <a:spcBef>
              <a:spcPct val="0"/>
            </a:spcBef>
            <a:spcAft>
              <a:spcPct val="35000"/>
            </a:spcAft>
          </a:pPr>
          <a:r>
            <a:rPr lang="tr-TR" sz="600" kern="1200" dirty="0"/>
            <a:t>Eğitim programını işletebilmek için alt yapı olanakları yeterli mi?</a:t>
          </a:r>
        </a:p>
        <a:p>
          <a:pPr lvl="0" algn="l" defTabSz="266700">
            <a:lnSpc>
              <a:spcPct val="90000"/>
            </a:lnSpc>
            <a:spcBef>
              <a:spcPct val="0"/>
            </a:spcBef>
            <a:spcAft>
              <a:spcPct val="35000"/>
            </a:spcAft>
            <a:buNone/>
          </a:pPr>
          <a:r>
            <a:rPr lang="tr-TR" sz="600" kern="1200" dirty="0"/>
            <a:t>Ne gibi önlemler alınabilir?</a:t>
          </a:r>
        </a:p>
      </dsp:txBody>
      <dsp:txXfrm>
        <a:off x="980172" y="1754751"/>
        <a:ext cx="1957552" cy="488837"/>
      </dsp:txXfrm>
    </dsp:sp>
    <dsp:sp modelId="{D585CB18-C247-4E6B-92C6-9A741B749841}">
      <dsp:nvSpPr>
        <dsp:cNvPr id="0" name=""/>
        <dsp:cNvSpPr/>
      </dsp:nvSpPr>
      <dsp:spPr>
        <a:xfrm>
          <a:off x="470572" y="2471973"/>
          <a:ext cx="321288" cy="283054"/>
        </a:xfrm>
        <a:prstGeom prst="rect">
          <a:avLst/>
        </a:prstGeom>
        <a:solidFill>
          <a:srgbClr val="225686"/>
        </a:solidFill>
        <a:ln w="25400" cap="flat" cmpd="sng" algn="ctr">
          <a:solidFill>
            <a:schemeClr val="accent5">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tr-TR" sz="1000" kern="1200" dirty="0"/>
            <a:t>Süreç</a:t>
          </a:r>
        </a:p>
      </dsp:txBody>
      <dsp:txXfrm>
        <a:off x="470572" y="2471973"/>
        <a:ext cx="321288" cy="283054"/>
      </dsp:txXfrm>
    </dsp:sp>
    <dsp:sp modelId="{7C3E046C-9C8B-4E34-90BF-EC6DD5A36DDA}">
      <dsp:nvSpPr>
        <dsp:cNvPr id="0" name=""/>
        <dsp:cNvSpPr/>
      </dsp:nvSpPr>
      <dsp:spPr>
        <a:xfrm>
          <a:off x="977544" y="2314353"/>
          <a:ext cx="1965870" cy="598295"/>
        </a:xfrm>
        <a:prstGeom prst="rect">
          <a:avLst/>
        </a:prstGeom>
        <a:solidFill>
          <a:schemeClr val="accent1">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lvl="0" algn="l" defTabSz="311150">
            <a:lnSpc>
              <a:spcPct val="90000"/>
            </a:lnSpc>
            <a:spcBef>
              <a:spcPct val="0"/>
            </a:spcBef>
            <a:spcAft>
              <a:spcPct val="35000"/>
            </a:spcAft>
          </a:pPr>
          <a:r>
            <a:rPr lang="tr-TR" sz="700" b="1" kern="1200" dirty="0"/>
            <a:t>Eğitim süreci</a:t>
          </a:r>
        </a:p>
        <a:p>
          <a:pPr lvl="0" algn="l" defTabSz="311150">
            <a:lnSpc>
              <a:spcPct val="90000"/>
            </a:lnSpc>
            <a:spcBef>
              <a:spcPct val="0"/>
            </a:spcBef>
            <a:spcAft>
              <a:spcPct val="35000"/>
            </a:spcAft>
          </a:pPr>
          <a:r>
            <a:rPr lang="tr-TR" sz="600" kern="1200" dirty="0"/>
            <a:t>Dersler zamanında işleniyor mu?</a:t>
          </a:r>
        </a:p>
        <a:p>
          <a:pPr lvl="0" algn="l" defTabSz="311150">
            <a:lnSpc>
              <a:spcPct val="90000"/>
            </a:lnSpc>
            <a:spcBef>
              <a:spcPct val="0"/>
            </a:spcBef>
            <a:spcAft>
              <a:spcPct val="35000"/>
            </a:spcAft>
          </a:pPr>
          <a:r>
            <a:rPr lang="tr-TR" sz="600" kern="1200" dirty="0"/>
            <a:t>Hedeflere ulaşmak için uygun eğitim öğretim yöntemleri kullanılıyor mu?</a:t>
          </a:r>
        </a:p>
        <a:p>
          <a:pPr lvl="0" algn="l" defTabSz="311150">
            <a:lnSpc>
              <a:spcPct val="90000"/>
            </a:lnSpc>
            <a:spcBef>
              <a:spcPct val="0"/>
            </a:spcBef>
            <a:spcAft>
              <a:spcPct val="35000"/>
            </a:spcAft>
          </a:pPr>
          <a:r>
            <a:rPr lang="tr-TR" sz="600" kern="1200" dirty="0"/>
            <a:t>Eğitim programı ne kadar iyi uygulanıyor?</a:t>
          </a:r>
        </a:p>
        <a:p>
          <a:pPr lvl="0" algn="l" defTabSz="311150">
            <a:lnSpc>
              <a:spcPct val="90000"/>
            </a:lnSpc>
            <a:spcBef>
              <a:spcPct val="0"/>
            </a:spcBef>
            <a:spcAft>
              <a:spcPct val="35000"/>
            </a:spcAft>
          </a:pPr>
          <a:r>
            <a:rPr lang="tr-TR" sz="600" kern="1200" dirty="0"/>
            <a:t>Eğitim sürecini etkileyen riskler ve fırsatlar nelerdir?</a:t>
          </a:r>
        </a:p>
        <a:p>
          <a:pPr lvl="0" algn="l" defTabSz="311150">
            <a:lnSpc>
              <a:spcPct val="90000"/>
            </a:lnSpc>
            <a:spcBef>
              <a:spcPct val="0"/>
            </a:spcBef>
            <a:spcAft>
              <a:spcPct val="35000"/>
            </a:spcAft>
          </a:pPr>
          <a:r>
            <a:rPr lang="tr-TR" sz="600" kern="1200" dirty="0"/>
            <a:t>Ne gibi önlemler alınabilir?</a:t>
          </a:r>
        </a:p>
      </dsp:txBody>
      <dsp:txXfrm>
        <a:off x="977544" y="2314353"/>
        <a:ext cx="1965870" cy="598295"/>
      </dsp:txXfrm>
    </dsp:sp>
    <dsp:sp modelId="{1FF9F02E-9686-477D-A3FF-6A7045FE9F9E}">
      <dsp:nvSpPr>
        <dsp:cNvPr id="0" name=""/>
        <dsp:cNvSpPr/>
      </dsp:nvSpPr>
      <dsp:spPr>
        <a:xfrm>
          <a:off x="470572" y="3102137"/>
          <a:ext cx="321279" cy="283054"/>
        </a:xfrm>
        <a:prstGeom prst="rect">
          <a:avLst/>
        </a:prstGeom>
        <a:solidFill>
          <a:schemeClr val="accent6">
            <a:lumMod val="50000"/>
          </a:schemeClr>
        </a:solidFill>
        <a:ln w="25400" cap="flat" cmpd="sng" algn="ctr">
          <a:solidFill>
            <a:schemeClr val="accent6">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tr-TR" sz="1000" kern="1200" dirty="0"/>
            <a:t>Ürün</a:t>
          </a:r>
        </a:p>
      </dsp:txBody>
      <dsp:txXfrm>
        <a:off x="470572" y="3102137"/>
        <a:ext cx="321279" cy="283054"/>
      </dsp:txXfrm>
    </dsp:sp>
    <dsp:sp modelId="{2A3DC047-370A-4EEE-BD5C-F147EF9CA1E1}">
      <dsp:nvSpPr>
        <dsp:cNvPr id="0" name=""/>
        <dsp:cNvSpPr/>
      </dsp:nvSpPr>
      <dsp:spPr>
        <a:xfrm>
          <a:off x="977535" y="2983411"/>
          <a:ext cx="1959659" cy="520505"/>
        </a:xfrm>
        <a:prstGeom prst="rect">
          <a:avLst/>
        </a:prstGeom>
        <a:solidFill>
          <a:srgbClr val="49712D"/>
        </a:solidFill>
        <a:ln w="25400" cap="flat" cmpd="sng" algn="ctr">
          <a:solidFill>
            <a:schemeClr val="accent6">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l" defTabSz="266700">
            <a:lnSpc>
              <a:spcPct val="90000"/>
            </a:lnSpc>
            <a:spcBef>
              <a:spcPct val="0"/>
            </a:spcBef>
            <a:spcAft>
              <a:spcPct val="35000"/>
            </a:spcAft>
          </a:pPr>
          <a:r>
            <a:rPr lang="tr-TR" sz="600" kern="1200" dirty="0"/>
            <a:t>Eğitim öğretim amaç öğrenim hedeflerine ulaşıldı mı?</a:t>
          </a:r>
        </a:p>
        <a:p>
          <a:pPr lvl="0" algn="l" defTabSz="266700">
            <a:lnSpc>
              <a:spcPct val="90000"/>
            </a:lnSpc>
            <a:spcBef>
              <a:spcPct val="0"/>
            </a:spcBef>
            <a:spcAft>
              <a:spcPct val="35000"/>
            </a:spcAft>
          </a:pPr>
          <a:r>
            <a:rPr lang="tr-TR" sz="600" kern="1200" dirty="0"/>
            <a:t>Öğrenci akademik başarı durumları nasıldır?</a:t>
          </a:r>
        </a:p>
        <a:p>
          <a:pPr lvl="0" algn="l" defTabSz="266700">
            <a:lnSpc>
              <a:spcPct val="90000"/>
            </a:lnSpc>
            <a:spcBef>
              <a:spcPct val="0"/>
            </a:spcBef>
            <a:spcAft>
              <a:spcPct val="35000"/>
            </a:spcAft>
          </a:pPr>
          <a:r>
            <a:rPr lang="tr-TR" sz="600" kern="1200" dirty="0"/>
            <a:t>Öğrencilerin geçme/kalma oranları nasıldır?</a:t>
          </a:r>
        </a:p>
        <a:p>
          <a:pPr lvl="0" algn="l" defTabSz="266700">
            <a:lnSpc>
              <a:spcPct val="90000"/>
            </a:lnSpc>
            <a:spcBef>
              <a:spcPct val="0"/>
            </a:spcBef>
            <a:spcAft>
              <a:spcPct val="35000"/>
            </a:spcAft>
          </a:pPr>
          <a:r>
            <a:rPr lang="tr-TR" sz="600" kern="1200" dirty="0"/>
            <a:t>Mezunların sahada karşılaştıkları bilgi, beceri ve tutum ihtiyaçları eğitim programı ile karşılanabilmekte midir?</a:t>
          </a:r>
        </a:p>
        <a:p>
          <a:pPr lvl="0" algn="l" defTabSz="266700">
            <a:lnSpc>
              <a:spcPct val="90000"/>
            </a:lnSpc>
            <a:spcBef>
              <a:spcPct val="0"/>
            </a:spcBef>
            <a:spcAft>
              <a:spcPct val="35000"/>
            </a:spcAft>
          </a:pPr>
          <a:r>
            <a:rPr lang="tr-TR" sz="600" kern="1200" dirty="0"/>
            <a:t>Ne gibi önlemler alınabilir?</a:t>
          </a:r>
        </a:p>
      </dsp:txBody>
      <dsp:txXfrm>
        <a:off x="977535" y="2983411"/>
        <a:ext cx="1959659" cy="520505"/>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4BDE2E-A164-4AD4-80C3-02A3FD929147}" type="datetimeFigureOut">
              <a:rPr lang="en-GB" smtClean="0"/>
              <a:pPr/>
              <a:t>02/08/2021</a:t>
            </a:fld>
            <a:endParaRPr lang="en-GB"/>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26BE11-DFC8-4B83-8086-EF64F19C320C}" type="slidenum">
              <a:rPr lang="en-GB" smtClean="0"/>
              <a:pPr/>
              <a:t>‹#›</a:t>
            </a:fld>
            <a:endParaRPr lang="en-GB"/>
          </a:p>
        </p:txBody>
      </p:sp>
    </p:spTree>
    <p:extLst>
      <p:ext uri="{BB962C8B-B14F-4D97-AF65-F5344CB8AC3E}">
        <p14:creationId xmlns:p14="http://schemas.microsoft.com/office/powerpoint/2010/main" val="1048734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1371600" y="1143000"/>
            <a:ext cx="41148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8322028-C994-4E06-A653-5B3B14209E0C}" type="slidenum">
              <a:rPr lang="tr-TR" smtClean="0"/>
              <a:pPr/>
              <a:t>40</a:t>
            </a:fld>
            <a:endParaRPr lang="tr-TR"/>
          </a:p>
        </p:txBody>
      </p:sp>
    </p:spTree>
    <p:extLst>
      <p:ext uri="{BB962C8B-B14F-4D97-AF65-F5344CB8AC3E}">
        <p14:creationId xmlns:p14="http://schemas.microsoft.com/office/powerpoint/2010/main" val="2018663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lvl1pPr>
              <a:defRPr/>
            </a:lvl1pPr>
          </a:lstStyle>
          <a:p>
            <a:pPr>
              <a:defRPr/>
            </a:pPr>
            <a:fld id="{4504316D-D5CA-461B-8B2B-BCB4D6749D45}" type="datetimeFigureOut">
              <a:rPr lang="tr-TR"/>
              <a:pPr>
                <a:defRPr/>
              </a:pPr>
              <a:t>2.08.2021</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C99F86DD-8818-4A66-B624-1D4D6CFA1549}" type="slidenum">
              <a:rPr lang="tr-TR"/>
              <a:pPr>
                <a:defRPr/>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CA583421-A4B6-4E13-84A9-9A24371C4D90}" type="datetimeFigureOut">
              <a:rPr lang="tr-TR"/>
              <a:pPr>
                <a:defRPr/>
              </a:pPr>
              <a:t>2.08.2021</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A1E4C8A2-D233-4323-982C-2D2B9FFE4865}" type="slidenum">
              <a:rPr lang="tr-TR"/>
              <a:pPr>
                <a:defRPr/>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fld id="{33C9B0BC-E86A-4C44-97F1-F145ED7EAAFB}" type="datetimeFigureOut">
              <a:rPr lang="tr-TR"/>
              <a:pPr>
                <a:defRPr/>
              </a:pPr>
              <a:t>2.08.2021</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94ED2F38-B0A3-4F78-B05C-91D71C9FB6B8}" type="slidenum">
              <a:rPr lang="tr-TR"/>
              <a:pPr>
                <a:defRPr/>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3 Veri Yer Tutucusu"/>
          <p:cNvSpPr>
            <a:spLocks noGrp="1"/>
          </p:cNvSpPr>
          <p:nvPr>
            <p:ph type="dt" sz="half" idx="10"/>
          </p:nvPr>
        </p:nvSpPr>
        <p:spPr/>
        <p:txBody>
          <a:bodyPr/>
          <a:lstStyle>
            <a:lvl1pPr>
              <a:defRPr/>
            </a:lvl1pPr>
          </a:lstStyle>
          <a:p>
            <a:pPr>
              <a:defRPr/>
            </a:pPr>
            <a:fld id="{9AE51B07-2824-45B3-807D-84FE3BC9CD91}" type="datetimeFigureOut">
              <a:rPr lang="tr-TR"/>
              <a:pPr>
                <a:defRPr/>
              </a:pPr>
              <a:t>2.08.2021</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4F319B8A-EAA4-49DF-9694-164F1074052E}" type="slidenum">
              <a:rPr lang="tr-TR"/>
              <a:pPr>
                <a:defRP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3 Veri Yer Tutucusu"/>
          <p:cNvSpPr>
            <a:spLocks noGrp="1"/>
          </p:cNvSpPr>
          <p:nvPr>
            <p:ph type="dt" sz="half" idx="10"/>
          </p:nvPr>
        </p:nvSpPr>
        <p:spPr/>
        <p:txBody>
          <a:bodyPr/>
          <a:lstStyle>
            <a:lvl1pPr>
              <a:defRPr/>
            </a:lvl1pPr>
          </a:lstStyle>
          <a:p>
            <a:pPr>
              <a:defRPr/>
            </a:pPr>
            <a:fld id="{90ACE8C2-5EC3-4B88-9C5A-DAC1462153EF}" type="datetimeFigureOut">
              <a:rPr lang="tr-TR"/>
              <a:pPr>
                <a:defRPr/>
              </a:pPr>
              <a:t>2.08.2021</a:t>
            </a:fld>
            <a:endParaRPr lang="tr-TR"/>
          </a:p>
        </p:txBody>
      </p:sp>
      <p:sp>
        <p:nvSpPr>
          <p:cNvPr id="8" name="4 Altbilgi Yer Tutucusu"/>
          <p:cNvSpPr>
            <a:spLocks noGrp="1"/>
          </p:cNvSpPr>
          <p:nvPr>
            <p:ph type="ftr" sz="quarter" idx="11"/>
          </p:nvPr>
        </p:nvSpPr>
        <p:spPr/>
        <p:txBody>
          <a:bodyPr/>
          <a:lstStyle>
            <a:lvl1pPr>
              <a:defRPr/>
            </a:lvl1pPr>
          </a:lstStyle>
          <a:p>
            <a:pPr>
              <a:defRPr/>
            </a:pPr>
            <a:endParaRPr lang="tr-TR"/>
          </a:p>
        </p:txBody>
      </p:sp>
      <p:sp>
        <p:nvSpPr>
          <p:cNvPr id="9" name="5 Slayt Numarası Yer Tutucusu"/>
          <p:cNvSpPr>
            <a:spLocks noGrp="1"/>
          </p:cNvSpPr>
          <p:nvPr>
            <p:ph type="sldNum" sz="quarter" idx="12"/>
          </p:nvPr>
        </p:nvSpPr>
        <p:spPr/>
        <p:txBody>
          <a:bodyPr/>
          <a:lstStyle>
            <a:lvl1pPr>
              <a:defRPr/>
            </a:lvl1pPr>
          </a:lstStyle>
          <a:p>
            <a:pPr>
              <a:defRPr/>
            </a:pPr>
            <a:fld id="{6DFC47C5-3415-41BF-8306-68113913ABC8}" type="slidenum">
              <a:rPr lang="tr-TR"/>
              <a:pPr>
                <a:defRPr/>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3 Veri Yer Tutucusu"/>
          <p:cNvSpPr>
            <a:spLocks noGrp="1"/>
          </p:cNvSpPr>
          <p:nvPr>
            <p:ph type="dt" sz="half" idx="10"/>
          </p:nvPr>
        </p:nvSpPr>
        <p:spPr/>
        <p:txBody>
          <a:bodyPr/>
          <a:lstStyle>
            <a:lvl1pPr>
              <a:defRPr/>
            </a:lvl1pPr>
          </a:lstStyle>
          <a:p>
            <a:pPr>
              <a:defRPr/>
            </a:pPr>
            <a:fld id="{DD5EA90F-6495-4CE1-A951-09FA8E0CFECC}" type="datetimeFigureOut">
              <a:rPr lang="tr-TR"/>
              <a:pPr>
                <a:defRPr/>
              </a:pPr>
              <a:t>2.08.2021</a:t>
            </a:fld>
            <a:endParaRPr lang="tr-TR"/>
          </a:p>
        </p:txBody>
      </p:sp>
      <p:sp>
        <p:nvSpPr>
          <p:cNvPr id="4" name="4 Altbilgi Yer Tutucusu"/>
          <p:cNvSpPr>
            <a:spLocks noGrp="1"/>
          </p:cNvSpPr>
          <p:nvPr>
            <p:ph type="ftr" sz="quarter" idx="11"/>
          </p:nvPr>
        </p:nvSpPr>
        <p:spPr/>
        <p:txBody>
          <a:bodyPr/>
          <a:lstStyle>
            <a:lvl1pPr>
              <a:defRPr/>
            </a:lvl1pPr>
          </a:lstStyle>
          <a:p>
            <a:pPr>
              <a:defRPr/>
            </a:pPr>
            <a:endParaRPr lang="tr-TR"/>
          </a:p>
        </p:txBody>
      </p:sp>
      <p:sp>
        <p:nvSpPr>
          <p:cNvPr id="5" name="5 Slayt Numarası Yer Tutucusu"/>
          <p:cNvSpPr>
            <a:spLocks noGrp="1"/>
          </p:cNvSpPr>
          <p:nvPr>
            <p:ph type="sldNum" sz="quarter" idx="12"/>
          </p:nvPr>
        </p:nvSpPr>
        <p:spPr/>
        <p:txBody>
          <a:bodyPr/>
          <a:lstStyle>
            <a:lvl1pPr>
              <a:defRPr/>
            </a:lvl1pPr>
          </a:lstStyle>
          <a:p>
            <a:pPr>
              <a:defRPr/>
            </a:pPr>
            <a:fld id="{5F95DFC6-C6BA-4400-83D7-F43E26010483}" type="slidenum">
              <a:rPr lang="tr-TR"/>
              <a:pPr>
                <a:defRPr/>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fld id="{F37D520E-DA2C-47B5-9137-399D9C40667E}" type="datetimeFigureOut">
              <a:rPr lang="tr-TR"/>
              <a:pPr>
                <a:defRPr/>
              </a:pPr>
              <a:t>2.08.2021</a:t>
            </a:fld>
            <a:endParaRPr lang="tr-TR"/>
          </a:p>
        </p:txBody>
      </p:sp>
      <p:sp>
        <p:nvSpPr>
          <p:cNvPr id="3" name="4 Altbilgi Yer Tutucusu"/>
          <p:cNvSpPr>
            <a:spLocks noGrp="1"/>
          </p:cNvSpPr>
          <p:nvPr>
            <p:ph type="ftr" sz="quarter" idx="11"/>
          </p:nvPr>
        </p:nvSpPr>
        <p:spPr/>
        <p:txBody>
          <a:bodyPr/>
          <a:lstStyle>
            <a:lvl1pPr>
              <a:defRPr/>
            </a:lvl1pPr>
          </a:lstStyle>
          <a:p>
            <a:pPr>
              <a:defRPr/>
            </a:pPr>
            <a:endParaRPr lang="tr-TR"/>
          </a:p>
        </p:txBody>
      </p:sp>
      <p:sp>
        <p:nvSpPr>
          <p:cNvPr id="4" name="5 Slayt Numarası Yer Tutucusu"/>
          <p:cNvSpPr>
            <a:spLocks noGrp="1"/>
          </p:cNvSpPr>
          <p:nvPr>
            <p:ph type="sldNum" sz="quarter" idx="12"/>
          </p:nvPr>
        </p:nvSpPr>
        <p:spPr/>
        <p:txBody>
          <a:bodyPr/>
          <a:lstStyle>
            <a:lvl1pPr>
              <a:defRPr/>
            </a:lvl1pPr>
          </a:lstStyle>
          <a:p>
            <a:pPr>
              <a:defRPr/>
            </a:pPr>
            <a:fld id="{FBDE2B00-5E3F-4F15-A442-3E17843DAF18}" type="slidenum">
              <a:rPr lang="tr-TR"/>
              <a:pPr>
                <a:defRP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E4CF5B70-7042-4C01-B7C3-E3FD3AE76D21}" type="datetimeFigureOut">
              <a:rPr lang="tr-TR"/>
              <a:pPr>
                <a:defRPr/>
              </a:pPr>
              <a:t>2.08.2021</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2386D61B-6124-4BEE-9E19-3310BD66503B}" type="slidenum">
              <a:rPr lang="tr-TR"/>
              <a:pPr>
                <a:defRP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00F046C3-4F4F-4B42-B55C-85244B8E08B3}" type="datetimeFigureOut">
              <a:rPr lang="tr-TR"/>
              <a:pPr>
                <a:defRPr/>
              </a:pPr>
              <a:t>2.08.2021</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C9492C1D-6B36-449C-92DF-C2D9477A3A8A}" type="slidenum">
              <a:rPr lang="tr-TR"/>
              <a:pPr>
                <a:defRPr/>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4634E80B-5986-4495-B066-6E7BF9B72B2C}" type="datetimeFigureOut">
              <a:rPr lang="tr-TR"/>
              <a:pPr>
                <a:defRPr/>
              </a:pPr>
              <a:t>2.08.2021</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C75C738A-DA43-4565-808A-82B97F9E11E0}" type="slidenum">
              <a:rPr lang="tr-TR"/>
              <a:pPr>
                <a:defRP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5FE36CB6-2031-4208-843E-B6D38DD0077D}" type="datetimeFigureOut">
              <a:rPr lang="tr-TR"/>
              <a:pPr>
                <a:defRPr/>
              </a:pPr>
              <a:t>2.08.2021</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776E010F-7C3E-4724-A54B-5ED410A76A74}"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1 Başlık Yer Tutucusu"/>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027" name="2 Metin Yer Tutucusu"/>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E4FBF977-27C7-4009-940A-9C489896FD4F}" type="datetimeFigureOut">
              <a:rPr lang="tr-TR"/>
              <a:pPr>
                <a:defRPr/>
              </a:pPr>
              <a:t>2.08.2021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86DA3CD8-F04D-4F98-831A-88ACCB404894}"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6.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4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47.jpeg"/></Relationships>
</file>

<file path=ppt/slides/_rels/slide4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6.xml"/><Relationship Id="rId4" Type="http://schemas.openxmlformats.org/officeDocument/2006/relationships/image" Target="../media/image51.jpeg"/></Relationships>
</file>

<file path=ppt/slides/_rels/slide4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6.xml"/><Relationship Id="rId5" Type="http://schemas.openxmlformats.org/officeDocument/2006/relationships/image" Target="../media/image55.jpeg"/><Relationship Id="rId4" Type="http://schemas.openxmlformats.org/officeDocument/2006/relationships/image" Target="../media/image54.jpeg"/></Relationships>
</file>

<file path=ppt/slides/_rels/slide4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5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6.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5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755576" y="1659018"/>
            <a:ext cx="7772400" cy="1512167"/>
          </a:xfrm>
        </p:spPr>
        <p:txBody>
          <a:bodyPr/>
          <a:lstStyle/>
          <a:p>
            <a:r>
              <a:rPr lang="tr-TR" dirty="0" smtClean="0">
                <a:solidFill>
                  <a:srgbClr val="FF0000"/>
                </a:solidFill>
              </a:rPr>
              <a:t/>
            </a:r>
            <a:br>
              <a:rPr lang="tr-TR" dirty="0" smtClean="0">
                <a:solidFill>
                  <a:srgbClr val="FF0000"/>
                </a:solidFill>
              </a:rPr>
            </a:br>
            <a:r>
              <a:rPr lang="tr-TR" dirty="0">
                <a:solidFill>
                  <a:srgbClr val="FF0000"/>
                </a:solidFill>
              </a:rPr>
              <a:t/>
            </a:r>
            <a:br>
              <a:rPr lang="tr-TR" dirty="0">
                <a:solidFill>
                  <a:srgbClr val="FF0000"/>
                </a:solidFill>
              </a:rPr>
            </a:br>
            <a:r>
              <a:rPr lang="tr-TR" dirty="0" smtClean="0">
                <a:solidFill>
                  <a:srgbClr val="FF0000"/>
                </a:solidFill>
              </a:rPr>
              <a:t>MERSİN ÜNİVERSİTESİ</a:t>
            </a:r>
            <a:br>
              <a:rPr lang="tr-TR" dirty="0" smtClean="0">
                <a:solidFill>
                  <a:srgbClr val="FF0000"/>
                </a:solidFill>
              </a:rPr>
            </a:br>
            <a:r>
              <a:rPr lang="tr-TR" dirty="0" smtClean="0">
                <a:solidFill>
                  <a:srgbClr val="FF0000"/>
                </a:solidFill>
              </a:rPr>
              <a:t>TIP FAKÜLTESİ</a:t>
            </a:r>
            <a:br>
              <a:rPr lang="tr-TR" dirty="0" smtClean="0">
                <a:solidFill>
                  <a:srgbClr val="FF0000"/>
                </a:solidFill>
              </a:rPr>
            </a:br>
            <a:r>
              <a:rPr lang="tr-TR" dirty="0" smtClean="0"/>
              <a:t/>
            </a:r>
            <a:br>
              <a:rPr lang="tr-TR" dirty="0" smtClean="0"/>
            </a:br>
            <a:endParaRPr lang="tr-TR" dirty="0"/>
          </a:p>
        </p:txBody>
      </p:sp>
      <p:sp>
        <p:nvSpPr>
          <p:cNvPr id="3" name="Alt Başlık 2"/>
          <p:cNvSpPr>
            <a:spLocks noGrp="1"/>
          </p:cNvSpPr>
          <p:nvPr>
            <p:ph type="subTitle" idx="1"/>
          </p:nvPr>
        </p:nvSpPr>
        <p:spPr>
          <a:xfrm>
            <a:off x="1529408" y="5589240"/>
            <a:ext cx="6224736" cy="764705"/>
          </a:xfrm>
        </p:spPr>
        <p:txBody>
          <a:bodyPr/>
          <a:lstStyle/>
          <a:p>
            <a:r>
              <a:rPr lang="tr-TR" dirty="0" smtClean="0"/>
              <a:t>TANITIM SUNUMU</a:t>
            </a:r>
            <a:endParaRPr lang="tr-TR" dirty="0"/>
          </a:p>
          <a:p>
            <a:r>
              <a:rPr lang="tr-TR" sz="1400" smtClean="0"/>
              <a:t>AĞUSTOS </a:t>
            </a:r>
            <a:r>
              <a:rPr lang="tr-TR" sz="1400" smtClean="0"/>
              <a:t>2021</a:t>
            </a:r>
            <a:endParaRPr lang="tr-TR" sz="1400" dirty="0" smtClean="0"/>
          </a:p>
        </p:txBody>
      </p:sp>
      <p:pic>
        <p:nvPicPr>
          <p:cNvPr id="4" name="Picture 4" descr="mersin üniversitesi tıp fakültesi amblemi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2320" y="188640"/>
            <a:ext cx="1333500" cy="1333501"/>
          </a:xfrm>
          <a:prstGeom prst="rect">
            <a:avLst/>
          </a:prstGeom>
          <a:noFill/>
          <a:extLst>
            <a:ext uri="{909E8E84-426E-40DD-AFC4-6F175D3DCCD1}">
              <a14:hiddenFill xmlns:a14="http://schemas.microsoft.com/office/drawing/2010/main">
                <a:solidFill>
                  <a:srgbClr val="FFFFFF"/>
                </a:solidFill>
              </a14:hiddenFill>
            </a:ext>
          </a:extLst>
        </p:spPr>
      </p:pic>
      <p:pic>
        <p:nvPicPr>
          <p:cNvPr id="7" name="Resim 6"/>
          <p:cNvPicPr>
            <a:picLocks noChangeAspect="1"/>
          </p:cNvPicPr>
          <p:nvPr/>
        </p:nvPicPr>
        <p:blipFill>
          <a:blip r:embed="rId3"/>
          <a:stretch>
            <a:fillRect/>
          </a:stretch>
        </p:blipFill>
        <p:spPr>
          <a:xfrm>
            <a:off x="395536" y="188640"/>
            <a:ext cx="1547762" cy="1368152"/>
          </a:xfrm>
          <a:prstGeom prst="rect">
            <a:avLst/>
          </a:prstGeom>
        </p:spPr>
      </p:pic>
      <p:pic>
        <p:nvPicPr>
          <p:cNvPr id="6" name="Picture 2" descr="graduation | HEALTHOU"/>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7863" y="3273411"/>
            <a:ext cx="2119907" cy="1884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72117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4572" y="548680"/>
            <a:ext cx="8229600" cy="1143000"/>
          </a:xfrm>
        </p:spPr>
        <p:txBody>
          <a:bodyPr/>
          <a:lstStyle/>
          <a:p>
            <a:r>
              <a:rPr lang="tr-TR" dirty="0" smtClean="0">
                <a:solidFill>
                  <a:srgbClr val="FF0000"/>
                </a:solidFill>
              </a:rPr>
              <a:t>KURULUŞ</a:t>
            </a:r>
            <a:endParaRPr lang="tr-TR" dirty="0">
              <a:solidFill>
                <a:srgbClr val="FF0000"/>
              </a:solidFill>
            </a:endParaRPr>
          </a:p>
        </p:txBody>
      </p:sp>
      <p:sp>
        <p:nvSpPr>
          <p:cNvPr id="3" name="İçerik Yer Tutucusu 2"/>
          <p:cNvSpPr>
            <a:spLocks noGrp="1"/>
          </p:cNvSpPr>
          <p:nvPr>
            <p:ph idx="1"/>
          </p:nvPr>
        </p:nvSpPr>
        <p:spPr>
          <a:xfrm>
            <a:off x="752405" y="2132541"/>
            <a:ext cx="7752147" cy="1440159"/>
          </a:xfrm>
        </p:spPr>
        <p:txBody>
          <a:bodyPr/>
          <a:lstStyle/>
          <a:p>
            <a:pPr marL="0" indent="0">
              <a:lnSpc>
                <a:spcPct val="115000"/>
              </a:lnSpc>
              <a:spcAft>
                <a:spcPts val="750"/>
              </a:spcAft>
              <a:buNone/>
            </a:pPr>
            <a:r>
              <a:rPr lang="tr-TR" sz="1800" b="1" dirty="0" smtClean="0"/>
              <a:t>Mersin </a:t>
            </a:r>
            <a:r>
              <a:rPr lang="tr-TR" sz="1800" b="1" dirty="0"/>
              <a:t>Üniversitesi Tıp Fakültesi </a:t>
            </a:r>
            <a:r>
              <a:rPr lang="tr-TR" sz="1800" b="1" dirty="0" smtClean="0"/>
              <a:t>(MEÜTF) 17.04.1998 </a:t>
            </a:r>
            <a:r>
              <a:rPr lang="tr-TR" sz="1800" b="1" dirty="0"/>
              <a:t>tarihinde </a:t>
            </a:r>
            <a:r>
              <a:rPr lang="tr-TR" sz="1800" b="1" dirty="0" smtClean="0"/>
              <a:t>faaliyete </a:t>
            </a:r>
            <a:r>
              <a:rPr lang="tr-TR" sz="1800" b="1" dirty="0"/>
              <a:t>geçmiş ve 1998-1999 eğitim-öğretim yılında eğitime başlamıştır. </a:t>
            </a:r>
            <a:endParaRPr lang="tr-TR" sz="1800" b="1" dirty="0" smtClean="0"/>
          </a:p>
        </p:txBody>
      </p:sp>
      <p:pic>
        <p:nvPicPr>
          <p:cNvPr id="4" name="Picture 2" descr="Mersin Üniversitesi - Akademik - Tıp Fakültesi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3946700"/>
            <a:ext cx="3436640" cy="228885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Mersin Üniversitesi - Duyurular - Mersin Üniversitesi Tıp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9372" y="3913694"/>
            <a:ext cx="3935180" cy="2328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345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15616" y="908720"/>
            <a:ext cx="7211144" cy="1584176"/>
          </a:xfrm>
        </p:spPr>
        <p:txBody>
          <a:bodyPr/>
          <a:lstStyle/>
          <a:p>
            <a:pPr marL="0" indent="0">
              <a:buNone/>
            </a:pPr>
            <a:r>
              <a:rPr lang="tr-TR" sz="1800" b="1" dirty="0"/>
              <a:t>Fakültemiz kurulduğu günden bu yana her anlamda; fiziksel imkanlar, öğretim üyesi kadrosu, temel işlevleri olan bilim üretme, eğitim ve hastane hizmetleri yönünden hızla ilerlemiş ve bugün ülkemizin önde gelen tıp fakülteleri arasına girmiştir. </a:t>
            </a:r>
            <a:endParaRPr lang="tr-TR" sz="1800" b="1" dirty="0" smtClean="0"/>
          </a:p>
        </p:txBody>
      </p:sp>
      <p:pic>
        <p:nvPicPr>
          <p:cNvPr id="4" name="Picture 6" descr="Mersin Üniversitesi Tıp Fakültesi Çalışanlarına Ücret Mağduriyeti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3992" y="2564904"/>
            <a:ext cx="6192688" cy="3488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254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92696"/>
            <a:ext cx="8229600" cy="2448272"/>
          </a:xfrm>
        </p:spPr>
        <p:txBody>
          <a:bodyPr/>
          <a:lstStyle/>
          <a:p>
            <a:pPr lvl="0"/>
            <a:r>
              <a:rPr lang="tr-TR" sz="1600" b="1" dirty="0">
                <a:solidFill>
                  <a:prstClr val="black"/>
                </a:solidFill>
              </a:rPr>
              <a:t>Günümüz itibari ile tüm binaları yenilenmiş, her türlü teknik donanıma ve </a:t>
            </a:r>
            <a:r>
              <a:rPr lang="tr-TR" sz="1600" b="1" dirty="0" err="1">
                <a:solidFill>
                  <a:prstClr val="black"/>
                </a:solidFill>
              </a:rPr>
              <a:t>laboratuar</a:t>
            </a:r>
            <a:r>
              <a:rPr lang="tr-TR" sz="1600" b="1" dirty="0">
                <a:solidFill>
                  <a:prstClr val="black"/>
                </a:solidFill>
              </a:rPr>
              <a:t> imkanına kavuşmuştur. Fakültemizde Temel, Dahili ve Cerrahi Tıp Bilimleri olmak üzere 3 bölüm, bu bölümler içinde 42 anabilim dalı ve </a:t>
            </a:r>
            <a:r>
              <a:rPr lang="tr-TR" sz="1600" b="1" dirty="0" smtClean="0">
                <a:solidFill>
                  <a:prstClr val="black"/>
                </a:solidFill>
              </a:rPr>
              <a:t>34 </a:t>
            </a:r>
            <a:r>
              <a:rPr lang="tr-TR" sz="1600" b="1" dirty="0">
                <a:solidFill>
                  <a:prstClr val="black"/>
                </a:solidFill>
              </a:rPr>
              <a:t>bilim dalı bulunmaktadır. </a:t>
            </a:r>
          </a:p>
          <a:p>
            <a:pPr lvl="0"/>
            <a:r>
              <a:rPr lang="tr-TR" sz="1600" b="1" dirty="0">
                <a:solidFill>
                  <a:prstClr val="black"/>
                </a:solidFill>
              </a:rPr>
              <a:t>Fakültemizde eğitim-öğretim sürecini etkin bir şekilde yürütebilmek üzere </a:t>
            </a:r>
            <a:r>
              <a:rPr lang="tr-TR" sz="1600" b="1" dirty="0" smtClean="0">
                <a:solidFill>
                  <a:srgbClr val="FF0000"/>
                </a:solidFill>
              </a:rPr>
              <a:t>151 </a:t>
            </a:r>
            <a:r>
              <a:rPr lang="tr-TR" sz="1600" b="1" dirty="0">
                <a:solidFill>
                  <a:srgbClr val="FF0000"/>
                </a:solidFill>
              </a:rPr>
              <a:t>Profesör, </a:t>
            </a:r>
            <a:r>
              <a:rPr lang="tr-TR" sz="1600" b="1" dirty="0" smtClean="0">
                <a:solidFill>
                  <a:srgbClr val="FF0000"/>
                </a:solidFill>
              </a:rPr>
              <a:t>36 </a:t>
            </a:r>
            <a:r>
              <a:rPr lang="tr-TR" sz="1600" b="1" dirty="0">
                <a:solidFill>
                  <a:srgbClr val="FF0000"/>
                </a:solidFill>
              </a:rPr>
              <a:t>Doçent, </a:t>
            </a:r>
            <a:r>
              <a:rPr lang="tr-TR" sz="1600" b="1" dirty="0" smtClean="0">
                <a:solidFill>
                  <a:srgbClr val="FF0000"/>
                </a:solidFill>
              </a:rPr>
              <a:t>50 </a:t>
            </a:r>
            <a:r>
              <a:rPr lang="tr-TR" sz="1600" b="1" dirty="0">
                <a:solidFill>
                  <a:srgbClr val="FF0000"/>
                </a:solidFill>
              </a:rPr>
              <a:t>Dr. Öğretim Üyesi, 9</a:t>
            </a:r>
            <a:r>
              <a:rPr lang="tr-TR" sz="1600" b="1" dirty="0" smtClean="0">
                <a:solidFill>
                  <a:srgbClr val="FF0000"/>
                </a:solidFill>
              </a:rPr>
              <a:t> </a:t>
            </a:r>
            <a:r>
              <a:rPr lang="tr-TR" sz="1600" b="1" dirty="0">
                <a:solidFill>
                  <a:srgbClr val="FF0000"/>
                </a:solidFill>
              </a:rPr>
              <a:t>Öğretim Görevlisi </a:t>
            </a:r>
            <a:r>
              <a:rPr lang="tr-TR" sz="1600" b="1" dirty="0">
                <a:solidFill>
                  <a:prstClr val="black"/>
                </a:solidFill>
              </a:rPr>
              <a:t>görev yapmaktadır. Sayısı her gün değişmekle birlikte </a:t>
            </a:r>
            <a:r>
              <a:rPr lang="tr-TR" sz="1600" b="1" dirty="0" smtClean="0">
                <a:solidFill>
                  <a:srgbClr val="FF0000"/>
                </a:solidFill>
              </a:rPr>
              <a:t>374 </a:t>
            </a:r>
            <a:r>
              <a:rPr lang="tr-TR" sz="1600" b="1" dirty="0">
                <a:solidFill>
                  <a:srgbClr val="FF0000"/>
                </a:solidFill>
              </a:rPr>
              <a:t>araştırma görevlisi ile </a:t>
            </a:r>
            <a:r>
              <a:rPr lang="tr-TR" sz="1600" b="1" dirty="0" smtClean="0">
                <a:solidFill>
                  <a:srgbClr val="FF0000"/>
                </a:solidFill>
              </a:rPr>
              <a:t>38 </a:t>
            </a:r>
            <a:r>
              <a:rPr lang="tr-TR" sz="1600" b="1" dirty="0">
                <a:solidFill>
                  <a:srgbClr val="FF0000"/>
                </a:solidFill>
              </a:rPr>
              <a:t>yan dal araştırma görevlisine</a:t>
            </a:r>
            <a:r>
              <a:rPr lang="tr-TR" sz="1600" b="1" dirty="0"/>
              <a:t> </a:t>
            </a:r>
            <a:r>
              <a:rPr lang="tr-TR" sz="1600" b="1" dirty="0">
                <a:solidFill>
                  <a:prstClr val="black"/>
                </a:solidFill>
              </a:rPr>
              <a:t>mezuniyet sonrası uzmanlık/yan dal uzmanlık eğitimi ve </a:t>
            </a:r>
            <a:r>
              <a:rPr lang="tr-TR" sz="1600" b="1" dirty="0" smtClean="0">
                <a:solidFill>
                  <a:srgbClr val="FF0000"/>
                </a:solidFill>
              </a:rPr>
              <a:t>1582 öğrencimize</a:t>
            </a:r>
            <a:r>
              <a:rPr lang="tr-TR" sz="1600" b="1" dirty="0" smtClean="0">
                <a:solidFill>
                  <a:prstClr val="black"/>
                </a:solidFill>
              </a:rPr>
              <a:t> </a:t>
            </a:r>
            <a:r>
              <a:rPr lang="tr-TR" sz="1600" b="1" dirty="0">
                <a:solidFill>
                  <a:prstClr val="black"/>
                </a:solidFill>
              </a:rPr>
              <a:t>lisans eğitimleri verilmektedir. 2003-2004 eğitim-öğretim yılında ilk mezunlarını veren fakültemiz, kuruluşundan bugüne kadar </a:t>
            </a:r>
            <a:r>
              <a:rPr lang="tr-TR" sz="1600" b="1" dirty="0" smtClean="0">
                <a:solidFill>
                  <a:prstClr val="black"/>
                </a:solidFill>
              </a:rPr>
              <a:t>18. dönem mezunları ile birlikte </a:t>
            </a:r>
            <a:r>
              <a:rPr lang="tr-TR" sz="1600" b="1" dirty="0" smtClean="0">
                <a:solidFill>
                  <a:srgbClr val="FF0000"/>
                </a:solidFill>
              </a:rPr>
              <a:t>1879 </a:t>
            </a:r>
            <a:r>
              <a:rPr lang="tr-TR" sz="1600" b="1" dirty="0">
                <a:solidFill>
                  <a:srgbClr val="FF0000"/>
                </a:solidFill>
              </a:rPr>
              <a:t>hekim mezun </a:t>
            </a:r>
            <a:r>
              <a:rPr lang="tr-TR" sz="1600" b="1" dirty="0" smtClean="0">
                <a:solidFill>
                  <a:srgbClr val="FF0000"/>
                </a:solidFill>
              </a:rPr>
              <a:t>etmiştir</a:t>
            </a:r>
            <a:r>
              <a:rPr lang="tr-TR" sz="1600" b="1" dirty="0" smtClean="0">
                <a:solidFill>
                  <a:prstClr val="black"/>
                </a:solidFill>
              </a:rPr>
              <a:t>.</a:t>
            </a:r>
            <a:endParaRPr lang="tr-TR" sz="1600" b="1" dirty="0">
              <a:solidFill>
                <a:prstClr val="black"/>
              </a:solidFill>
            </a:endParaRPr>
          </a:p>
          <a:p>
            <a:pPr marL="0" indent="0">
              <a:buNone/>
            </a:pPr>
            <a:endParaRPr lang="tr-TR" sz="1800"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8197" y="3284984"/>
            <a:ext cx="5387606" cy="3094233"/>
          </a:xfrm>
          <a:prstGeom prst="rect">
            <a:avLst/>
          </a:prstGeom>
        </p:spPr>
      </p:pic>
    </p:spTree>
    <p:extLst>
      <p:ext uri="{BB962C8B-B14F-4D97-AF65-F5344CB8AC3E}">
        <p14:creationId xmlns:p14="http://schemas.microsoft.com/office/powerpoint/2010/main" val="1253247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11560" y="1507674"/>
            <a:ext cx="8229600" cy="2353373"/>
          </a:xfrm>
        </p:spPr>
        <p:txBody>
          <a:bodyPr/>
          <a:lstStyle/>
          <a:p>
            <a:pPr marL="0" lvl="0" indent="0">
              <a:lnSpc>
                <a:spcPct val="115000"/>
              </a:lnSpc>
              <a:spcAft>
                <a:spcPts val="750"/>
              </a:spcAft>
              <a:buNone/>
            </a:pPr>
            <a:r>
              <a:rPr lang="tr-TR" sz="1800" b="1" dirty="0"/>
              <a:t>Mersin Üniversitesi Çiftlikköy Yerleşkesinde yer alan 722 yataklı 100.000 m2 alana sahip “Mersin Üniversitesi Hastanesi” </a:t>
            </a:r>
            <a:r>
              <a:rPr lang="tr-TR" sz="1800" b="1" dirty="0" smtClean="0"/>
              <a:t>2014 yılından </a:t>
            </a:r>
            <a:r>
              <a:rPr lang="tr-TR" sz="1800" b="1" dirty="0"/>
              <a:t>itibaren </a:t>
            </a:r>
            <a:r>
              <a:rPr lang="tr-TR" sz="1800" b="1" dirty="0" smtClean="0"/>
              <a:t>sağlık </a:t>
            </a:r>
            <a:r>
              <a:rPr lang="tr-TR" sz="1800" b="1" dirty="0"/>
              <a:t>hizmetlerini yeni binasında sürdürmeye başlamıştır</a:t>
            </a:r>
            <a:r>
              <a:rPr lang="tr-TR" sz="1800" b="1" dirty="0" smtClean="0"/>
              <a:t>.</a:t>
            </a:r>
          </a:p>
          <a:p>
            <a:pPr marL="0" indent="0">
              <a:lnSpc>
                <a:spcPct val="115000"/>
              </a:lnSpc>
              <a:spcAft>
                <a:spcPts val="750"/>
              </a:spcAft>
              <a:buNone/>
            </a:pPr>
            <a:r>
              <a:rPr lang="tr-TR" sz="1800" b="1" dirty="0" smtClean="0">
                <a:ea typeface="Times New Roman" panose="02020603050405020304" pitchFamily="18" charset="0"/>
              </a:rPr>
              <a:t>Hastanemiz ilk kez </a:t>
            </a:r>
            <a:r>
              <a:rPr lang="tr-TR" sz="1800" b="1" dirty="0" smtClean="0">
                <a:solidFill>
                  <a:srgbClr val="FF0000"/>
                </a:solidFill>
                <a:ea typeface="Times New Roman" panose="02020603050405020304" pitchFamily="18" charset="0"/>
              </a:rPr>
              <a:t>2003</a:t>
            </a:r>
            <a:r>
              <a:rPr lang="tr-TR" sz="1800" b="1" dirty="0" smtClean="0">
                <a:ea typeface="Times New Roman" panose="02020603050405020304" pitchFamily="18" charset="0"/>
              </a:rPr>
              <a:t> yılında aldığı </a:t>
            </a:r>
            <a:r>
              <a:rPr lang="tr-TR" sz="1800" b="1" dirty="0">
                <a:solidFill>
                  <a:srgbClr val="FF0000"/>
                </a:solidFill>
                <a:ea typeface="Times New Roman" panose="02020603050405020304" pitchFamily="18" charset="0"/>
              </a:rPr>
              <a:t>TSE-ISO-EN 9001-2000 Kalite Yönetim Sistemi </a:t>
            </a:r>
            <a:r>
              <a:rPr lang="tr-TR" sz="1800" b="1" dirty="0" smtClean="0">
                <a:solidFill>
                  <a:srgbClr val="FF0000"/>
                </a:solidFill>
                <a:ea typeface="Times New Roman" panose="02020603050405020304" pitchFamily="18" charset="0"/>
              </a:rPr>
              <a:t>Belgesi</a:t>
            </a:r>
            <a:r>
              <a:rPr lang="tr-TR" sz="1800" b="1" dirty="0" smtClean="0">
                <a:ea typeface="Times New Roman" panose="02020603050405020304" pitchFamily="18" charset="0"/>
              </a:rPr>
              <a:t>ni </a:t>
            </a:r>
            <a:r>
              <a:rPr lang="tr-TR" sz="1800" b="1" dirty="0">
                <a:ea typeface="Times New Roman" panose="02020603050405020304" pitchFamily="18" charset="0"/>
              </a:rPr>
              <a:t>belirli aralıklarla </a:t>
            </a:r>
            <a:r>
              <a:rPr lang="tr-TR" sz="1800" b="1" dirty="0" smtClean="0">
                <a:ea typeface="Times New Roman" panose="02020603050405020304" pitchFamily="18" charset="0"/>
              </a:rPr>
              <a:t>yenilemiş ve Kalite </a:t>
            </a:r>
            <a:r>
              <a:rPr lang="tr-TR" sz="1800" b="1" dirty="0">
                <a:ea typeface="Times New Roman" panose="02020603050405020304" pitchFamily="18" charset="0"/>
              </a:rPr>
              <a:t>Yönetim Sistemi Belgesi devamlılığını sağlamıştır.</a:t>
            </a:r>
            <a:endParaRPr lang="tr-TR" sz="1800" b="1" dirty="0"/>
          </a:p>
          <a:p>
            <a:pPr marL="0" lvl="0" indent="0">
              <a:lnSpc>
                <a:spcPct val="115000"/>
              </a:lnSpc>
              <a:spcAft>
                <a:spcPts val="750"/>
              </a:spcAft>
              <a:buNone/>
            </a:pPr>
            <a:endParaRPr lang="tr-TR" sz="1800" b="1" dirty="0"/>
          </a:p>
        </p:txBody>
      </p:sp>
      <p:pic>
        <p:nvPicPr>
          <p:cNvPr id="5" name="Picture 6" descr="Mersin Üniversitesi Tıp Fakültesi Çalışanlarına Ücret Mağduriyeti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3717032"/>
            <a:ext cx="5040560" cy="2839204"/>
          </a:xfrm>
          <a:prstGeom prst="rect">
            <a:avLst/>
          </a:prstGeom>
          <a:noFill/>
          <a:extLst>
            <a:ext uri="{909E8E84-426E-40DD-AFC4-6F175D3DCCD1}">
              <a14:hiddenFill xmlns:a14="http://schemas.microsoft.com/office/drawing/2010/main">
                <a:solidFill>
                  <a:srgbClr val="FFFFFF"/>
                </a:solidFill>
              </a14:hiddenFill>
            </a:ext>
          </a:extLst>
        </p:spPr>
      </p:pic>
      <p:pic>
        <p:nvPicPr>
          <p:cNvPr id="2" name="Resim 1"/>
          <p:cNvPicPr>
            <a:picLocks noChangeAspect="1"/>
          </p:cNvPicPr>
          <p:nvPr/>
        </p:nvPicPr>
        <p:blipFill>
          <a:blip r:embed="rId3"/>
          <a:stretch>
            <a:fillRect/>
          </a:stretch>
        </p:blipFill>
        <p:spPr>
          <a:xfrm>
            <a:off x="466831" y="358882"/>
            <a:ext cx="8230313" cy="1243692"/>
          </a:xfrm>
          <a:prstGeom prst="rect">
            <a:avLst/>
          </a:prstGeom>
        </p:spPr>
      </p:pic>
    </p:spTree>
    <p:extLst>
      <p:ext uri="{BB962C8B-B14F-4D97-AF65-F5344CB8AC3E}">
        <p14:creationId xmlns:p14="http://schemas.microsoft.com/office/powerpoint/2010/main" val="3622563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64158" y="980728"/>
            <a:ext cx="7139136" cy="2448272"/>
          </a:xfrm>
        </p:spPr>
        <p:txBody>
          <a:bodyPr/>
          <a:lstStyle/>
          <a:p>
            <a:pPr marL="0" indent="0">
              <a:buNone/>
            </a:pPr>
            <a:r>
              <a:rPr lang="tr-TR" sz="1600" b="1" dirty="0" smtClean="0"/>
              <a:t>Yeni Hastanemiz 37 dalda 120 muayene ve tedavi odası ile poliklinik hizmeti vermekte olup, 2’si Doğumhane, 1’i Kadın Doğum Ameliyathanesi ve 15’i büyük ameliyathane olmak üzere toplam 18 ameliyathane, 30 yetişkin, 20 çocuk olmak üzere 50 yataklı acil servis ile birlikte 131 günübirlik tedavi yatağı, toplam 127 yatakla hizmet veren yoğun bakımlar ile iki ve tek kişilik odalardan  oluşan 592 servis yatağı, 3 yataklı mahkum servisi olmak üzere</a:t>
            </a:r>
            <a:r>
              <a:rPr lang="tr-TR" sz="1600" b="1" dirty="0" smtClean="0">
                <a:solidFill>
                  <a:srgbClr val="3E4D5C"/>
                </a:solidFill>
              </a:rPr>
              <a:t> </a:t>
            </a:r>
            <a:r>
              <a:rPr lang="tr-TR" sz="1600" b="1" dirty="0" smtClean="0">
                <a:solidFill>
                  <a:srgbClr val="FF0000"/>
                </a:solidFill>
              </a:rPr>
              <a:t>toplam 722 yatak kapasitesi </a:t>
            </a:r>
            <a:r>
              <a:rPr lang="tr-TR" sz="1600" b="1" dirty="0" smtClean="0"/>
              <a:t>ile MERSİN halkı ve tüm bölgenin hizmetindedir.</a:t>
            </a:r>
          </a:p>
          <a:p>
            <a:pPr marL="0" indent="0">
              <a:buNone/>
            </a:pPr>
            <a:r>
              <a:rPr lang="tr-TR" sz="1600" b="1" dirty="0" smtClean="0"/>
              <a:t>14.500 m2 kapalı alan üzerine kurulu </a:t>
            </a:r>
            <a:r>
              <a:rPr lang="tr-TR" sz="1600" b="1" dirty="0" smtClean="0">
                <a:solidFill>
                  <a:srgbClr val="FF0000"/>
                </a:solidFill>
              </a:rPr>
              <a:t>150 yatak kapasiteli Onkoloji Hastanemiz</a:t>
            </a:r>
            <a:r>
              <a:rPr lang="tr-TR" sz="1600" b="1" dirty="0" smtClean="0"/>
              <a:t> de 2020 yılı Mart ayında açılmış ve hizmete başlamıştır. </a:t>
            </a:r>
            <a:endParaRPr lang="tr-TR" sz="1600" b="1" dirty="0"/>
          </a:p>
        </p:txBody>
      </p:sp>
      <p:pic>
        <p:nvPicPr>
          <p:cNvPr id="4" name="Picture 6" descr="Mersin Üniversitesi Tıp Fakültesi Çalışanlarına Ücret Mağduriyeti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3573016"/>
            <a:ext cx="4823352" cy="2716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3729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3522098"/>
            <a:ext cx="3816424" cy="2546523"/>
          </a:xfrm>
          <a:prstGeom prst="rect">
            <a:avLst/>
          </a:prstGeom>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704" y="260648"/>
            <a:ext cx="5387606" cy="3094233"/>
          </a:xfrm>
          <a:prstGeom prst="rect">
            <a:avLst/>
          </a:prstGeom>
        </p:spPr>
      </p:pic>
      <p:pic>
        <p:nvPicPr>
          <p:cNvPr id="4" name="Resim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55976" y="3548544"/>
            <a:ext cx="4536504" cy="2551483"/>
          </a:xfrm>
          <a:prstGeom prst="rect">
            <a:avLst/>
          </a:prstGeom>
        </p:spPr>
      </p:pic>
    </p:spTree>
    <p:extLst>
      <p:ext uri="{BB962C8B-B14F-4D97-AF65-F5344CB8AC3E}">
        <p14:creationId xmlns:p14="http://schemas.microsoft.com/office/powerpoint/2010/main" val="45168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7652" y="2348880"/>
            <a:ext cx="5206326" cy="2114244"/>
          </a:xfrm>
          <a:prstGeom prst="rect">
            <a:avLst/>
          </a:prstGeom>
        </p:spPr>
      </p:pic>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3688" y="332656"/>
            <a:ext cx="5694255" cy="1871986"/>
          </a:xfrm>
          <a:prstGeom prst="rect">
            <a:avLst/>
          </a:prstGeom>
        </p:spPr>
      </p:pic>
      <p:pic>
        <p:nvPicPr>
          <p:cNvPr id="8" name="Resim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3688" y="4621652"/>
            <a:ext cx="5711909" cy="1983604"/>
          </a:xfrm>
          <a:prstGeom prst="rect">
            <a:avLst/>
          </a:prstGeom>
        </p:spPr>
      </p:pic>
    </p:spTree>
    <p:extLst>
      <p:ext uri="{BB962C8B-B14F-4D97-AF65-F5344CB8AC3E}">
        <p14:creationId xmlns:p14="http://schemas.microsoft.com/office/powerpoint/2010/main" val="2326899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3429000"/>
            <a:ext cx="3887250" cy="2594739"/>
          </a:xfrm>
          <a:prstGeom prst="rect">
            <a:avLst/>
          </a:prstGeom>
        </p:spPr>
      </p:pic>
      <p:pic>
        <p:nvPicPr>
          <p:cNvPr id="3" name="Resi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2040" y="3428999"/>
            <a:ext cx="3888686" cy="2594739"/>
          </a:xfrm>
          <a:prstGeom prst="rect">
            <a:avLst/>
          </a:prstGeom>
        </p:spPr>
      </p:pic>
      <p:pic>
        <p:nvPicPr>
          <p:cNvPr id="6" name="Resi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0711" y="692696"/>
            <a:ext cx="3151659" cy="2102747"/>
          </a:xfrm>
          <a:prstGeom prst="rect">
            <a:avLst/>
          </a:prstGeom>
        </p:spPr>
      </p:pic>
      <p:pic>
        <p:nvPicPr>
          <p:cNvPr id="7" name="Resim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20072" y="692696"/>
            <a:ext cx="3173958" cy="2102747"/>
          </a:xfrm>
          <a:prstGeom prst="rect">
            <a:avLst/>
          </a:prstGeom>
        </p:spPr>
      </p:pic>
    </p:spTree>
    <p:extLst>
      <p:ext uri="{BB962C8B-B14F-4D97-AF65-F5344CB8AC3E}">
        <p14:creationId xmlns:p14="http://schemas.microsoft.com/office/powerpoint/2010/main" val="2490440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0" y="3824171"/>
            <a:ext cx="3995936" cy="2675278"/>
          </a:xfrm>
          <a:prstGeom prst="rect">
            <a:avLst/>
          </a:prstGeom>
        </p:spPr>
      </p:pic>
      <p:pic>
        <p:nvPicPr>
          <p:cNvPr id="4" name="Resi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692696"/>
            <a:ext cx="3995936" cy="2996952"/>
          </a:xfrm>
          <a:prstGeom prst="rect">
            <a:avLst/>
          </a:prstGeom>
        </p:spPr>
      </p:pic>
      <p:pic>
        <p:nvPicPr>
          <p:cNvPr id="5" name="Resim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9211" y="692696"/>
            <a:ext cx="3995936" cy="2996952"/>
          </a:xfrm>
          <a:prstGeom prst="rect">
            <a:avLst/>
          </a:prstGeom>
        </p:spPr>
      </p:pic>
      <p:pic>
        <p:nvPicPr>
          <p:cNvPr id="6" name="Resim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49323" y="4077072"/>
            <a:ext cx="3855824" cy="2053101"/>
          </a:xfrm>
          <a:prstGeom prst="rect">
            <a:avLst/>
          </a:prstGeom>
        </p:spPr>
      </p:pic>
    </p:spTree>
    <p:extLst>
      <p:ext uri="{BB962C8B-B14F-4D97-AF65-F5344CB8AC3E}">
        <p14:creationId xmlns:p14="http://schemas.microsoft.com/office/powerpoint/2010/main" val="3902958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slide backgroun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1196752"/>
            <a:ext cx="7445219" cy="4187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2995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50828" y="620688"/>
            <a:ext cx="8075240" cy="1143000"/>
          </a:xfrm>
        </p:spPr>
        <p:txBody>
          <a:bodyPr/>
          <a:lstStyle/>
          <a:p>
            <a:r>
              <a:rPr lang="tr-TR" sz="2800" dirty="0">
                <a:solidFill>
                  <a:srgbClr val="FF0000"/>
                </a:solidFill>
                <a:latin typeface="Open Sans"/>
              </a:rPr>
              <a:t>TSE EN </a:t>
            </a:r>
            <a:r>
              <a:rPr lang="tr-TR" sz="2800" dirty="0" smtClean="0">
                <a:solidFill>
                  <a:srgbClr val="FF0000"/>
                </a:solidFill>
                <a:latin typeface="Open Sans"/>
              </a:rPr>
              <a:t>ISO</a:t>
            </a:r>
            <a:r>
              <a:rPr lang="tr-TR" sz="2800" dirty="0">
                <a:solidFill>
                  <a:srgbClr val="FF0000"/>
                </a:solidFill>
                <a:latin typeface="Open Sans"/>
              </a:rPr>
              <a:t/>
            </a:r>
            <a:br>
              <a:rPr lang="tr-TR" sz="2800" dirty="0">
                <a:solidFill>
                  <a:srgbClr val="FF0000"/>
                </a:solidFill>
                <a:latin typeface="Open Sans"/>
              </a:rPr>
            </a:br>
            <a:r>
              <a:rPr lang="tr-TR" sz="2800" dirty="0">
                <a:solidFill>
                  <a:srgbClr val="FF0000"/>
                </a:solidFill>
                <a:latin typeface="Open Sans"/>
              </a:rPr>
              <a:t>Kalite Yönetim Sistemi Belgesi</a:t>
            </a:r>
            <a:endParaRPr lang="tr-TR" sz="2800" dirty="0"/>
          </a:p>
        </p:txBody>
      </p:sp>
      <p:sp>
        <p:nvSpPr>
          <p:cNvPr id="3" name="İçerik Yer Tutucusu 2"/>
          <p:cNvSpPr>
            <a:spLocks noGrp="1"/>
          </p:cNvSpPr>
          <p:nvPr>
            <p:ph idx="1"/>
          </p:nvPr>
        </p:nvSpPr>
        <p:spPr>
          <a:xfrm>
            <a:off x="1187623" y="2132856"/>
            <a:ext cx="7515625" cy="1252736"/>
          </a:xfrm>
        </p:spPr>
        <p:txBody>
          <a:bodyPr/>
          <a:lstStyle/>
          <a:p>
            <a:pPr marL="0" indent="0">
              <a:buNone/>
            </a:pPr>
            <a:r>
              <a:rPr lang="tr-TR" sz="1600" b="1" dirty="0" smtClean="0">
                <a:ea typeface="Times New Roman" panose="02020603050405020304" pitchFamily="18" charset="0"/>
              </a:rPr>
              <a:t>Fakültemizin </a:t>
            </a:r>
            <a:r>
              <a:rPr lang="tr-TR" sz="1600" b="1" dirty="0">
                <a:ea typeface="Times New Roman" panose="02020603050405020304" pitchFamily="18" charset="0"/>
              </a:rPr>
              <a:t>30.10.2003 tarihinde aldığı TSE-ISO-EN 9001-2000 Kalite Yönetim Sistemi Belgesi, </a:t>
            </a:r>
            <a:r>
              <a:rPr lang="tr-TR" sz="1600" b="1" dirty="0" smtClean="0">
                <a:ea typeface="Times New Roman" panose="02020603050405020304" pitchFamily="18" charset="0"/>
              </a:rPr>
              <a:t>belirli aralıklarla yenilenmiş ve 2010 yılından itibaren Üniversitemizin bir birimi olarak Kalite </a:t>
            </a:r>
            <a:r>
              <a:rPr lang="tr-TR" sz="1600" b="1" dirty="0">
                <a:ea typeface="Times New Roman" panose="02020603050405020304" pitchFamily="18" charset="0"/>
              </a:rPr>
              <a:t>Yönetim Sistemi </a:t>
            </a:r>
            <a:r>
              <a:rPr lang="tr-TR" sz="1600" b="1" dirty="0" smtClean="0">
                <a:ea typeface="Times New Roman" panose="02020603050405020304" pitchFamily="18" charset="0"/>
              </a:rPr>
              <a:t>Belgesi </a:t>
            </a:r>
            <a:r>
              <a:rPr lang="tr-TR" sz="1600" b="1" dirty="0">
                <a:ea typeface="Times New Roman" panose="02020603050405020304" pitchFamily="18" charset="0"/>
              </a:rPr>
              <a:t>devamlılığını sağlamıştır.</a:t>
            </a:r>
            <a:endParaRPr lang="tr-TR" sz="1600" b="1" dirty="0"/>
          </a:p>
        </p:txBody>
      </p:sp>
      <p:pic>
        <p:nvPicPr>
          <p:cNvPr id="3078" name="Picture 6" descr="Malezya'da TSE Belgelerinin Kabulü | Gaziantep Ticaret Borsas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4757" y="3933056"/>
            <a:ext cx="6047383" cy="1644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859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548680"/>
            <a:ext cx="8229600" cy="1143000"/>
          </a:xfrm>
        </p:spPr>
        <p:txBody>
          <a:bodyPr/>
          <a:lstStyle/>
          <a:p>
            <a:r>
              <a:rPr lang="tr-TR" sz="2800" dirty="0">
                <a:solidFill>
                  <a:srgbClr val="FF0000"/>
                </a:solidFill>
                <a:latin typeface="Open Sans"/>
                <a:ea typeface="+mn-ea"/>
                <a:cs typeface="+mn-cs"/>
              </a:rPr>
              <a:t>TSE EN ISO 9001: 2015 </a:t>
            </a:r>
            <a:r>
              <a:rPr lang="tr-TR" sz="2800" dirty="0" smtClean="0">
                <a:solidFill>
                  <a:srgbClr val="FF0000"/>
                </a:solidFill>
                <a:latin typeface="Open Sans"/>
                <a:ea typeface="+mn-ea"/>
                <a:cs typeface="+mn-cs"/>
              </a:rPr>
              <a:t/>
            </a:r>
            <a:br>
              <a:rPr lang="tr-TR" sz="2800" dirty="0" smtClean="0">
                <a:solidFill>
                  <a:srgbClr val="FF0000"/>
                </a:solidFill>
                <a:latin typeface="Open Sans"/>
                <a:ea typeface="+mn-ea"/>
                <a:cs typeface="+mn-cs"/>
              </a:rPr>
            </a:br>
            <a:r>
              <a:rPr lang="tr-TR" sz="2800" dirty="0" smtClean="0">
                <a:solidFill>
                  <a:srgbClr val="FF0000"/>
                </a:solidFill>
                <a:latin typeface="Open Sans"/>
                <a:ea typeface="+mn-ea"/>
                <a:cs typeface="+mn-cs"/>
              </a:rPr>
              <a:t>Kalite </a:t>
            </a:r>
            <a:r>
              <a:rPr lang="tr-TR" sz="2800" dirty="0">
                <a:solidFill>
                  <a:srgbClr val="FF0000"/>
                </a:solidFill>
                <a:latin typeface="Open Sans"/>
                <a:ea typeface="+mn-ea"/>
                <a:cs typeface="+mn-cs"/>
              </a:rPr>
              <a:t>Yönetim </a:t>
            </a:r>
            <a:r>
              <a:rPr lang="tr-TR" sz="2800" dirty="0" smtClean="0">
                <a:solidFill>
                  <a:srgbClr val="FF0000"/>
                </a:solidFill>
                <a:latin typeface="Open Sans"/>
                <a:ea typeface="+mn-ea"/>
                <a:cs typeface="+mn-cs"/>
              </a:rPr>
              <a:t>Sistemi Belgesi</a:t>
            </a:r>
            <a:endParaRPr lang="tr-TR" sz="2800" dirty="0">
              <a:solidFill>
                <a:srgbClr val="FF0000"/>
              </a:solidFill>
            </a:endParaRPr>
          </a:p>
        </p:txBody>
      </p:sp>
      <p:sp>
        <p:nvSpPr>
          <p:cNvPr id="3" name="İçerik Yer Tutucusu 2"/>
          <p:cNvSpPr>
            <a:spLocks noGrp="1"/>
          </p:cNvSpPr>
          <p:nvPr>
            <p:ph idx="1"/>
          </p:nvPr>
        </p:nvSpPr>
        <p:spPr>
          <a:xfrm>
            <a:off x="457200" y="2060848"/>
            <a:ext cx="8229600" cy="3773016"/>
          </a:xfrm>
        </p:spPr>
        <p:txBody>
          <a:bodyPr/>
          <a:lstStyle/>
          <a:p>
            <a:r>
              <a:rPr lang="tr-TR" sz="2000" b="1" dirty="0">
                <a:solidFill>
                  <a:srgbClr val="3E4D5C"/>
                </a:solidFill>
              </a:rPr>
              <a:t>Türk Standartları Enstitüsü (TSE) tarafından Üniversitemize verilen  “TSE EN ISO 9001: 2015 Kalite Yönetim Sistemi” belgesi yenilendi</a:t>
            </a:r>
            <a:r>
              <a:rPr lang="tr-TR" sz="2000" b="1" dirty="0" smtClean="0">
                <a:solidFill>
                  <a:srgbClr val="3E4D5C"/>
                </a:solidFill>
              </a:rPr>
              <a:t>.</a:t>
            </a:r>
          </a:p>
          <a:p>
            <a:r>
              <a:rPr lang="tr-TR" sz="2000" b="1" dirty="0" smtClean="0">
                <a:solidFill>
                  <a:srgbClr val="3E4D5C"/>
                </a:solidFill>
              </a:rPr>
              <a:t>2010 yılından beri </a:t>
            </a:r>
            <a:r>
              <a:rPr lang="tr-TR" sz="2000" b="1" dirty="0">
                <a:solidFill>
                  <a:srgbClr val="3E4D5C"/>
                </a:solidFill>
              </a:rPr>
              <a:t>TSE belgesine sahip olan Mersin Üniversitesi, “</a:t>
            </a:r>
            <a:r>
              <a:rPr lang="tr-TR" sz="2000" b="1" dirty="0">
                <a:solidFill>
                  <a:srgbClr val="FF0000"/>
                </a:solidFill>
              </a:rPr>
              <a:t>Kalite Yönetim Sistemi çerçevesinde, eğitim-öğretim, bilimsel araştırma ve toplumsal hizmet alanlarında, etkin, verimli, rekabetçi olmayı, üstün performansa odaklanmayı, uluslararası tanınırlığı ve saygınlığı hedeflemiş paydaşları ile birlikte sürekli iyileştirmeyi benimsemiştir.</a:t>
            </a:r>
            <a:r>
              <a:rPr lang="tr-TR" sz="2000" b="1" dirty="0">
                <a:solidFill>
                  <a:srgbClr val="3E4D5C"/>
                </a:solidFill>
              </a:rPr>
              <a:t>“ kalite politikasına uygun bir şekilde, kaliteyi kurumsal bir kültür haline getirmiş ve sistemin tüm birimlerinde etkin olarak kullanılması ve çalıştırılması için çalışmalarına devam etmektedir.</a:t>
            </a:r>
            <a:endParaRPr lang="tr-TR" sz="2000" b="1" dirty="0"/>
          </a:p>
        </p:txBody>
      </p:sp>
    </p:spTree>
    <p:extLst>
      <p:ext uri="{BB962C8B-B14F-4D97-AF65-F5344CB8AC3E}">
        <p14:creationId xmlns:p14="http://schemas.microsoft.com/office/powerpoint/2010/main" val="2135398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lide backgr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36014"/>
            <a:ext cx="9111051" cy="5124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9608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lide backgr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4704"/>
            <a:ext cx="9144000" cy="5142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14210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61003" y="548680"/>
            <a:ext cx="8229600" cy="1143000"/>
          </a:xfrm>
        </p:spPr>
        <p:txBody>
          <a:bodyPr/>
          <a:lstStyle/>
          <a:p>
            <a:r>
              <a:rPr lang="tr-TR" dirty="0" smtClean="0">
                <a:solidFill>
                  <a:srgbClr val="FF0000"/>
                </a:solidFill>
              </a:rPr>
              <a:t>MEÜTF VİZYONU</a:t>
            </a:r>
            <a:endParaRPr lang="tr-TR" dirty="0">
              <a:solidFill>
                <a:srgbClr val="FF0000"/>
              </a:solidFill>
            </a:endParaRPr>
          </a:p>
        </p:txBody>
      </p:sp>
      <p:sp>
        <p:nvSpPr>
          <p:cNvPr id="3" name="İçerik Yer Tutucusu 2"/>
          <p:cNvSpPr>
            <a:spLocks noGrp="1"/>
          </p:cNvSpPr>
          <p:nvPr>
            <p:ph idx="1"/>
          </p:nvPr>
        </p:nvSpPr>
        <p:spPr>
          <a:xfrm>
            <a:off x="971600" y="1844824"/>
            <a:ext cx="7730690" cy="1800200"/>
          </a:xfrm>
        </p:spPr>
        <p:txBody>
          <a:bodyPr/>
          <a:lstStyle/>
          <a:p>
            <a:pPr marL="0" indent="0">
              <a:buNone/>
            </a:pPr>
            <a:r>
              <a:rPr lang="tr-TR" sz="2400" dirty="0"/>
              <a:t>Çağdaşlığı ve sürekli yenilenmeyi ilke edinmiş, etik değerlerin içselleştirildiği, kalite bilincinin yerleştiği, ulusal ve uluslararası düzeyde tanınan ve tercih edilen, nitelikli bir tıp fakültesi olmak.</a:t>
            </a:r>
          </a:p>
        </p:txBody>
      </p:sp>
      <p:pic>
        <p:nvPicPr>
          <p:cNvPr id="4" name="Picture 8" descr="UMMC Commencement - University of Mississippi Medical Cent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1840" y="3775110"/>
            <a:ext cx="2972611" cy="2322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2264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553245"/>
            <a:ext cx="8229600" cy="1143000"/>
          </a:xfrm>
        </p:spPr>
        <p:txBody>
          <a:bodyPr/>
          <a:lstStyle/>
          <a:p>
            <a:r>
              <a:rPr lang="tr-TR" dirty="0" smtClean="0">
                <a:solidFill>
                  <a:srgbClr val="FF0000"/>
                </a:solidFill>
              </a:rPr>
              <a:t>MEÜTF MİSYONU</a:t>
            </a:r>
            <a:endParaRPr lang="tr-TR" dirty="0">
              <a:solidFill>
                <a:srgbClr val="FF0000"/>
              </a:solidFill>
            </a:endParaRPr>
          </a:p>
        </p:txBody>
      </p:sp>
      <p:sp>
        <p:nvSpPr>
          <p:cNvPr id="3" name="İçerik Yer Tutucusu 2"/>
          <p:cNvSpPr>
            <a:spLocks noGrp="1"/>
          </p:cNvSpPr>
          <p:nvPr>
            <p:ph idx="1"/>
          </p:nvPr>
        </p:nvSpPr>
        <p:spPr>
          <a:xfrm>
            <a:off x="1259632" y="1696245"/>
            <a:ext cx="7283152" cy="1804763"/>
          </a:xfrm>
        </p:spPr>
        <p:txBody>
          <a:bodyPr/>
          <a:lstStyle/>
          <a:p>
            <a:pPr marL="0" indent="0">
              <a:buNone/>
            </a:pPr>
            <a:endParaRPr lang="tr-TR" dirty="0"/>
          </a:p>
          <a:p>
            <a:pPr marL="0" indent="0">
              <a:buNone/>
            </a:pPr>
            <a:r>
              <a:rPr lang="tr-TR" sz="2400" dirty="0"/>
              <a:t>Mevzuat ve etik değerleri esas alarak, eğitim-öğretim, araştırma-geliştirme ve sağlık hizmeti standartlarını sürekli geliştirerek kaliteli bir hizmet sunmak.</a:t>
            </a:r>
          </a:p>
        </p:txBody>
      </p:sp>
      <p:pic>
        <p:nvPicPr>
          <p:cNvPr id="4" name="Picture 8" descr="UMMC Commencement - University of Mississippi Medical Cent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54338" y="3717032"/>
            <a:ext cx="3035323" cy="2371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2783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rgbClr val="FF0000"/>
                </a:solidFill>
              </a:rPr>
              <a:t>Kurumsal Amaç</a:t>
            </a:r>
            <a:endParaRPr lang="tr-TR" sz="3200" dirty="0">
              <a:solidFill>
                <a:srgbClr val="FF0000"/>
              </a:solidFill>
            </a:endParaRPr>
          </a:p>
        </p:txBody>
      </p:sp>
      <p:sp>
        <p:nvSpPr>
          <p:cNvPr id="3" name="İçerik Yer Tutucusu 2"/>
          <p:cNvSpPr>
            <a:spLocks noGrp="1"/>
          </p:cNvSpPr>
          <p:nvPr>
            <p:ph idx="1"/>
          </p:nvPr>
        </p:nvSpPr>
        <p:spPr>
          <a:xfrm>
            <a:off x="1403648" y="1844824"/>
            <a:ext cx="6707088" cy="3628999"/>
          </a:xfrm>
        </p:spPr>
        <p:txBody>
          <a:bodyPr/>
          <a:lstStyle/>
          <a:p>
            <a:pPr marL="0" indent="0">
              <a:buNone/>
            </a:pPr>
            <a:r>
              <a:rPr lang="tr-TR" sz="1800" dirty="0" smtClean="0">
                <a:solidFill>
                  <a:schemeClr val="tx2"/>
                </a:solidFill>
              </a:rPr>
              <a:t>Mersin </a:t>
            </a:r>
            <a:r>
              <a:rPr lang="tr-TR" sz="1800" dirty="0">
                <a:solidFill>
                  <a:schemeClr val="tx2"/>
                </a:solidFill>
              </a:rPr>
              <a:t>Üniversitesi Tıp Fakültesinin temel </a:t>
            </a:r>
            <a:r>
              <a:rPr lang="tr-TR" sz="1800" dirty="0" smtClean="0">
                <a:solidFill>
                  <a:schemeClr val="tx2"/>
                </a:solidFill>
              </a:rPr>
              <a:t>amacı</a:t>
            </a:r>
            <a:r>
              <a:rPr lang="tr-TR" sz="1800" dirty="0">
                <a:solidFill>
                  <a:schemeClr val="tx2"/>
                </a:solidFill>
              </a:rPr>
              <a:t>;</a:t>
            </a:r>
            <a:endParaRPr lang="tr-TR" sz="1800" dirty="0" smtClean="0">
              <a:solidFill>
                <a:schemeClr val="tx2"/>
              </a:solidFill>
            </a:endParaRPr>
          </a:p>
          <a:p>
            <a:pPr marL="0" indent="0">
              <a:buNone/>
            </a:pPr>
            <a:endParaRPr lang="tr-TR" sz="1800" dirty="0" smtClean="0"/>
          </a:p>
          <a:p>
            <a:pPr marL="0" indent="0">
              <a:buNone/>
            </a:pPr>
            <a:r>
              <a:rPr lang="tr-TR" sz="1800" dirty="0" smtClean="0"/>
              <a:t>Birey </a:t>
            </a:r>
            <a:r>
              <a:rPr lang="tr-TR" sz="1800" dirty="0"/>
              <a:t>ve topluma kaliteli sağlık hizmeti sunacak yetkinlikte, temel/çekirdek yeterliliğe, mesleki beceri/tutuma sahip, tıp etiği ilkeleri ile uyum içinde araştırma ve uygulama yapabilen, erken tanı, tedavi, izlem ve rehabilitasyonuna yönelik olarak kanıta dayalı bir sağlık hizmeti sunabilen, sürekli mesleki gelişim programlarının bilincinde,  yaşam boyu öğrenme tutumu kazanmış hekimler yetiştirmek için çevreye ve topluma karşı sorumlu, güvenilir, hesap verebilir çağdaş bir eğitim ortamı sağlamaktır.</a:t>
            </a:r>
          </a:p>
        </p:txBody>
      </p:sp>
    </p:spTree>
    <p:extLst>
      <p:ext uri="{BB962C8B-B14F-4D97-AF65-F5344CB8AC3E}">
        <p14:creationId xmlns:p14="http://schemas.microsoft.com/office/powerpoint/2010/main" val="10323122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1210146"/>
          </a:xfrm>
        </p:spPr>
        <p:txBody>
          <a:bodyPr/>
          <a:lstStyle/>
          <a:p>
            <a:r>
              <a:rPr lang="tr-TR" sz="2800" b="1" dirty="0">
                <a:solidFill>
                  <a:srgbClr val="FF0000"/>
                </a:solidFill>
              </a:rPr>
              <a:t>Kazanılması Gereken Temel/Çekirdek Yeterlilikler</a:t>
            </a:r>
            <a:endParaRPr lang="tr-TR" sz="2800" dirty="0">
              <a:solidFill>
                <a:srgbClr val="FF0000"/>
              </a:solidFill>
            </a:endParaRPr>
          </a:p>
        </p:txBody>
      </p:sp>
      <p:sp>
        <p:nvSpPr>
          <p:cNvPr id="3" name="İçerik Yer Tutucusu 2"/>
          <p:cNvSpPr>
            <a:spLocks noGrp="1"/>
          </p:cNvSpPr>
          <p:nvPr>
            <p:ph idx="1"/>
          </p:nvPr>
        </p:nvSpPr>
        <p:spPr>
          <a:xfrm>
            <a:off x="899591" y="1628800"/>
            <a:ext cx="7799359" cy="3993307"/>
          </a:xfrm>
        </p:spPr>
        <p:txBody>
          <a:bodyPr/>
          <a:lstStyle/>
          <a:p>
            <a:pPr marL="0" indent="0">
              <a:buNone/>
            </a:pPr>
            <a:r>
              <a:rPr lang="tr-TR" sz="1400" dirty="0">
                <a:solidFill>
                  <a:srgbClr val="3E4D5C"/>
                </a:solidFill>
                <a:latin typeface="Open Sans"/>
              </a:rPr>
              <a:t>Kurumsal amacımız doğrultusunda, Mersin Üniversitesi Tıp Fakültesi öğrencilerinin mezuniyete kadar aşağıdaki 7 adet temel/çekirdek yeterliliği kazanması beklenir</a:t>
            </a:r>
            <a:r>
              <a:rPr lang="tr-TR" sz="1400" dirty="0" smtClean="0">
                <a:solidFill>
                  <a:srgbClr val="3E4D5C"/>
                </a:solidFill>
                <a:latin typeface="Open Sans"/>
              </a:rPr>
              <a:t>.</a:t>
            </a:r>
          </a:p>
          <a:p>
            <a:pPr marL="0" indent="0">
              <a:buNone/>
            </a:pPr>
            <a:endParaRPr lang="tr-TR" sz="1400" dirty="0">
              <a:solidFill>
                <a:srgbClr val="3E4D5C"/>
              </a:solidFill>
              <a:latin typeface="Open Sans"/>
            </a:endParaRPr>
          </a:p>
          <a:p>
            <a:pPr>
              <a:buFont typeface="+mj-lt"/>
              <a:buAutoNum type="arabicPeriod"/>
            </a:pPr>
            <a:r>
              <a:rPr lang="tr-TR" sz="1800" dirty="0">
                <a:solidFill>
                  <a:schemeClr val="tx2"/>
                </a:solidFill>
                <a:latin typeface="Open Sans"/>
              </a:rPr>
              <a:t>Kalite Bilinci</a:t>
            </a:r>
          </a:p>
          <a:p>
            <a:pPr>
              <a:buFont typeface="+mj-lt"/>
              <a:buAutoNum type="arabicPeriod"/>
            </a:pPr>
            <a:r>
              <a:rPr lang="tr-TR" sz="1800" dirty="0">
                <a:solidFill>
                  <a:schemeClr val="tx2"/>
                </a:solidFill>
                <a:latin typeface="Open Sans"/>
              </a:rPr>
              <a:t>Mesleki Değerler ve Etik</a:t>
            </a:r>
          </a:p>
          <a:p>
            <a:pPr>
              <a:buFont typeface="+mj-lt"/>
              <a:buAutoNum type="arabicPeriod"/>
            </a:pPr>
            <a:r>
              <a:rPr lang="tr-TR" sz="1800" dirty="0">
                <a:solidFill>
                  <a:schemeClr val="tx2"/>
                </a:solidFill>
                <a:latin typeface="Open Sans"/>
              </a:rPr>
              <a:t>Sağlık Hizmeti Sunucusu</a:t>
            </a:r>
          </a:p>
          <a:p>
            <a:pPr>
              <a:buFont typeface="+mj-lt"/>
              <a:buAutoNum type="arabicPeriod"/>
            </a:pPr>
            <a:r>
              <a:rPr lang="tr-TR" sz="1800" dirty="0">
                <a:solidFill>
                  <a:schemeClr val="tx2"/>
                </a:solidFill>
                <a:latin typeface="Open Sans"/>
              </a:rPr>
              <a:t>Yaşam Boyu Öğrenme Yetkinliği</a:t>
            </a:r>
          </a:p>
          <a:p>
            <a:pPr>
              <a:buFont typeface="+mj-lt"/>
              <a:buAutoNum type="arabicPeriod"/>
            </a:pPr>
            <a:r>
              <a:rPr lang="tr-TR" sz="1800" dirty="0" smtClean="0">
                <a:solidFill>
                  <a:schemeClr val="tx2"/>
                </a:solidFill>
                <a:latin typeface="Open Sans"/>
              </a:rPr>
              <a:t>İletişim </a:t>
            </a:r>
            <a:r>
              <a:rPr lang="tr-TR" sz="1800" dirty="0">
                <a:solidFill>
                  <a:schemeClr val="tx2"/>
                </a:solidFill>
                <a:latin typeface="Open Sans"/>
              </a:rPr>
              <a:t>Becerileri</a:t>
            </a:r>
          </a:p>
          <a:p>
            <a:pPr>
              <a:buFont typeface="+mj-lt"/>
              <a:buAutoNum type="arabicPeriod"/>
            </a:pPr>
            <a:r>
              <a:rPr lang="tr-TR" sz="1800" dirty="0">
                <a:solidFill>
                  <a:schemeClr val="tx2"/>
                </a:solidFill>
                <a:latin typeface="Open Sans"/>
              </a:rPr>
              <a:t>Araştırma ve Kanıta Dayalı Tıp</a:t>
            </a:r>
          </a:p>
          <a:p>
            <a:pPr>
              <a:buFont typeface="+mj-lt"/>
              <a:buAutoNum type="arabicPeriod"/>
            </a:pPr>
            <a:r>
              <a:rPr lang="tr-TR" sz="1800" dirty="0">
                <a:solidFill>
                  <a:schemeClr val="tx2"/>
                </a:solidFill>
                <a:latin typeface="Open Sans"/>
              </a:rPr>
              <a:t>Ekip Anlayışı ve Yönetimi</a:t>
            </a:r>
          </a:p>
          <a:p>
            <a:endParaRPr lang="tr-TR" sz="1400" dirty="0"/>
          </a:p>
        </p:txBody>
      </p:sp>
    </p:spTree>
    <p:extLst>
      <p:ext uri="{BB962C8B-B14F-4D97-AF65-F5344CB8AC3E}">
        <p14:creationId xmlns:p14="http://schemas.microsoft.com/office/powerpoint/2010/main" val="3524374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4"/>
          <p:cNvSpPr>
            <a:spLocks noGrp="1"/>
          </p:cNvSpPr>
          <p:nvPr>
            <p:ph type="title"/>
          </p:nvPr>
        </p:nvSpPr>
        <p:spPr/>
        <p:txBody>
          <a:bodyPr/>
          <a:lstStyle/>
          <a:p>
            <a:r>
              <a:rPr lang="tr-TR" dirty="0" smtClean="0">
                <a:solidFill>
                  <a:srgbClr val="FF0000"/>
                </a:solidFill>
              </a:rPr>
              <a:t>TIP EĞİTİMİ PROGRAMIMIZ</a:t>
            </a:r>
            <a:endParaRPr lang="tr-TR" dirty="0">
              <a:solidFill>
                <a:srgbClr val="FF0000"/>
              </a:solidFill>
            </a:endParaRPr>
          </a:p>
        </p:txBody>
      </p:sp>
      <p:sp>
        <p:nvSpPr>
          <p:cNvPr id="3" name="İçerik Yer Tutucusu 2"/>
          <p:cNvSpPr>
            <a:spLocks noGrp="1"/>
          </p:cNvSpPr>
          <p:nvPr>
            <p:ph idx="1"/>
          </p:nvPr>
        </p:nvSpPr>
        <p:spPr>
          <a:xfrm>
            <a:off x="251520" y="2636912"/>
            <a:ext cx="4536504" cy="1800200"/>
          </a:xfrm>
        </p:spPr>
        <p:txBody>
          <a:bodyPr/>
          <a:lstStyle/>
          <a:p>
            <a:r>
              <a:rPr lang="tr-TR" sz="2000" dirty="0" smtClean="0"/>
              <a:t>Yatay, dikey ve spiral entegrasyon temelli</a:t>
            </a:r>
          </a:p>
          <a:p>
            <a:r>
              <a:rPr lang="tr-TR" sz="2000" dirty="0" smtClean="0"/>
              <a:t>Belirli bir oranda probleme dayalı</a:t>
            </a:r>
          </a:p>
          <a:p>
            <a:r>
              <a:rPr lang="tr-TR" sz="2000" dirty="0" smtClean="0"/>
              <a:t>Yeterliğe, topluma ve çıktıya dayalı</a:t>
            </a:r>
          </a:p>
          <a:p>
            <a:r>
              <a:rPr lang="tr-TR" sz="2000" dirty="0" smtClean="0"/>
              <a:t>Öz-yönelimli</a:t>
            </a:r>
            <a:endParaRPr lang="tr-TR" sz="2000" dirty="0"/>
          </a:p>
        </p:txBody>
      </p:sp>
      <p:pic>
        <p:nvPicPr>
          <p:cNvPr id="6146" name="Picture 2" descr="http://www.med.ege.edu.tr/files/med/icerik/Spiralegitim%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3966" y="3633948"/>
            <a:ext cx="4391097" cy="289812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s://www.researchgate.net/profile/Navgeet_Mathur/publication/337925295/figure/fig2/AS:835696898109440@1576257075895/Inverted-Triangle-Model_W64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378727"/>
            <a:ext cx="4260521" cy="2516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93465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714356"/>
            <a:ext cx="8229600" cy="1143000"/>
          </a:xfrm>
        </p:spPr>
        <p:txBody>
          <a:bodyPr/>
          <a:lstStyle/>
          <a:p>
            <a:r>
              <a:rPr lang="tr-TR" sz="2400" dirty="0" smtClean="0">
                <a:solidFill>
                  <a:srgbClr val="FF0000"/>
                </a:solidFill>
              </a:rPr>
              <a:t>MERSİN ÜNİVERSİTESİ TIP FAKÜLTESİ PROGRAMI 2020-2021 EĞİTİM ÖĞRETİM YILI YERLEŞTİRME BİLGİLERİ</a:t>
            </a:r>
            <a:endParaRPr lang="tr-TR" sz="2400" dirty="0">
              <a:solidFill>
                <a:srgbClr val="FF0000"/>
              </a:solidFill>
            </a:endParaRPr>
          </a:p>
        </p:txBody>
      </p:sp>
      <p:graphicFrame>
        <p:nvGraphicFramePr>
          <p:cNvPr id="4" name="3 Tablo"/>
          <p:cNvGraphicFramePr>
            <a:graphicFrameLocks noGrp="1"/>
          </p:cNvGraphicFramePr>
          <p:nvPr/>
        </p:nvGraphicFramePr>
        <p:xfrm>
          <a:off x="1071538" y="2214554"/>
          <a:ext cx="7000924" cy="2217092"/>
        </p:xfrm>
        <a:graphic>
          <a:graphicData uri="http://schemas.openxmlformats.org/drawingml/2006/table">
            <a:tbl>
              <a:tblPr firstRow="1" bandRow="1">
                <a:tableStyleId>{5C22544A-7EE6-4342-B048-85BDC9FD1C3A}</a:tableStyleId>
              </a:tblPr>
              <a:tblGrid>
                <a:gridCol w="1166821">
                  <a:extLst>
                    <a:ext uri="{9D8B030D-6E8A-4147-A177-3AD203B41FA5}">
                      <a16:colId xmlns:a16="http://schemas.microsoft.com/office/drawing/2014/main" val="20000"/>
                    </a:ext>
                  </a:extLst>
                </a:gridCol>
                <a:gridCol w="1166821">
                  <a:extLst>
                    <a:ext uri="{9D8B030D-6E8A-4147-A177-3AD203B41FA5}">
                      <a16:colId xmlns:a16="http://schemas.microsoft.com/office/drawing/2014/main" val="20001"/>
                    </a:ext>
                  </a:extLst>
                </a:gridCol>
                <a:gridCol w="1282222">
                  <a:extLst>
                    <a:ext uri="{9D8B030D-6E8A-4147-A177-3AD203B41FA5}">
                      <a16:colId xmlns:a16="http://schemas.microsoft.com/office/drawing/2014/main" val="20002"/>
                    </a:ext>
                  </a:extLst>
                </a:gridCol>
                <a:gridCol w="741854">
                  <a:extLst>
                    <a:ext uri="{9D8B030D-6E8A-4147-A177-3AD203B41FA5}">
                      <a16:colId xmlns:a16="http://schemas.microsoft.com/office/drawing/2014/main" val="20003"/>
                    </a:ext>
                  </a:extLst>
                </a:gridCol>
                <a:gridCol w="1214446">
                  <a:extLst>
                    <a:ext uri="{9D8B030D-6E8A-4147-A177-3AD203B41FA5}">
                      <a16:colId xmlns:a16="http://schemas.microsoft.com/office/drawing/2014/main" val="20004"/>
                    </a:ext>
                  </a:extLst>
                </a:gridCol>
                <a:gridCol w="1428760">
                  <a:extLst>
                    <a:ext uri="{9D8B030D-6E8A-4147-A177-3AD203B41FA5}">
                      <a16:colId xmlns:a16="http://schemas.microsoft.com/office/drawing/2014/main" val="20005"/>
                    </a:ext>
                  </a:extLst>
                </a:gridCol>
              </a:tblGrid>
              <a:tr h="1302692">
                <a:tc>
                  <a:txBody>
                    <a:bodyPr/>
                    <a:lstStyle/>
                    <a:p>
                      <a:r>
                        <a:rPr lang="tr-TR" sz="1800" dirty="0" smtClean="0"/>
                        <a:t>Fakülte Adı </a:t>
                      </a:r>
                      <a:endParaRPr lang="tr-TR" dirty="0"/>
                    </a:p>
                  </a:txBody>
                  <a:tcPr/>
                </a:tc>
                <a:tc>
                  <a:txBody>
                    <a:bodyPr/>
                    <a:lstStyle/>
                    <a:p>
                      <a:r>
                        <a:rPr lang="tr-TR" sz="1800" dirty="0" smtClean="0"/>
                        <a:t>Öğrenim Süresi </a:t>
                      </a:r>
                      <a:endParaRPr lang="tr-TR" dirty="0"/>
                    </a:p>
                  </a:txBody>
                  <a:tcPr/>
                </a:tc>
                <a:tc>
                  <a:txBody>
                    <a:bodyPr/>
                    <a:lstStyle/>
                    <a:p>
                      <a:r>
                        <a:rPr lang="tr-TR" sz="1800" dirty="0" smtClean="0"/>
                        <a:t>Kontenjan</a:t>
                      </a:r>
                      <a:endParaRPr lang="tr-TR" dirty="0"/>
                    </a:p>
                  </a:txBody>
                  <a:tcPr/>
                </a:tc>
                <a:tc>
                  <a:txBody>
                    <a:bodyPr/>
                    <a:lstStyle/>
                    <a:p>
                      <a:r>
                        <a:rPr lang="tr-TR" sz="1800" dirty="0" smtClean="0"/>
                        <a:t>Puan Türü </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dirty="0" smtClean="0"/>
                        <a:t>Taban Puan </a:t>
                      </a:r>
                      <a:endParaRPr lang="tr-TR" dirty="0" smtClean="0"/>
                    </a:p>
                    <a:p>
                      <a:endParaRPr lang="tr-TR" dirty="0"/>
                    </a:p>
                  </a:txBody>
                  <a:tcPr/>
                </a:tc>
                <a:tc>
                  <a:txBody>
                    <a:bodyPr/>
                    <a:lstStyle/>
                    <a:p>
                      <a:r>
                        <a:rPr lang="tr-TR" sz="1800" dirty="0" smtClean="0"/>
                        <a:t>Tavan Puan </a:t>
                      </a:r>
                      <a:endParaRPr lang="tr-TR" dirty="0"/>
                    </a:p>
                  </a:txBody>
                  <a:tcPr/>
                </a:tc>
                <a:extLst>
                  <a:ext uri="{0D108BD9-81ED-4DB2-BD59-A6C34878D82A}">
                    <a16:rowId xmlns:a16="http://schemas.microsoft.com/office/drawing/2014/main" val="10000"/>
                  </a:ext>
                </a:extLst>
              </a:tr>
              <a:tr h="911886">
                <a:tc>
                  <a:txBody>
                    <a:bodyPr/>
                    <a:lstStyle/>
                    <a:p>
                      <a:endParaRPr lang="tr-TR" dirty="0" smtClean="0"/>
                    </a:p>
                    <a:p>
                      <a:r>
                        <a:rPr lang="tr-TR" dirty="0" smtClean="0"/>
                        <a:t>Tıp Fakültesi</a:t>
                      </a:r>
                      <a:endParaRPr lang="tr-TR" dirty="0"/>
                    </a:p>
                  </a:txBody>
                  <a:tcPr/>
                </a:tc>
                <a:tc>
                  <a:txBody>
                    <a:bodyPr/>
                    <a:lstStyle/>
                    <a:p>
                      <a:pPr lvl="1"/>
                      <a:endParaRPr lang="tr-TR" sz="1800" dirty="0" smtClean="0"/>
                    </a:p>
                    <a:p>
                      <a:pPr lvl="1"/>
                      <a:r>
                        <a:rPr lang="fi-FI" sz="1800" dirty="0" smtClean="0"/>
                        <a:t>6</a:t>
                      </a:r>
                      <a:endParaRPr lang="tr-TR" dirty="0"/>
                    </a:p>
                  </a:txBody>
                  <a:tcPr/>
                </a:tc>
                <a:tc>
                  <a:txBody>
                    <a:bodyPr/>
                    <a:lstStyle/>
                    <a:p>
                      <a:endParaRPr lang="tr-TR" dirty="0" smtClean="0"/>
                    </a:p>
                    <a:p>
                      <a:r>
                        <a:rPr lang="tr-TR" dirty="0" smtClean="0"/>
                        <a:t>210</a:t>
                      </a:r>
                      <a:endParaRPr lang="tr-TR" dirty="0"/>
                    </a:p>
                  </a:txBody>
                  <a:tcPr/>
                </a:tc>
                <a:tc>
                  <a:txBody>
                    <a:bodyPr/>
                    <a:lstStyle/>
                    <a:p>
                      <a:endParaRPr lang="tr-TR" dirty="0" smtClean="0"/>
                    </a:p>
                    <a:p>
                      <a:r>
                        <a:rPr lang="tr-TR" dirty="0" smtClean="0"/>
                        <a:t>SAY</a:t>
                      </a:r>
                      <a:endParaRPr lang="tr-TR" dirty="0"/>
                    </a:p>
                  </a:txBody>
                  <a:tcPr/>
                </a:tc>
                <a:tc>
                  <a:txBody>
                    <a:bodyPr/>
                    <a:lstStyle/>
                    <a:p>
                      <a:endParaRPr lang="tr-TR" dirty="0" smtClean="0"/>
                    </a:p>
                    <a:p>
                      <a:r>
                        <a:rPr lang="tr-TR" dirty="0" smtClean="0"/>
                        <a:t>507,03716</a:t>
                      </a:r>
                      <a:endParaRPr lang="tr-TR" dirty="0"/>
                    </a:p>
                  </a:txBody>
                  <a:tcPr/>
                </a:tc>
                <a:tc>
                  <a:txBody>
                    <a:bodyPr/>
                    <a:lstStyle/>
                    <a:p>
                      <a:pPr fontAlgn="ctr"/>
                      <a:r>
                        <a:rPr lang="tr-TR" dirty="0" smtClean="0"/>
                        <a:t>519,43026</a:t>
                      </a:r>
                      <a:endParaRPr lang="tr-TR" dirty="0"/>
                    </a:p>
                  </a:txBody>
                  <a:tcPr marL="19050" marR="19050" marT="19050" marB="19050" anchor="ct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76866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3134723404"/>
              </p:ext>
            </p:extLst>
          </p:nvPr>
        </p:nvGraphicFramePr>
        <p:xfrm>
          <a:off x="18118" y="1600200"/>
          <a:ext cx="9144002" cy="4752532"/>
        </p:xfrm>
        <a:graphic>
          <a:graphicData uri="http://schemas.openxmlformats.org/drawingml/2006/table">
            <a:tbl>
              <a:tblPr>
                <a:tableStyleId>{5C22544A-7EE6-4342-B048-85BDC9FD1C3A}</a:tableStyleId>
              </a:tblPr>
              <a:tblGrid>
                <a:gridCol w="1282386">
                  <a:extLst>
                    <a:ext uri="{9D8B030D-6E8A-4147-A177-3AD203B41FA5}">
                      <a16:colId xmlns:a16="http://schemas.microsoft.com/office/drawing/2014/main" val="2654535627"/>
                    </a:ext>
                  </a:extLst>
                </a:gridCol>
                <a:gridCol w="691140">
                  <a:extLst>
                    <a:ext uri="{9D8B030D-6E8A-4147-A177-3AD203B41FA5}">
                      <a16:colId xmlns:a16="http://schemas.microsoft.com/office/drawing/2014/main" val="3344794090"/>
                    </a:ext>
                  </a:extLst>
                </a:gridCol>
                <a:gridCol w="691140">
                  <a:extLst>
                    <a:ext uri="{9D8B030D-6E8A-4147-A177-3AD203B41FA5}">
                      <a16:colId xmlns:a16="http://schemas.microsoft.com/office/drawing/2014/main" val="3955628680"/>
                    </a:ext>
                  </a:extLst>
                </a:gridCol>
                <a:gridCol w="690328">
                  <a:extLst>
                    <a:ext uri="{9D8B030D-6E8A-4147-A177-3AD203B41FA5}">
                      <a16:colId xmlns:a16="http://schemas.microsoft.com/office/drawing/2014/main" val="3730310078"/>
                    </a:ext>
                  </a:extLst>
                </a:gridCol>
                <a:gridCol w="690328">
                  <a:extLst>
                    <a:ext uri="{9D8B030D-6E8A-4147-A177-3AD203B41FA5}">
                      <a16:colId xmlns:a16="http://schemas.microsoft.com/office/drawing/2014/main" val="1701394219"/>
                    </a:ext>
                  </a:extLst>
                </a:gridCol>
                <a:gridCol w="575815">
                  <a:extLst>
                    <a:ext uri="{9D8B030D-6E8A-4147-A177-3AD203B41FA5}">
                      <a16:colId xmlns:a16="http://schemas.microsoft.com/office/drawing/2014/main" val="3820632219"/>
                    </a:ext>
                  </a:extLst>
                </a:gridCol>
                <a:gridCol w="575815">
                  <a:extLst>
                    <a:ext uri="{9D8B030D-6E8A-4147-A177-3AD203B41FA5}">
                      <a16:colId xmlns:a16="http://schemas.microsoft.com/office/drawing/2014/main" val="3753738819"/>
                    </a:ext>
                  </a:extLst>
                </a:gridCol>
                <a:gridCol w="575815">
                  <a:extLst>
                    <a:ext uri="{9D8B030D-6E8A-4147-A177-3AD203B41FA5}">
                      <a16:colId xmlns:a16="http://schemas.microsoft.com/office/drawing/2014/main" val="4257885268"/>
                    </a:ext>
                  </a:extLst>
                </a:gridCol>
                <a:gridCol w="575815">
                  <a:extLst>
                    <a:ext uri="{9D8B030D-6E8A-4147-A177-3AD203B41FA5}">
                      <a16:colId xmlns:a16="http://schemas.microsoft.com/office/drawing/2014/main" val="2796974397"/>
                    </a:ext>
                  </a:extLst>
                </a:gridCol>
                <a:gridCol w="690328">
                  <a:extLst>
                    <a:ext uri="{9D8B030D-6E8A-4147-A177-3AD203B41FA5}">
                      <a16:colId xmlns:a16="http://schemas.microsoft.com/office/drawing/2014/main" val="1441306868"/>
                    </a:ext>
                  </a:extLst>
                </a:gridCol>
                <a:gridCol w="690328">
                  <a:extLst>
                    <a:ext uri="{9D8B030D-6E8A-4147-A177-3AD203B41FA5}">
                      <a16:colId xmlns:a16="http://schemas.microsoft.com/office/drawing/2014/main" val="3717594627"/>
                    </a:ext>
                  </a:extLst>
                </a:gridCol>
                <a:gridCol w="707382">
                  <a:extLst>
                    <a:ext uri="{9D8B030D-6E8A-4147-A177-3AD203B41FA5}">
                      <a16:colId xmlns:a16="http://schemas.microsoft.com/office/drawing/2014/main" val="2763551758"/>
                    </a:ext>
                  </a:extLst>
                </a:gridCol>
                <a:gridCol w="707382">
                  <a:extLst>
                    <a:ext uri="{9D8B030D-6E8A-4147-A177-3AD203B41FA5}">
                      <a16:colId xmlns:a16="http://schemas.microsoft.com/office/drawing/2014/main" val="2743227642"/>
                    </a:ext>
                  </a:extLst>
                </a:gridCol>
              </a:tblGrid>
              <a:tr h="440172">
                <a:tc gridSpan="13">
                  <a:txBody>
                    <a:bodyPr/>
                    <a:lstStyle/>
                    <a:p>
                      <a:pPr algn="ctr">
                        <a:spcAft>
                          <a:spcPts val="0"/>
                        </a:spcAft>
                      </a:pPr>
                      <a:endParaRPr lang="tr-TR" sz="1100" b="1" dirty="0">
                        <a:solidFill>
                          <a:srgbClr val="000000"/>
                        </a:solidFill>
                        <a:effectLst/>
                        <a:latin typeface="Tahoma" panose="020B0604030504040204" pitchFamily="34" charset="0"/>
                        <a:ea typeface="Times New Roman" panose="02020603050405020304" pitchFamily="18" charset="0"/>
                      </a:endParaRPr>
                    </a:p>
                  </a:txBody>
                  <a:tcPr marL="68580" marR="68580"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067835085"/>
                  </a:ext>
                </a:extLst>
              </a:tr>
              <a:tr h="389820">
                <a:tc rowSpan="2">
                  <a:txBody>
                    <a:bodyPr/>
                    <a:lstStyle/>
                    <a:p>
                      <a:pPr algn="ctr">
                        <a:lnSpc>
                          <a:spcPct val="115000"/>
                        </a:lnSpc>
                        <a:spcAft>
                          <a:spcPts val="0"/>
                        </a:spcAft>
                      </a:pPr>
                      <a:r>
                        <a:rPr lang="tr-TR" sz="1100" dirty="0" smtClean="0">
                          <a:effectLst/>
                          <a:latin typeface="+mn-lt"/>
                          <a:ea typeface="+mn-ea"/>
                          <a:cs typeface="+mn-cs"/>
                        </a:rPr>
                        <a:t>Kapasite</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gridSpan="2">
                  <a:txBody>
                    <a:bodyPr/>
                    <a:lstStyle/>
                    <a:p>
                      <a:pPr algn="ctr">
                        <a:lnSpc>
                          <a:spcPct val="115000"/>
                        </a:lnSpc>
                        <a:spcAft>
                          <a:spcPts val="0"/>
                        </a:spcAft>
                      </a:pPr>
                      <a:r>
                        <a:rPr lang="tr-TR" sz="1100" dirty="0" smtClean="0">
                          <a:effectLst/>
                          <a:latin typeface="+mn-lt"/>
                          <a:ea typeface="+mn-ea"/>
                          <a:cs typeface="+mn-cs"/>
                        </a:rPr>
                        <a:t>SINIF/AMFİ</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tr-TR"/>
                    </a:p>
                  </a:txBody>
                  <a:tcPr/>
                </a:tc>
                <a:tc gridSpan="2">
                  <a:txBody>
                    <a:bodyPr/>
                    <a:lstStyle/>
                    <a:p>
                      <a:pPr algn="ctr">
                        <a:lnSpc>
                          <a:spcPct val="115000"/>
                        </a:lnSpc>
                        <a:spcAft>
                          <a:spcPts val="0"/>
                        </a:spcAft>
                      </a:pPr>
                      <a:r>
                        <a:rPr lang="tr-TR" sz="1100" dirty="0" smtClean="0">
                          <a:effectLst/>
                        </a:rPr>
                        <a:t>BİLGİSAYAR LAB.</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tr-TR"/>
                    </a:p>
                  </a:txBody>
                  <a:tcPr/>
                </a:tc>
                <a:tc gridSpan="2">
                  <a:txBody>
                    <a:bodyPr/>
                    <a:lstStyle/>
                    <a:p>
                      <a:pPr algn="ctr">
                        <a:lnSpc>
                          <a:spcPct val="115000"/>
                        </a:lnSpc>
                        <a:spcAft>
                          <a:spcPts val="0"/>
                        </a:spcAft>
                      </a:pPr>
                      <a:r>
                        <a:rPr lang="tr-TR" sz="1100" dirty="0" smtClean="0">
                          <a:effectLst/>
                        </a:rPr>
                        <a:t>Diğer </a:t>
                      </a:r>
                      <a:r>
                        <a:rPr lang="tr-TR" sz="1100" dirty="0" err="1" smtClean="0">
                          <a:effectLst/>
                        </a:rPr>
                        <a:t>lab</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tr-TR"/>
                    </a:p>
                  </a:txBody>
                  <a:tcPr/>
                </a:tc>
                <a:tc gridSpan="2">
                  <a:txBody>
                    <a:bodyPr/>
                    <a:lstStyle/>
                    <a:p>
                      <a:pPr algn="ctr">
                        <a:lnSpc>
                          <a:spcPct val="115000"/>
                        </a:lnSpc>
                        <a:spcAft>
                          <a:spcPts val="0"/>
                        </a:spcAft>
                      </a:pPr>
                      <a:r>
                        <a:rPr lang="tr-TR" sz="1100" dirty="0" smtClean="0">
                          <a:effectLst/>
                          <a:latin typeface="+mn-lt"/>
                          <a:ea typeface="+mn-ea"/>
                          <a:cs typeface="+mn-cs"/>
                        </a:rPr>
                        <a:t>Workshop</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tr-TR"/>
                    </a:p>
                  </a:txBody>
                  <a:tcPr/>
                </a:tc>
                <a:tc gridSpan="2">
                  <a:txBody>
                    <a:bodyPr/>
                    <a:lstStyle/>
                    <a:p>
                      <a:pPr algn="ctr">
                        <a:lnSpc>
                          <a:spcPct val="115000"/>
                        </a:lnSpc>
                        <a:spcAft>
                          <a:spcPts val="0"/>
                        </a:spcAft>
                      </a:pPr>
                      <a:r>
                        <a:rPr lang="tr-TR" sz="1100" dirty="0" smtClean="0">
                          <a:effectLst/>
                        </a:rPr>
                        <a:t>Stüdyo</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tr-TR"/>
                    </a:p>
                  </a:txBody>
                  <a:tcPr/>
                </a:tc>
                <a:tc gridSpan="2">
                  <a:txBody>
                    <a:bodyPr/>
                    <a:lstStyle/>
                    <a:p>
                      <a:pPr algn="ctr">
                        <a:lnSpc>
                          <a:spcPct val="115000"/>
                        </a:lnSpc>
                        <a:spcAft>
                          <a:spcPts val="0"/>
                        </a:spcAft>
                      </a:pPr>
                      <a:r>
                        <a:rPr lang="tr-TR" sz="1100" dirty="0" smtClean="0">
                          <a:effectLst/>
                        </a:rPr>
                        <a:t>Total</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tr-TR"/>
                    </a:p>
                  </a:txBody>
                  <a:tcPr/>
                </a:tc>
                <a:extLst>
                  <a:ext uri="{0D108BD9-81ED-4DB2-BD59-A6C34878D82A}">
                    <a16:rowId xmlns:a16="http://schemas.microsoft.com/office/drawing/2014/main" val="2018548285"/>
                  </a:ext>
                </a:extLst>
              </a:tr>
              <a:tr h="803980">
                <a:tc vMerge="1">
                  <a:txBody>
                    <a:bodyPr/>
                    <a:lstStyle/>
                    <a:p>
                      <a:endParaRPr lang="tr-TR"/>
                    </a:p>
                  </a:txBody>
                  <a:tcPr/>
                </a:tc>
                <a:tc>
                  <a:txBody>
                    <a:bodyPr/>
                    <a:lstStyle/>
                    <a:p>
                      <a:pPr algn="ctr">
                        <a:lnSpc>
                          <a:spcPct val="115000"/>
                        </a:lnSpc>
                        <a:spcAft>
                          <a:spcPts val="0"/>
                        </a:spcAft>
                      </a:pPr>
                      <a:r>
                        <a:rPr lang="tr-TR" sz="1100" dirty="0" smtClean="0">
                          <a:effectLst/>
                          <a:latin typeface="+mn-lt"/>
                          <a:ea typeface="+mn-ea"/>
                          <a:cs typeface="+mn-cs"/>
                        </a:rPr>
                        <a:t>Sayı</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100" dirty="0" smtClean="0">
                          <a:effectLst/>
                        </a:rPr>
                        <a:t>Alan</a:t>
                      </a:r>
                      <a:r>
                        <a:rPr lang="tr-TR" sz="1100" baseline="0" dirty="0" smtClean="0">
                          <a:effectLst/>
                        </a:rPr>
                        <a:t> </a:t>
                      </a:r>
                      <a:r>
                        <a:rPr lang="tr-TR" sz="1100" dirty="0" smtClean="0">
                          <a:effectLst/>
                        </a:rPr>
                        <a:t>(m2</a:t>
                      </a: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100" dirty="0" smtClean="0">
                          <a:effectLst/>
                          <a:latin typeface="+mn-lt"/>
                          <a:ea typeface="+mn-ea"/>
                          <a:cs typeface="+mn-cs"/>
                        </a:rPr>
                        <a:t>Sayı</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100" dirty="0" smtClean="0">
                          <a:effectLst/>
                        </a:rPr>
                        <a:t>Alan </a:t>
                      </a:r>
                      <a:r>
                        <a:rPr lang="tr-TR" sz="1100" dirty="0">
                          <a:effectLst/>
                        </a:rPr>
                        <a:t>(m2)</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100" dirty="0" smtClean="0">
                          <a:effectLst/>
                          <a:latin typeface="+mn-lt"/>
                          <a:ea typeface="+mn-ea"/>
                          <a:cs typeface="+mn-cs"/>
                        </a:rPr>
                        <a:t>Sayı</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100" dirty="0" smtClean="0">
                          <a:effectLst/>
                        </a:rPr>
                        <a:t>Alan </a:t>
                      </a:r>
                      <a:r>
                        <a:rPr lang="tr-TR" sz="1100" dirty="0">
                          <a:effectLst/>
                        </a:rPr>
                        <a:t>(m2)</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100" dirty="0" smtClean="0">
                          <a:effectLst/>
                          <a:latin typeface="+mn-lt"/>
                          <a:ea typeface="+mn-ea"/>
                          <a:cs typeface="+mn-cs"/>
                        </a:rPr>
                        <a:t>Sayı</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100" dirty="0" smtClean="0">
                          <a:effectLst/>
                        </a:rPr>
                        <a:t>Alan </a:t>
                      </a:r>
                      <a:r>
                        <a:rPr lang="tr-TR" sz="1100" dirty="0">
                          <a:effectLst/>
                        </a:rPr>
                        <a:t>(m2)</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100" dirty="0" smtClean="0">
                          <a:effectLst/>
                          <a:latin typeface="+mn-lt"/>
                          <a:ea typeface="+mn-ea"/>
                          <a:cs typeface="+mn-cs"/>
                        </a:rPr>
                        <a:t>Sayı</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100" dirty="0" smtClean="0">
                          <a:effectLst/>
                        </a:rPr>
                        <a:t>Alan </a:t>
                      </a:r>
                      <a:r>
                        <a:rPr lang="tr-TR" sz="1100" dirty="0">
                          <a:effectLst/>
                        </a:rPr>
                        <a:t>(m2)</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100" dirty="0" smtClean="0">
                          <a:effectLst/>
                          <a:latin typeface="+mn-lt"/>
                          <a:ea typeface="+mn-ea"/>
                          <a:cs typeface="+mn-cs"/>
                        </a:rPr>
                        <a:t>Sayı</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100" dirty="0" smtClean="0">
                          <a:effectLst/>
                        </a:rPr>
                        <a:t>Alan </a:t>
                      </a:r>
                      <a:r>
                        <a:rPr lang="tr-TR" sz="1100" dirty="0">
                          <a:effectLst/>
                        </a:rPr>
                        <a:t>(m2)</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542100233"/>
                  </a:ext>
                </a:extLst>
              </a:tr>
              <a:tr h="389820">
                <a:tc>
                  <a:txBody>
                    <a:bodyPr/>
                    <a:lstStyle/>
                    <a:p>
                      <a:pPr>
                        <a:lnSpc>
                          <a:spcPct val="115000"/>
                        </a:lnSpc>
                        <a:spcAft>
                          <a:spcPts val="0"/>
                        </a:spcAft>
                      </a:pPr>
                      <a:r>
                        <a:rPr lang="tr-TR" sz="1100" dirty="0" smtClean="0">
                          <a:effectLst/>
                        </a:rPr>
                        <a:t>0-25</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47</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1776</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47</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1776</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16057196"/>
                  </a:ext>
                </a:extLst>
              </a:tr>
              <a:tr h="389820">
                <a:tc>
                  <a:txBody>
                    <a:bodyPr/>
                    <a:lstStyle/>
                    <a:p>
                      <a:pPr>
                        <a:lnSpc>
                          <a:spcPct val="115000"/>
                        </a:lnSpc>
                        <a:spcAft>
                          <a:spcPts val="0"/>
                        </a:spcAft>
                      </a:pPr>
                      <a:r>
                        <a:rPr lang="tr-TR" sz="1100" dirty="0" smtClean="0">
                          <a:effectLst/>
                        </a:rPr>
                        <a:t>26-50</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2</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90</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8</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574</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10</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664</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80480127"/>
                  </a:ext>
                </a:extLst>
              </a:tr>
              <a:tr h="389820">
                <a:tc>
                  <a:txBody>
                    <a:bodyPr/>
                    <a:lstStyle/>
                    <a:p>
                      <a:pPr>
                        <a:lnSpc>
                          <a:spcPct val="115000"/>
                        </a:lnSpc>
                        <a:spcAft>
                          <a:spcPts val="0"/>
                        </a:spcAft>
                      </a:pPr>
                      <a:r>
                        <a:rPr lang="tr-TR" sz="1100" dirty="0">
                          <a:effectLst/>
                        </a:rPr>
                        <a:t>51-75 Kişilik</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1</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186</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4</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495</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5</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681</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25480943"/>
                  </a:ext>
                </a:extLst>
              </a:tr>
              <a:tr h="389820">
                <a:tc>
                  <a:txBody>
                    <a:bodyPr/>
                    <a:lstStyle/>
                    <a:p>
                      <a:pPr>
                        <a:lnSpc>
                          <a:spcPct val="115000"/>
                        </a:lnSpc>
                        <a:spcAft>
                          <a:spcPts val="0"/>
                        </a:spcAft>
                      </a:pPr>
                      <a:r>
                        <a:rPr lang="tr-TR" sz="1100" dirty="0">
                          <a:effectLst/>
                        </a:rPr>
                        <a:t>76-100 Kişilik</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90094706"/>
                  </a:ext>
                </a:extLst>
              </a:tr>
              <a:tr h="389820">
                <a:tc>
                  <a:txBody>
                    <a:bodyPr/>
                    <a:lstStyle/>
                    <a:p>
                      <a:pPr>
                        <a:lnSpc>
                          <a:spcPct val="115000"/>
                        </a:lnSpc>
                        <a:spcAft>
                          <a:spcPts val="0"/>
                        </a:spcAft>
                      </a:pPr>
                      <a:r>
                        <a:rPr lang="tr-TR" sz="1100" dirty="0">
                          <a:effectLst/>
                        </a:rPr>
                        <a:t>101-150 Kişilik</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63200045"/>
                  </a:ext>
                </a:extLst>
              </a:tr>
              <a:tr h="389820">
                <a:tc>
                  <a:txBody>
                    <a:bodyPr/>
                    <a:lstStyle/>
                    <a:p>
                      <a:pPr>
                        <a:lnSpc>
                          <a:spcPct val="115000"/>
                        </a:lnSpc>
                        <a:spcAft>
                          <a:spcPts val="0"/>
                        </a:spcAft>
                      </a:pPr>
                      <a:r>
                        <a:rPr lang="tr-TR" sz="1100" dirty="0">
                          <a:effectLst/>
                        </a:rPr>
                        <a:t>151-250 Kişilik</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39756017"/>
                  </a:ext>
                </a:extLst>
              </a:tr>
              <a:tr h="389820">
                <a:tc>
                  <a:txBody>
                    <a:bodyPr/>
                    <a:lstStyle/>
                    <a:p>
                      <a:pPr>
                        <a:lnSpc>
                          <a:spcPct val="115000"/>
                        </a:lnSpc>
                        <a:spcAft>
                          <a:spcPts val="0"/>
                        </a:spcAft>
                      </a:pPr>
                      <a:r>
                        <a:rPr lang="tr-TR" sz="1100" dirty="0">
                          <a:effectLst/>
                        </a:rPr>
                        <a:t>251-Üzeri </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6</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2913</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6</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2913</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99887388"/>
                  </a:ext>
                </a:extLst>
              </a:tr>
              <a:tr h="389820">
                <a:tc>
                  <a:txBody>
                    <a:bodyPr/>
                    <a:lstStyle/>
                    <a:p>
                      <a:pPr algn="ctr">
                        <a:lnSpc>
                          <a:spcPct val="115000"/>
                        </a:lnSpc>
                        <a:spcAft>
                          <a:spcPts val="0"/>
                        </a:spcAft>
                      </a:pPr>
                      <a:r>
                        <a:rPr lang="tr-TR" sz="1100" dirty="0" smtClean="0">
                          <a:effectLst/>
                        </a:rPr>
                        <a:t>Total</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8</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3003</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1</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186</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59</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2845</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a:effectLst/>
                        </a:rPr>
                        <a:t>-</a:t>
                      </a:r>
                      <a:endParaRPr lang="tr-TR"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62</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0"/>
                        </a:spcAft>
                      </a:pPr>
                      <a:r>
                        <a:rPr lang="tr-TR" sz="1100" dirty="0">
                          <a:effectLst/>
                        </a:rPr>
                        <a:t>6034</a:t>
                      </a:r>
                      <a:endParaRPr lang="tr-TR"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63037775"/>
                  </a:ext>
                </a:extLst>
              </a:tr>
            </a:tbl>
          </a:graphicData>
        </a:graphic>
      </p:graphicFrame>
      <p:sp>
        <p:nvSpPr>
          <p:cNvPr id="3" name="Unvan 2"/>
          <p:cNvSpPr>
            <a:spLocks noGrp="1"/>
          </p:cNvSpPr>
          <p:nvPr>
            <p:ph type="title"/>
          </p:nvPr>
        </p:nvSpPr>
        <p:spPr>
          <a:xfrm>
            <a:off x="442174" y="223736"/>
            <a:ext cx="8229600" cy="1149895"/>
          </a:xfrm>
        </p:spPr>
        <p:txBody>
          <a:bodyPr/>
          <a:lstStyle/>
          <a:p>
            <a:r>
              <a:rPr lang="tr-TR" dirty="0" smtClean="0">
                <a:solidFill>
                  <a:srgbClr val="FF0000"/>
                </a:solidFill>
              </a:rPr>
              <a:t/>
            </a:r>
            <a:br>
              <a:rPr lang="tr-TR" dirty="0" smtClean="0">
                <a:solidFill>
                  <a:srgbClr val="FF0000"/>
                </a:solidFill>
              </a:rPr>
            </a:br>
            <a:r>
              <a:rPr lang="tr-TR" dirty="0" smtClean="0">
                <a:solidFill>
                  <a:srgbClr val="FF0000"/>
                </a:solidFill>
              </a:rPr>
              <a:t>Eğitim </a:t>
            </a:r>
            <a:r>
              <a:rPr lang="tr-TR" dirty="0">
                <a:solidFill>
                  <a:srgbClr val="FF0000"/>
                </a:solidFill>
              </a:rPr>
              <a:t>ve Araştırma Alanları</a:t>
            </a:r>
            <a:r>
              <a:rPr lang="tr-TR" b="1" dirty="0">
                <a:solidFill>
                  <a:srgbClr val="000000"/>
                </a:solidFill>
                <a:latin typeface="Tahoma" panose="020B0604030504040204" pitchFamily="34" charset="0"/>
                <a:ea typeface="Times New Roman" panose="02020603050405020304" pitchFamily="18" charset="0"/>
              </a:rPr>
              <a:t/>
            </a:r>
            <a:br>
              <a:rPr lang="tr-TR" b="1" dirty="0">
                <a:solidFill>
                  <a:srgbClr val="000000"/>
                </a:solidFill>
                <a:latin typeface="Tahoma" panose="020B0604030504040204" pitchFamily="34" charset="0"/>
                <a:ea typeface="Times New Roman" panose="02020603050405020304" pitchFamily="18" charset="0"/>
              </a:rPr>
            </a:br>
            <a:endParaRPr lang="tr-TR" dirty="0"/>
          </a:p>
        </p:txBody>
      </p:sp>
    </p:spTree>
    <p:extLst>
      <p:ext uri="{BB962C8B-B14F-4D97-AF65-F5344CB8AC3E}">
        <p14:creationId xmlns:p14="http://schemas.microsoft.com/office/powerpoint/2010/main" val="3298595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1328350072"/>
              </p:ext>
            </p:extLst>
          </p:nvPr>
        </p:nvGraphicFramePr>
        <p:xfrm>
          <a:off x="827584" y="980728"/>
          <a:ext cx="7488831" cy="5145434"/>
        </p:xfrm>
        <a:graphic>
          <a:graphicData uri="http://schemas.openxmlformats.org/drawingml/2006/table">
            <a:tbl>
              <a:tblPr/>
              <a:tblGrid>
                <a:gridCol w="792088">
                  <a:extLst>
                    <a:ext uri="{9D8B030D-6E8A-4147-A177-3AD203B41FA5}">
                      <a16:colId xmlns:a16="http://schemas.microsoft.com/office/drawing/2014/main" val="1328867753"/>
                    </a:ext>
                  </a:extLst>
                </a:gridCol>
                <a:gridCol w="741472">
                  <a:extLst>
                    <a:ext uri="{9D8B030D-6E8A-4147-A177-3AD203B41FA5}">
                      <a16:colId xmlns:a16="http://schemas.microsoft.com/office/drawing/2014/main" val="2837380614"/>
                    </a:ext>
                  </a:extLst>
                </a:gridCol>
                <a:gridCol w="2575253">
                  <a:extLst>
                    <a:ext uri="{9D8B030D-6E8A-4147-A177-3AD203B41FA5}">
                      <a16:colId xmlns:a16="http://schemas.microsoft.com/office/drawing/2014/main" val="4189012688"/>
                    </a:ext>
                  </a:extLst>
                </a:gridCol>
                <a:gridCol w="931747">
                  <a:extLst>
                    <a:ext uri="{9D8B030D-6E8A-4147-A177-3AD203B41FA5}">
                      <a16:colId xmlns:a16="http://schemas.microsoft.com/office/drawing/2014/main" val="1092673795"/>
                    </a:ext>
                  </a:extLst>
                </a:gridCol>
                <a:gridCol w="792088">
                  <a:extLst>
                    <a:ext uri="{9D8B030D-6E8A-4147-A177-3AD203B41FA5}">
                      <a16:colId xmlns:a16="http://schemas.microsoft.com/office/drawing/2014/main" val="4046552149"/>
                    </a:ext>
                  </a:extLst>
                </a:gridCol>
                <a:gridCol w="936104">
                  <a:extLst>
                    <a:ext uri="{9D8B030D-6E8A-4147-A177-3AD203B41FA5}">
                      <a16:colId xmlns:a16="http://schemas.microsoft.com/office/drawing/2014/main" val="672375066"/>
                    </a:ext>
                  </a:extLst>
                </a:gridCol>
                <a:gridCol w="720079">
                  <a:extLst>
                    <a:ext uri="{9D8B030D-6E8A-4147-A177-3AD203B41FA5}">
                      <a16:colId xmlns:a16="http://schemas.microsoft.com/office/drawing/2014/main" val="2575449138"/>
                    </a:ext>
                  </a:extLst>
                </a:gridCol>
              </a:tblGrid>
              <a:tr h="350496">
                <a:tc gridSpan="7">
                  <a:txBody>
                    <a:bodyPr/>
                    <a:lstStyle/>
                    <a:p>
                      <a:pPr algn="ctr"/>
                      <a:r>
                        <a:rPr lang="tr-TR" sz="1500">
                          <a:solidFill>
                            <a:srgbClr val="0000AA"/>
                          </a:solidFill>
                          <a:effectLst/>
                        </a:rPr>
                        <a:t>1. Dönem Zorunlu Dersleri</a:t>
                      </a:r>
                    </a:p>
                  </a:txBody>
                  <a:tcPr marL="39729" marR="39729" marT="39729" marB="39729" anchor="ctr">
                    <a:lnL>
                      <a:noFill/>
                    </a:lnL>
                    <a:lnR w="9525" cap="flat" cmpd="sng" algn="ctr">
                      <a:solidFill>
                        <a:srgbClr val="CCCCCC"/>
                      </a:solidFill>
                      <a:prstDash val="solid"/>
                      <a:round/>
                      <a:headEnd type="none" w="med" len="med"/>
                      <a:tailEnd type="none" w="med" len="med"/>
                    </a:lnR>
                    <a:lnT>
                      <a:noFill/>
                    </a:lnT>
                    <a:lnB w="9525" cap="flat" cmpd="sng" algn="ctr">
                      <a:solidFill>
                        <a:srgbClr val="CCCCCC"/>
                      </a:solidFill>
                      <a:prstDash val="solid"/>
                      <a:round/>
                      <a:headEnd type="none" w="med" len="med"/>
                      <a:tailEnd type="none" w="med" len="med"/>
                    </a:lnB>
                    <a:solidFill>
                      <a:srgbClr val="DDFFDD"/>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285714323"/>
                  </a:ext>
                </a:extLst>
              </a:tr>
              <a:tr h="1130984">
                <a:tc>
                  <a:txBody>
                    <a:bodyPr/>
                    <a:lstStyle/>
                    <a:p>
                      <a:pPr algn="ctr"/>
                      <a:r>
                        <a:rPr lang="tr-TR" sz="1500">
                          <a:effectLst/>
                        </a:rPr>
                        <a:t>BİM Kodu</a:t>
                      </a:r>
                    </a:p>
                  </a:txBody>
                  <a:tcPr marL="39729" marR="39729" marT="39729" marB="39729"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500">
                          <a:effectLst/>
                        </a:rPr>
                        <a:t>Dersin Kodu</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500" dirty="0">
                          <a:effectLst/>
                        </a:rPr>
                        <a:t>Adı</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500">
                          <a:effectLst/>
                        </a:rPr>
                        <a:t>Türü</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500">
                          <a:effectLst/>
                        </a:rPr>
                        <a:t>Dili</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500">
                          <a:effectLst/>
                        </a:rPr>
                        <a:t>T + U + K</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500">
                          <a:effectLst/>
                        </a:rPr>
                        <a:t>AKTS Kredisi</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1456555712"/>
                  </a:ext>
                </a:extLst>
              </a:tr>
              <a:tr h="870822">
                <a:tc>
                  <a:txBody>
                    <a:bodyPr/>
                    <a:lstStyle/>
                    <a:p>
                      <a:pPr algn="l"/>
                      <a:r>
                        <a:rPr lang="tr-TR" sz="1500" dirty="0">
                          <a:solidFill>
                            <a:schemeClr val="bg2"/>
                          </a:solidFill>
                          <a:effectLst/>
                        </a:rPr>
                        <a:t>0011006</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500" dirty="0">
                          <a:solidFill>
                            <a:schemeClr val="bg2"/>
                          </a:solidFill>
                          <a:effectLst/>
                        </a:rPr>
                        <a:t>YDI100</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500">
                          <a:solidFill>
                            <a:schemeClr val="bg2"/>
                          </a:solidFill>
                          <a:effectLst/>
                        </a:rPr>
                        <a:t>YABANCI DİL (İNGİLİZCE)</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500">
                          <a:solidFill>
                            <a:schemeClr val="bg2"/>
                          </a:solidFill>
                          <a:effectLst/>
                        </a:rPr>
                        <a:t>Zorunlu</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500">
                          <a:solidFill>
                            <a:schemeClr val="bg2"/>
                          </a:solidFill>
                          <a:effectLst/>
                        </a:rPr>
                        <a:t>İngilizce</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500">
                          <a:solidFill>
                            <a:schemeClr val="bg2"/>
                          </a:solidFill>
                          <a:effectLst/>
                        </a:rPr>
                        <a:t>4 - 0 - 0</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500">
                          <a:solidFill>
                            <a:schemeClr val="bg2"/>
                          </a:solidFill>
                          <a:effectLst/>
                        </a:rPr>
                        <a:t>2</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3193034754"/>
                  </a:ext>
                </a:extLst>
              </a:tr>
              <a:tr h="610659">
                <a:tc>
                  <a:txBody>
                    <a:bodyPr/>
                    <a:lstStyle/>
                    <a:p>
                      <a:pPr algn="l"/>
                      <a:r>
                        <a:rPr lang="tr-TR" sz="1500" dirty="0">
                          <a:solidFill>
                            <a:schemeClr val="bg2"/>
                          </a:solidFill>
                          <a:effectLst/>
                        </a:rPr>
                        <a:t>0011020</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244FF"/>
                    </a:solidFill>
                  </a:tcPr>
                </a:tc>
                <a:tc>
                  <a:txBody>
                    <a:bodyPr/>
                    <a:lstStyle/>
                    <a:p>
                      <a:pPr algn="l"/>
                      <a:r>
                        <a:rPr lang="tr-TR" sz="1500" dirty="0">
                          <a:solidFill>
                            <a:schemeClr val="bg2"/>
                          </a:solidFill>
                          <a:effectLst/>
                        </a:rPr>
                        <a:t>DKB101</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244FF"/>
                    </a:solidFill>
                  </a:tcPr>
                </a:tc>
                <a:tc>
                  <a:txBody>
                    <a:bodyPr/>
                    <a:lstStyle/>
                    <a:p>
                      <a:pPr algn="l"/>
                      <a:r>
                        <a:rPr lang="tr-TR" sz="1500">
                          <a:solidFill>
                            <a:schemeClr val="bg2"/>
                          </a:solidFill>
                          <a:effectLst/>
                        </a:rPr>
                        <a:t>DERS KURULU BLOĞU-1</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244FF"/>
                    </a:solidFill>
                  </a:tcPr>
                </a:tc>
                <a:tc>
                  <a:txBody>
                    <a:bodyPr/>
                    <a:lstStyle/>
                    <a:p>
                      <a:pPr algn="ctr"/>
                      <a:r>
                        <a:rPr lang="tr-TR" sz="1500">
                          <a:solidFill>
                            <a:schemeClr val="bg2"/>
                          </a:solidFill>
                          <a:effectLst/>
                        </a:rPr>
                        <a:t>Zorunlu</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244FF"/>
                    </a:solidFill>
                  </a:tcPr>
                </a:tc>
                <a:tc>
                  <a:txBody>
                    <a:bodyPr/>
                    <a:lstStyle/>
                    <a:p>
                      <a:pPr algn="ctr"/>
                      <a:r>
                        <a:rPr lang="tr-TR" sz="1500">
                          <a:solidFill>
                            <a:schemeClr val="bg2"/>
                          </a:solidFill>
                          <a:effectLst/>
                        </a:rPr>
                        <a:t>Türkçe</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244FF"/>
                    </a:solidFill>
                  </a:tcPr>
                </a:tc>
                <a:tc>
                  <a:txBody>
                    <a:bodyPr/>
                    <a:lstStyle/>
                    <a:p>
                      <a:pPr algn="ctr"/>
                      <a:r>
                        <a:rPr lang="tr-TR" sz="1500">
                          <a:solidFill>
                            <a:schemeClr val="bg2"/>
                          </a:solidFill>
                          <a:effectLst/>
                        </a:rPr>
                        <a:t>1 - 1 - 2</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244FF"/>
                    </a:solidFill>
                  </a:tcPr>
                </a:tc>
                <a:tc>
                  <a:txBody>
                    <a:bodyPr/>
                    <a:lstStyle/>
                    <a:p>
                      <a:pPr algn="ctr"/>
                      <a:r>
                        <a:rPr lang="tr-TR" sz="1500">
                          <a:solidFill>
                            <a:schemeClr val="bg2"/>
                          </a:solidFill>
                          <a:effectLst/>
                        </a:rPr>
                        <a:t>52</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244FF"/>
                    </a:solidFill>
                  </a:tcPr>
                </a:tc>
                <a:extLst>
                  <a:ext uri="{0D108BD9-81ED-4DB2-BD59-A6C34878D82A}">
                    <a16:rowId xmlns:a16="http://schemas.microsoft.com/office/drawing/2014/main" val="3871604556"/>
                  </a:ext>
                </a:extLst>
              </a:tr>
              <a:tr h="610659">
                <a:tc>
                  <a:txBody>
                    <a:bodyPr/>
                    <a:lstStyle/>
                    <a:p>
                      <a:pPr algn="l"/>
                      <a:r>
                        <a:rPr lang="tr-TR" sz="1500">
                          <a:solidFill>
                            <a:schemeClr val="bg2"/>
                          </a:solidFill>
                          <a:effectLst/>
                        </a:rPr>
                        <a:t>0011022</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500" dirty="0">
                          <a:solidFill>
                            <a:schemeClr val="bg2"/>
                          </a:solidFill>
                          <a:effectLst/>
                        </a:rPr>
                        <a:t>AIL100</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500">
                          <a:solidFill>
                            <a:schemeClr val="bg2"/>
                          </a:solidFill>
                          <a:effectLst/>
                        </a:rPr>
                        <a:t>ATATÜRK İLK. VE İNK. TARİHİ</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500">
                          <a:solidFill>
                            <a:schemeClr val="bg2"/>
                          </a:solidFill>
                          <a:effectLst/>
                        </a:rPr>
                        <a:t>Zorunlu</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500">
                          <a:solidFill>
                            <a:schemeClr val="bg2"/>
                          </a:solidFill>
                          <a:effectLst/>
                        </a:rPr>
                        <a:t>Türkçe</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500">
                          <a:solidFill>
                            <a:schemeClr val="bg2"/>
                          </a:solidFill>
                          <a:effectLst/>
                        </a:rPr>
                        <a:t>2 - 0 - 0</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500">
                          <a:solidFill>
                            <a:schemeClr val="bg2"/>
                          </a:solidFill>
                          <a:effectLst/>
                        </a:rPr>
                        <a:t>2</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1159583122"/>
                  </a:ext>
                </a:extLst>
              </a:tr>
              <a:tr h="610659">
                <a:tc>
                  <a:txBody>
                    <a:bodyPr/>
                    <a:lstStyle/>
                    <a:p>
                      <a:pPr algn="l"/>
                      <a:r>
                        <a:rPr lang="tr-TR" sz="1500">
                          <a:solidFill>
                            <a:schemeClr val="bg2"/>
                          </a:solidFill>
                          <a:effectLst/>
                        </a:rPr>
                        <a:t>0011023</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500">
                          <a:solidFill>
                            <a:schemeClr val="bg2"/>
                          </a:solidFill>
                          <a:effectLst/>
                        </a:rPr>
                        <a:t>TD100</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500" dirty="0">
                          <a:solidFill>
                            <a:schemeClr val="bg2"/>
                          </a:solidFill>
                          <a:effectLst/>
                        </a:rPr>
                        <a:t>TÜRK DİLİ</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500">
                          <a:solidFill>
                            <a:schemeClr val="bg2"/>
                          </a:solidFill>
                          <a:effectLst/>
                        </a:rPr>
                        <a:t>Zorunlu</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500">
                          <a:solidFill>
                            <a:schemeClr val="bg2"/>
                          </a:solidFill>
                          <a:effectLst/>
                        </a:rPr>
                        <a:t>Türkçe</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500">
                          <a:solidFill>
                            <a:schemeClr val="bg2"/>
                          </a:solidFill>
                          <a:effectLst/>
                        </a:rPr>
                        <a:t>2 - 0 - 0</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500">
                          <a:solidFill>
                            <a:schemeClr val="bg2"/>
                          </a:solidFill>
                          <a:effectLst/>
                        </a:rPr>
                        <a:t>2</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355763726"/>
                  </a:ext>
                </a:extLst>
              </a:tr>
              <a:tr h="610659">
                <a:tc>
                  <a:txBody>
                    <a:bodyPr/>
                    <a:lstStyle/>
                    <a:p>
                      <a:pPr algn="l"/>
                      <a:r>
                        <a:rPr lang="tr-TR" sz="1500">
                          <a:solidFill>
                            <a:schemeClr val="bg2"/>
                          </a:solidFill>
                          <a:effectLst/>
                        </a:rPr>
                        <a:t>0011S01</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500">
                          <a:solidFill>
                            <a:schemeClr val="bg2"/>
                          </a:solidFill>
                          <a:effectLst/>
                        </a:rPr>
                        <a:t>SEÇ101</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500" dirty="0">
                          <a:solidFill>
                            <a:schemeClr val="bg2"/>
                          </a:solidFill>
                          <a:effectLst/>
                        </a:rPr>
                        <a:t>SEÇMELİ </a:t>
                      </a:r>
                      <a:r>
                        <a:rPr lang="tr-TR" sz="1500" dirty="0" smtClean="0">
                          <a:solidFill>
                            <a:schemeClr val="bg2"/>
                          </a:solidFill>
                          <a:effectLst/>
                        </a:rPr>
                        <a:t>GRUP Bu </a:t>
                      </a:r>
                      <a:r>
                        <a:rPr lang="tr-TR" sz="1500" dirty="0">
                          <a:solidFill>
                            <a:schemeClr val="bg2"/>
                          </a:solidFill>
                          <a:effectLst/>
                        </a:rPr>
                        <a:t>gruptan en az 1 ders seçilmelidir</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500" dirty="0">
                          <a:solidFill>
                            <a:schemeClr val="bg2"/>
                          </a:solidFill>
                          <a:effectLst/>
                        </a:rPr>
                        <a:t>Seç. Havuz</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500">
                          <a:solidFill>
                            <a:schemeClr val="bg2"/>
                          </a:solidFill>
                          <a:effectLst/>
                        </a:rPr>
                        <a:t>Türkçe</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500">
                          <a:solidFill>
                            <a:schemeClr val="bg2"/>
                          </a:solidFill>
                          <a:effectLst/>
                        </a:rPr>
                        <a:t>2 - 0 - 2</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500">
                          <a:solidFill>
                            <a:schemeClr val="bg2"/>
                          </a:solidFill>
                          <a:effectLst/>
                        </a:rPr>
                        <a:t>2</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620210518"/>
                  </a:ext>
                </a:extLst>
              </a:tr>
              <a:tr h="350496">
                <a:tc>
                  <a:txBody>
                    <a:bodyPr/>
                    <a:lstStyle/>
                    <a:p>
                      <a:pPr algn="l"/>
                      <a:r>
                        <a:rPr lang="tr-TR" sz="1500">
                          <a:solidFill>
                            <a:schemeClr val="bg2"/>
                          </a:solidFill>
                          <a:effectLst/>
                        </a:rPr>
                        <a:t> </a:t>
                      </a:r>
                    </a:p>
                  </a:txBody>
                  <a:tcPr marL="39729" marR="39729" marT="39729" marB="39729"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l"/>
                      <a:r>
                        <a:rPr lang="tr-TR" sz="1500">
                          <a:solidFill>
                            <a:schemeClr val="bg2"/>
                          </a:solidFill>
                          <a:effectLst/>
                        </a:rPr>
                        <a:t> </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l"/>
                      <a:r>
                        <a:rPr lang="tr-TR" sz="1500">
                          <a:solidFill>
                            <a:schemeClr val="bg2"/>
                          </a:solidFill>
                          <a:effectLst/>
                        </a:rPr>
                        <a:t> </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500" dirty="0">
                          <a:solidFill>
                            <a:schemeClr val="bg2"/>
                          </a:solidFill>
                          <a:effectLst/>
                        </a:rPr>
                        <a:t> </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500" dirty="0">
                          <a:solidFill>
                            <a:schemeClr val="bg2"/>
                          </a:solidFill>
                          <a:effectLst/>
                        </a:rPr>
                        <a:t> </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500" dirty="0">
                          <a:solidFill>
                            <a:schemeClr val="bg2"/>
                          </a:solidFill>
                          <a:effectLst/>
                        </a:rPr>
                        <a:t> </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500" dirty="0">
                          <a:solidFill>
                            <a:schemeClr val="bg2"/>
                          </a:solidFill>
                          <a:effectLst/>
                        </a:rPr>
                        <a:t>60</a:t>
                      </a:r>
                    </a:p>
                  </a:txBody>
                  <a:tcPr marL="39729" marR="39729" marT="39729" marB="3972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2852206126"/>
                  </a:ext>
                </a:extLst>
              </a:tr>
            </a:tbl>
          </a:graphicData>
        </a:graphic>
      </p:graphicFrame>
    </p:spTree>
    <p:extLst>
      <p:ext uri="{BB962C8B-B14F-4D97-AF65-F5344CB8AC3E}">
        <p14:creationId xmlns:p14="http://schemas.microsoft.com/office/powerpoint/2010/main" val="19820107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1103745179"/>
              </p:ext>
            </p:extLst>
          </p:nvPr>
        </p:nvGraphicFramePr>
        <p:xfrm>
          <a:off x="755576" y="980728"/>
          <a:ext cx="7632848" cy="5217442"/>
        </p:xfrm>
        <a:graphic>
          <a:graphicData uri="http://schemas.openxmlformats.org/drawingml/2006/table">
            <a:tbl>
              <a:tblPr/>
              <a:tblGrid>
                <a:gridCol w="792088">
                  <a:extLst>
                    <a:ext uri="{9D8B030D-6E8A-4147-A177-3AD203B41FA5}">
                      <a16:colId xmlns:a16="http://schemas.microsoft.com/office/drawing/2014/main" val="885313192"/>
                    </a:ext>
                  </a:extLst>
                </a:gridCol>
                <a:gridCol w="648072">
                  <a:extLst>
                    <a:ext uri="{9D8B030D-6E8A-4147-A177-3AD203B41FA5}">
                      <a16:colId xmlns:a16="http://schemas.microsoft.com/office/drawing/2014/main" val="2485238687"/>
                    </a:ext>
                  </a:extLst>
                </a:gridCol>
                <a:gridCol w="2088232">
                  <a:extLst>
                    <a:ext uri="{9D8B030D-6E8A-4147-A177-3AD203B41FA5}">
                      <a16:colId xmlns:a16="http://schemas.microsoft.com/office/drawing/2014/main" val="3142416101"/>
                    </a:ext>
                  </a:extLst>
                </a:gridCol>
                <a:gridCol w="1008112">
                  <a:extLst>
                    <a:ext uri="{9D8B030D-6E8A-4147-A177-3AD203B41FA5}">
                      <a16:colId xmlns:a16="http://schemas.microsoft.com/office/drawing/2014/main" val="1696817889"/>
                    </a:ext>
                  </a:extLst>
                </a:gridCol>
                <a:gridCol w="1224136">
                  <a:extLst>
                    <a:ext uri="{9D8B030D-6E8A-4147-A177-3AD203B41FA5}">
                      <a16:colId xmlns:a16="http://schemas.microsoft.com/office/drawing/2014/main" val="1838874990"/>
                    </a:ext>
                  </a:extLst>
                </a:gridCol>
                <a:gridCol w="1008112">
                  <a:extLst>
                    <a:ext uri="{9D8B030D-6E8A-4147-A177-3AD203B41FA5}">
                      <a16:colId xmlns:a16="http://schemas.microsoft.com/office/drawing/2014/main" val="3383850221"/>
                    </a:ext>
                  </a:extLst>
                </a:gridCol>
                <a:gridCol w="864096">
                  <a:extLst>
                    <a:ext uri="{9D8B030D-6E8A-4147-A177-3AD203B41FA5}">
                      <a16:colId xmlns:a16="http://schemas.microsoft.com/office/drawing/2014/main" val="3590876793"/>
                    </a:ext>
                  </a:extLst>
                </a:gridCol>
              </a:tblGrid>
              <a:tr h="316209">
                <a:tc gridSpan="7">
                  <a:txBody>
                    <a:bodyPr/>
                    <a:lstStyle/>
                    <a:p>
                      <a:pPr algn="ctr"/>
                      <a:r>
                        <a:rPr lang="tr-TR" sz="1300">
                          <a:solidFill>
                            <a:srgbClr val="0000AA"/>
                          </a:solidFill>
                          <a:effectLst/>
                        </a:rPr>
                        <a:t>1. Dönem Seçmeli Dersleri </a:t>
                      </a:r>
                      <a:r>
                        <a:rPr lang="tr-TR" sz="1300">
                          <a:solidFill>
                            <a:srgbClr val="666666"/>
                          </a:solidFill>
                          <a:effectLst/>
                        </a:rPr>
                        <a:t>(SEÇMELİ GRUP)</a:t>
                      </a:r>
                      <a:endParaRPr lang="tr-TR" sz="1300">
                        <a:solidFill>
                          <a:srgbClr val="0000AA"/>
                        </a:solidFill>
                        <a:effectLst/>
                      </a:endParaRPr>
                    </a:p>
                  </a:txBody>
                  <a:tcPr marL="68575" marR="68575" marT="34288" marB="34288" anchor="ctr">
                    <a:lnL>
                      <a:noFill/>
                    </a:lnL>
                    <a:lnR w="9525" cap="flat" cmpd="sng" algn="ctr">
                      <a:solidFill>
                        <a:srgbClr val="CCCCCC"/>
                      </a:solidFill>
                      <a:prstDash val="solid"/>
                      <a:round/>
                      <a:headEnd type="none" w="med" len="med"/>
                      <a:tailEnd type="none" w="med" len="med"/>
                    </a:lnR>
                    <a:lnT>
                      <a:noFill/>
                    </a:lnT>
                    <a:lnB w="9525" cap="flat" cmpd="sng" algn="ctr">
                      <a:solidFill>
                        <a:srgbClr val="CCCCCC"/>
                      </a:solidFill>
                      <a:prstDash val="solid"/>
                      <a:round/>
                      <a:headEnd type="none" w="med" len="med"/>
                      <a:tailEnd type="none" w="med" len="med"/>
                    </a:lnB>
                    <a:solidFill>
                      <a:srgbClr val="DDFFDD"/>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903599302"/>
                  </a:ext>
                </a:extLst>
              </a:tr>
              <a:tr h="1027678">
                <a:tc>
                  <a:txBody>
                    <a:bodyPr/>
                    <a:lstStyle/>
                    <a:p>
                      <a:pPr algn="ctr"/>
                      <a:r>
                        <a:rPr lang="tr-TR" sz="1300">
                          <a:effectLst/>
                        </a:rPr>
                        <a:t>BİM Kodu</a:t>
                      </a:r>
                    </a:p>
                  </a:txBody>
                  <a:tcPr marL="68575" marR="68575" marT="34288" marB="34288"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300">
                          <a:effectLst/>
                        </a:rPr>
                        <a:t>Dersin Kodu</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300" dirty="0">
                          <a:effectLst/>
                        </a:rPr>
                        <a:t>Adı</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300">
                          <a:effectLst/>
                        </a:rPr>
                        <a:t>Türü</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300">
                          <a:effectLst/>
                        </a:rPr>
                        <a:t>Dili</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300">
                          <a:effectLst/>
                        </a:rPr>
                        <a:t>T + U + K</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300">
                          <a:effectLst/>
                        </a:rPr>
                        <a:t>AKTS Kredisi</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3741667344"/>
                  </a:ext>
                </a:extLst>
              </a:tr>
              <a:tr h="553365">
                <a:tc>
                  <a:txBody>
                    <a:bodyPr/>
                    <a:lstStyle/>
                    <a:p>
                      <a:pPr algn="l"/>
                      <a:r>
                        <a:rPr lang="tr-TR" sz="1300">
                          <a:solidFill>
                            <a:schemeClr val="bg2"/>
                          </a:solidFill>
                          <a:effectLst/>
                        </a:rPr>
                        <a:t>0011024</a:t>
                      </a:r>
                    </a:p>
                  </a:txBody>
                  <a:tcPr marL="68575" marR="68575" marT="34288" marB="34288"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300">
                          <a:solidFill>
                            <a:schemeClr val="bg2"/>
                          </a:solidFill>
                          <a:effectLst/>
                        </a:rPr>
                        <a:t>STP101</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300">
                          <a:solidFill>
                            <a:schemeClr val="bg2"/>
                          </a:solidFill>
                          <a:effectLst/>
                        </a:rPr>
                        <a:t>TIBBİ TERMİNOLOJİ</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a:solidFill>
                            <a:schemeClr val="bg2"/>
                          </a:solidFill>
                          <a:effectLst/>
                        </a:rPr>
                        <a:t>Seçmeli</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a:solidFill>
                            <a:schemeClr val="bg2"/>
                          </a:solidFill>
                          <a:effectLst/>
                        </a:rPr>
                        <a:t>Türkçe</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a:solidFill>
                            <a:schemeClr val="bg2"/>
                          </a:solidFill>
                          <a:effectLst/>
                        </a:rPr>
                        <a:t>2 - 0 - 0</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dirty="0">
                          <a:solidFill>
                            <a:schemeClr val="bg2"/>
                          </a:solidFill>
                          <a:effectLst/>
                        </a:rPr>
                        <a:t>2</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1922569794"/>
                  </a:ext>
                </a:extLst>
              </a:tr>
              <a:tr h="553365">
                <a:tc>
                  <a:txBody>
                    <a:bodyPr/>
                    <a:lstStyle/>
                    <a:p>
                      <a:pPr algn="l"/>
                      <a:r>
                        <a:rPr lang="tr-TR" sz="1300">
                          <a:solidFill>
                            <a:schemeClr val="bg2"/>
                          </a:solidFill>
                          <a:effectLst/>
                        </a:rPr>
                        <a:t>0011025</a:t>
                      </a:r>
                    </a:p>
                  </a:txBody>
                  <a:tcPr marL="68575" marR="68575" marT="34288" marB="34288"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300">
                          <a:solidFill>
                            <a:schemeClr val="bg2"/>
                          </a:solidFill>
                          <a:effectLst/>
                        </a:rPr>
                        <a:t>STP103</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300">
                          <a:solidFill>
                            <a:schemeClr val="bg2"/>
                          </a:solidFill>
                          <a:effectLst/>
                        </a:rPr>
                        <a:t>AŞKIN METAFİZİĞİ</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a:solidFill>
                            <a:schemeClr val="bg2"/>
                          </a:solidFill>
                          <a:effectLst/>
                        </a:rPr>
                        <a:t>Seçmeli</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a:solidFill>
                            <a:schemeClr val="bg2"/>
                          </a:solidFill>
                          <a:effectLst/>
                        </a:rPr>
                        <a:t>Türkçe</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a:solidFill>
                            <a:schemeClr val="bg2"/>
                          </a:solidFill>
                          <a:effectLst/>
                        </a:rPr>
                        <a:t>2 - 0 - 0</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dirty="0">
                          <a:solidFill>
                            <a:schemeClr val="bg2"/>
                          </a:solidFill>
                          <a:effectLst/>
                        </a:rPr>
                        <a:t>2</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2954584176"/>
                  </a:ext>
                </a:extLst>
              </a:tr>
              <a:tr h="553365">
                <a:tc>
                  <a:txBody>
                    <a:bodyPr/>
                    <a:lstStyle/>
                    <a:p>
                      <a:pPr algn="l"/>
                      <a:r>
                        <a:rPr lang="tr-TR" sz="1300">
                          <a:solidFill>
                            <a:schemeClr val="bg2"/>
                          </a:solidFill>
                          <a:effectLst/>
                        </a:rPr>
                        <a:t>0011028</a:t>
                      </a:r>
                    </a:p>
                  </a:txBody>
                  <a:tcPr marL="68575" marR="68575" marT="34288" marB="34288"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300">
                          <a:solidFill>
                            <a:schemeClr val="bg2"/>
                          </a:solidFill>
                          <a:effectLst/>
                        </a:rPr>
                        <a:t>STP109</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300">
                          <a:solidFill>
                            <a:schemeClr val="bg2"/>
                          </a:solidFill>
                          <a:effectLst/>
                        </a:rPr>
                        <a:t>TENİS</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a:solidFill>
                            <a:schemeClr val="bg2"/>
                          </a:solidFill>
                          <a:effectLst/>
                        </a:rPr>
                        <a:t>Seçmeli</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a:solidFill>
                            <a:schemeClr val="bg2"/>
                          </a:solidFill>
                          <a:effectLst/>
                        </a:rPr>
                        <a:t>Türkçe</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a:solidFill>
                            <a:schemeClr val="bg2"/>
                          </a:solidFill>
                          <a:effectLst/>
                        </a:rPr>
                        <a:t>2 - 0 - 0</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dirty="0">
                          <a:solidFill>
                            <a:schemeClr val="bg2"/>
                          </a:solidFill>
                          <a:effectLst/>
                        </a:rPr>
                        <a:t>2</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3068978321"/>
                  </a:ext>
                </a:extLst>
              </a:tr>
              <a:tr h="553365">
                <a:tc>
                  <a:txBody>
                    <a:bodyPr/>
                    <a:lstStyle/>
                    <a:p>
                      <a:pPr algn="l"/>
                      <a:r>
                        <a:rPr lang="tr-TR" sz="1300">
                          <a:solidFill>
                            <a:schemeClr val="bg2"/>
                          </a:solidFill>
                          <a:effectLst/>
                        </a:rPr>
                        <a:t>0011029</a:t>
                      </a:r>
                    </a:p>
                  </a:txBody>
                  <a:tcPr marL="68575" marR="68575" marT="34288" marB="34288"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300">
                          <a:solidFill>
                            <a:schemeClr val="bg2"/>
                          </a:solidFill>
                          <a:effectLst/>
                        </a:rPr>
                        <a:t>STP111</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300">
                          <a:solidFill>
                            <a:schemeClr val="bg2"/>
                          </a:solidFill>
                          <a:effectLst/>
                        </a:rPr>
                        <a:t>SU SPORLARI</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a:solidFill>
                            <a:schemeClr val="bg2"/>
                          </a:solidFill>
                          <a:effectLst/>
                        </a:rPr>
                        <a:t>Seçmeli</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a:solidFill>
                            <a:schemeClr val="bg2"/>
                          </a:solidFill>
                          <a:effectLst/>
                        </a:rPr>
                        <a:t>Türkçe</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a:solidFill>
                            <a:schemeClr val="bg2"/>
                          </a:solidFill>
                          <a:effectLst/>
                        </a:rPr>
                        <a:t>2 - 0 - 0</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dirty="0">
                          <a:solidFill>
                            <a:schemeClr val="bg2"/>
                          </a:solidFill>
                          <a:effectLst/>
                        </a:rPr>
                        <a:t>2</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1033361264"/>
                  </a:ext>
                </a:extLst>
              </a:tr>
              <a:tr h="553365">
                <a:tc>
                  <a:txBody>
                    <a:bodyPr/>
                    <a:lstStyle/>
                    <a:p>
                      <a:pPr algn="l"/>
                      <a:r>
                        <a:rPr lang="tr-TR" sz="1300">
                          <a:solidFill>
                            <a:schemeClr val="bg2"/>
                          </a:solidFill>
                          <a:effectLst/>
                        </a:rPr>
                        <a:t>0011031</a:t>
                      </a:r>
                    </a:p>
                  </a:txBody>
                  <a:tcPr marL="68575" marR="68575" marT="34288" marB="34288"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300">
                          <a:solidFill>
                            <a:schemeClr val="bg2"/>
                          </a:solidFill>
                          <a:effectLst/>
                        </a:rPr>
                        <a:t>STP113</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300">
                          <a:solidFill>
                            <a:schemeClr val="bg2"/>
                          </a:solidFill>
                          <a:effectLst/>
                        </a:rPr>
                        <a:t>PLAJ VOLEYBOLU</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a:solidFill>
                            <a:schemeClr val="bg2"/>
                          </a:solidFill>
                          <a:effectLst/>
                        </a:rPr>
                        <a:t>Seçmeli</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a:solidFill>
                            <a:schemeClr val="bg2"/>
                          </a:solidFill>
                          <a:effectLst/>
                        </a:rPr>
                        <a:t>Türkçe</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a:solidFill>
                            <a:schemeClr val="bg2"/>
                          </a:solidFill>
                          <a:effectLst/>
                        </a:rPr>
                        <a:t>2 - 0 - 0</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dirty="0">
                          <a:solidFill>
                            <a:schemeClr val="bg2"/>
                          </a:solidFill>
                          <a:effectLst/>
                        </a:rPr>
                        <a:t>2</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3048659238"/>
                  </a:ext>
                </a:extLst>
              </a:tr>
              <a:tr h="553365">
                <a:tc>
                  <a:txBody>
                    <a:bodyPr/>
                    <a:lstStyle/>
                    <a:p>
                      <a:pPr algn="l"/>
                      <a:r>
                        <a:rPr lang="tr-TR" sz="1300">
                          <a:solidFill>
                            <a:schemeClr val="bg2"/>
                          </a:solidFill>
                          <a:effectLst/>
                        </a:rPr>
                        <a:t>0011032</a:t>
                      </a:r>
                    </a:p>
                  </a:txBody>
                  <a:tcPr marL="68575" marR="68575" marT="34288" marB="34288"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300">
                          <a:solidFill>
                            <a:schemeClr val="bg2"/>
                          </a:solidFill>
                          <a:effectLst/>
                        </a:rPr>
                        <a:t>STP115</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300">
                          <a:solidFill>
                            <a:schemeClr val="bg2"/>
                          </a:solidFill>
                          <a:effectLst/>
                        </a:rPr>
                        <a:t>DRAMA</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a:solidFill>
                            <a:schemeClr val="bg2"/>
                          </a:solidFill>
                          <a:effectLst/>
                        </a:rPr>
                        <a:t>Seçmeli</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a:solidFill>
                            <a:schemeClr val="bg2"/>
                          </a:solidFill>
                          <a:effectLst/>
                        </a:rPr>
                        <a:t>Türkçe</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a:solidFill>
                            <a:schemeClr val="bg2"/>
                          </a:solidFill>
                          <a:effectLst/>
                        </a:rPr>
                        <a:t>2 - 0 - 0</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dirty="0">
                          <a:solidFill>
                            <a:schemeClr val="bg2"/>
                          </a:solidFill>
                          <a:effectLst/>
                        </a:rPr>
                        <a:t>2</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4007855136"/>
                  </a:ext>
                </a:extLst>
              </a:tr>
              <a:tr h="553365">
                <a:tc>
                  <a:txBody>
                    <a:bodyPr/>
                    <a:lstStyle/>
                    <a:p>
                      <a:pPr algn="l"/>
                      <a:r>
                        <a:rPr lang="tr-TR" sz="1300">
                          <a:solidFill>
                            <a:schemeClr val="bg2"/>
                          </a:solidFill>
                          <a:effectLst/>
                        </a:rPr>
                        <a:t>0011033</a:t>
                      </a:r>
                    </a:p>
                  </a:txBody>
                  <a:tcPr marL="68575" marR="68575" marT="34288" marB="34288"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300">
                          <a:solidFill>
                            <a:schemeClr val="bg2"/>
                          </a:solidFill>
                          <a:effectLst/>
                        </a:rPr>
                        <a:t>STP117</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300">
                          <a:solidFill>
                            <a:schemeClr val="bg2"/>
                          </a:solidFill>
                          <a:effectLst/>
                        </a:rPr>
                        <a:t>BOCCE</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a:solidFill>
                            <a:schemeClr val="bg2"/>
                          </a:solidFill>
                          <a:effectLst/>
                        </a:rPr>
                        <a:t>Seçmeli</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a:solidFill>
                            <a:schemeClr val="bg2"/>
                          </a:solidFill>
                          <a:effectLst/>
                        </a:rPr>
                        <a:t>Türkçe</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a:solidFill>
                            <a:schemeClr val="bg2"/>
                          </a:solidFill>
                          <a:effectLst/>
                        </a:rPr>
                        <a:t>2 - 0 - 0</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300" dirty="0">
                          <a:solidFill>
                            <a:schemeClr val="bg2"/>
                          </a:solidFill>
                          <a:effectLst/>
                        </a:rPr>
                        <a:t>2</a:t>
                      </a:r>
                    </a:p>
                  </a:txBody>
                  <a:tcPr marL="68575" marR="68575" marT="34288" marB="34288"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3173053673"/>
                  </a:ext>
                </a:extLst>
              </a:tr>
            </a:tbl>
          </a:graphicData>
        </a:graphic>
      </p:graphicFrame>
    </p:spTree>
    <p:extLst>
      <p:ext uri="{BB962C8B-B14F-4D97-AF65-F5344CB8AC3E}">
        <p14:creationId xmlns:p14="http://schemas.microsoft.com/office/powerpoint/2010/main" val="1545859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3361200148"/>
              </p:ext>
            </p:extLst>
          </p:nvPr>
        </p:nvGraphicFramePr>
        <p:xfrm>
          <a:off x="971600" y="1196752"/>
          <a:ext cx="7203184" cy="4213850"/>
        </p:xfrm>
        <a:graphic>
          <a:graphicData uri="http://schemas.openxmlformats.org/drawingml/2006/table">
            <a:tbl>
              <a:tblPr/>
              <a:tblGrid>
                <a:gridCol w="936104">
                  <a:extLst>
                    <a:ext uri="{9D8B030D-6E8A-4147-A177-3AD203B41FA5}">
                      <a16:colId xmlns:a16="http://schemas.microsoft.com/office/drawing/2014/main" val="241035821"/>
                    </a:ext>
                  </a:extLst>
                </a:gridCol>
                <a:gridCol w="864096">
                  <a:extLst>
                    <a:ext uri="{9D8B030D-6E8A-4147-A177-3AD203B41FA5}">
                      <a16:colId xmlns:a16="http://schemas.microsoft.com/office/drawing/2014/main" val="3350040780"/>
                    </a:ext>
                  </a:extLst>
                </a:gridCol>
                <a:gridCol w="2160240">
                  <a:extLst>
                    <a:ext uri="{9D8B030D-6E8A-4147-A177-3AD203B41FA5}">
                      <a16:colId xmlns:a16="http://schemas.microsoft.com/office/drawing/2014/main" val="3885842493"/>
                    </a:ext>
                  </a:extLst>
                </a:gridCol>
                <a:gridCol w="864096">
                  <a:extLst>
                    <a:ext uri="{9D8B030D-6E8A-4147-A177-3AD203B41FA5}">
                      <a16:colId xmlns:a16="http://schemas.microsoft.com/office/drawing/2014/main" val="361555643"/>
                    </a:ext>
                  </a:extLst>
                </a:gridCol>
                <a:gridCol w="792088">
                  <a:extLst>
                    <a:ext uri="{9D8B030D-6E8A-4147-A177-3AD203B41FA5}">
                      <a16:colId xmlns:a16="http://schemas.microsoft.com/office/drawing/2014/main" val="1772899436"/>
                    </a:ext>
                  </a:extLst>
                </a:gridCol>
                <a:gridCol w="1008112">
                  <a:extLst>
                    <a:ext uri="{9D8B030D-6E8A-4147-A177-3AD203B41FA5}">
                      <a16:colId xmlns:a16="http://schemas.microsoft.com/office/drawing/2014/main" val="4049596303"/>
                    </a:ext>
                  </a:extLst>
                </a:gridCol>
                <a:gridCol w="578448">
                  <a:extLst>
                    <a:ext uri="{9D8B030D-6E8A-4147-A177-3AD203B41FA5}">
                      <a16:colId xmlns:a16="http://schemas.microsoft.com/office/drawing/2014/main" val="1608540919"/>
                    </a:ext>
                  </a:extLst>
                </a:gridCol>
              </a:tblGrid>
              <a:tr h="445740">
                <a:tc gridSpan="7">
                  <a:txBody>
                    <a:bodyPr/>
                    <a:lstStyle/>
                    <a:p>
                      <a:pPr algn="ctr"/>
                      <a:r>
                        <a:rPr lang="tr-TR" dirty="0">
                          <a:solidFill>
                            <a:srgbClr val="0000AA"/>
                          </a:solidFill>
                          <a:effectLst/>
                        </a:rPr>
                        <a:t>2. Dönem Zorunlu Dersleri</a:t>
                      </a:r>
                    </a:p>
                  </a:txBody>
                  <a:tcPr marL="47625" marR="47625" marT="47625" marB="47625" anchor="ctr">
                    <a:lnL>
                      <a:noFill/>
                    </a:lnL>
                    <a:lnR w="9525" cap="flat" cmpd="sng" algn="ctr">
                      <a:solidFill>
                        <a:srgbClr val="CCCCCC"/>
                      </a:solidFill>
                      <a:prstDash val="solid"/>
                      <a:round/>
                      <a:headEnd type="none" w="med" len="med"/>
                      <a:tailEnd type="none" w="med" len="med"/>
                    </a:lnR>
                    <a:lnT>
                      <a:noFill/>
                    </a:lnT>
                    <a:lnB w="9525" cap="flat" cmpd="sng" algn="ctr">
                      <a:solidFill>
                        <a:srgbClr val="CCCCCC"/>
                      </a:solidFill>
                      <a:prstDash val="solid"/>
                      <a:round/>
                      <a:headEnd type="none" w="med" len="med"/>
                      <a:tailEnd type="none" w="med" len="med"/>
                    </a:lnB>
                    <a:solidFill>
                      <a:srgbClr val="DDFFDD"/>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877007178"/>
                  </a:ext>
                </a:extLst>
              </a:tr>
              <a:tr h="1438315">
                <a:tc>
                  <a:txBody>
                    <a:bodyPr/>
                    <a:lstStyle/>
                    <a:p>
                      <a:pPr algn="ctr"/>
                      <a:r>
                        <a:rPr lang="tr-TR">
                          <a:effectLst/>
                        </a:rPr>
                        <a:t>BİM Kodu</a:t>
                      </a:r>
                    </a:p>
                  </a:txBody>
                  <a:tcPr marL="47625" marR="47625" marT="47625" marB="47625"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Dersin Kodu</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Adı</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Türü</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Dili</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T + U + K</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AKTS Kredisi</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1606824744"/>
                  </a:ext>
                </a:extLst>
              </a:tr>
              <a:tr h="776598">
                <a:tc>
                  <a:txBody>
                    <a:bodyPr/>
                    <a:lstStyle/>
                    <a:p>
                      <a:pPr algn="l"/>
                      <a:r>
                        <a:rPr lang="tr-TR" dirty="0">
                          <a:solidFill>
                            <a:schemeClr val="bg2"/>
                          </a:solidFill>
                          <a:effectLst/>
                        </a:rPr>
                        <a:t>0012020</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dirty="0">
                          <a:solidFill>
                            <a:schemeClr val="bg2"/>
                          </a:solidFill>
                          <a:effectLst/>
                        </a:rPr>
                        <a:t>DKB201</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dirty="0">
                          <a:solidFill>
                            <a:schemeClr val="bg2"/>
                          </a:solidFill>
                          <a:effectLst/>
                        </a:rPr>
                        <a:t>DERS KURULU BLOĞU-2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dirty="0">
                          <a:solidFill>
                            <a:schemeClr val="bg2"/>
                          </a:solidFill>
                          <a:effectLst/>
                        </a:rPr>
                        <a:t>Zorunlu</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dirty="0">
                          <a:solidFill>
                            <a:schemeClr val="bg2"/>
                          </a:solidFill>
                          <a:effectLst/>
                        </a:rPr>
                        <a:t>Türkçe</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dirty="0">
                          <a:solidFill>
                            <a:schemeClr val="bg2"/>
                          </a:solidFill>
                          <a:effectLst/>
                        </a:rPr>
                        <a:t>1 - 1 - 2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dirty="0">
                          <a:solidFill>
                            <a:schemeClr val="bg2"/>
                          </a:solidFill>
                          <a:effectLst/>
                        </a:rPr>
                        <a:t>58</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3281474883"/>
                  </a:ext>
                </a:extLst>
              </a:tr>
              <a:tr h="1107457">
                <a:tc>
                  <a:txBody>
                    <a:bodyPr/>
                    <a:lstStyle/>
                    <a:p>
                      <a:pPr algn="l"/>
                      <a:r>
                        <a:rPr lang="tr-TR" dirty="0">
                          <a:solidFill>
                            <a:schemeClr val="bg2"/>
                          </a:solidFill>
                          <a:effectLst/>
                        </a:rPr>
                        <a:t>0012S01</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dirty="0">
                          <a:solidFill>
                            <a:schemeClr val="bg2"/>
                          </a:solidFill>
                          <a:effectLst/>
                        </a:rPr>
                        <a:t>SEC202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dirty="0">
                          <a:solidFill>
                            <a:schemeClr val="bg2"/>
                          </a:solidFill>
                          <a:effectLst/>
                        </a:rPr>
                        <a:t>SEÇMELİ </a:t>
                      </a:r>
                      <a:r>
                        <a:rPr lang="tr-TR" dirty="0" smtClean="0">
                          <a:solidFill>
                            <a:schemeClr val="bg2"/>
                          </a:solidFill>
                          <a:effectLst/>
                        </a:rPr>
                        <a:t>GRUP Bu </a:t>
                      </a:r>
                      <a:r>
                        <a:rPr lang="tr-TR" dirty="0">
                          <a:solidFill>
                            <a:schemeClr val="bg2"/>
                          </a:solidFill>
                          <a:effectLst/>
                        </a:rPr>
                        <a:t>gruptan en az 1 ders seçilmelidir</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dirty="0">
                          <a:solidFill>
                            <a:schemeClr val="bg2"/>
                          </a:solidFill>
                          <a:effectLst/>
                        </a:rPr>
                        <a:t>Seç. Havuz</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dirty="0">
                          <a:solidFill>
                            <a:schemeClr val="bg2"/>
                          </a:solidFill>
                          <a:effectLst/>
                        </a:rPr>
                        <a:t>Türkçe</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a:solidFill>
                            <a:schemeClr val="bg2"/>
                          </a:solidFill>
                          <a:effectLst/>
                        </a:rPr>
                        <a:t>1 - 1 - 2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a:solidFill>
                            <a:schemeClr val="bg2"/>
                          </a:solidFill>
                          <a:effectLst/>
                        </a:rPr>
                        <a:t>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418879934"/>
                  </a:ext>
                </a:extLst>
              </a:tr>
              <a:tr h="445740">
                <a:tc>
                  <a:txBody>
                    <a:bodyPr/>
                    <a:lstStyle/>
                    <a:p>
                      <a:pPr algn="l"/>
                      <a:r>
                        <a:rPr lang="tr-TR">
                          <a:solidFill>
                            <a:schemeClr val="bg2"/>
                          </a:solidFill>
                          <a:effectLst/>
                        </a:rPr>
                        <a:t> </a:t>
                      </a:r>
                    </a:p>
                  </a:txBody>
                  <a:tcPr marL="47625" marR="47625" marT="47625" marB="47625"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l"/>
                      <a:r>
                        <a:rPr lang="tr-TR">
                          <a:solidFill>
                            <a:schemeClr val="bg2"/>
                          </a:solidFill>
                          <a:effectLst/>
                        </a:rPr>
                        <a:t> </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l"/>
                      <a:r>
                        <a:rPr lang="tr-TR" dirty="0">
                          <a:solidFill>
                            <a:schemeClr val="bg2"/>
                          </a:solidFill>
                          <a:effectLst/>
                        </a:rPr>
                        <a:t> </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solidFill>
                            <a:schemeClr val="bg2"/>
                          </a:solidFill>
                          <a:effectLst/>
                        </a:rPr>
                        <a:t> </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dirty="0">
                          <a:solidFill>
                            <a:schemeClr val="bg2"/>
                          </a:solidFill>
                          <a:effectLst/>
                        </a:rPr>
                        <a:t> </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dirty="0">
                          <a:solidFill>
                            <a:schemeClr val="bg2"/>
                          </a:solidFill>
                          <a:effectLst/>
                        </a:rPr>
                        <a:t> </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dirty="0">
                          <a:solidFill>
                            <a:schemeClr val="bg2"/>
                          </a:solidFill>
                          <a:effectLst/>
                        </a:rPr>
                        <a:t>60</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1311569716"/>
                  </a:ext>
                </a:extLst>
              </a:tr>
            </a:tbl>
          </a:graphicData>
        </a:graphic>
      </p:graphicFrame>
    </p:spTree>
    <p:extLst>
      <p:ext uri="{BB962C8B-B14F-4D97-AF65-F5344CB8AC3E}">
        <p14:creationId xmlns:p14="http://schemas.microsoft.com/office/powerpoint/2010/main" val="38698382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3986374421"/>
              </p:ext>
            </p:extLst>
          </p:nvPr>
        </p:nvGraphicFramePr>
        <p:xfrm>
          <a:off x="539552" y="1196752"/>
          <a:ext cx="8067278" cy="4425694"/>
        </p:xfrm>
        <a:graphic>
          <a:graphicData uri="http://schemas.openxmlformats.org/drawingml/2006/table">
            <a:tbl>
              <a:tblPr/>
              <a:tblGrid>
                <a:gridCol w="1008111">
                  <a:extLst>
                    <a:ext uri="{9D8B030D-6E8A-4147-A177-3AD203B41FA5}">
                      <a16:colId xmlns:a16="http://schemas.microsoft.com/office/drawing/2014/main" val="3862709952"/>
                    </a:ext>
                  </a:extLst>
                </a:gridCol>
                <a:gridCol w="1008112">
                  <a:extLst>
                    <a:ext uri="{9D8B030D-6E8A-4147-A177-3AD203B41FA5}">
                      <a16:colId xmlns:a16="http://schemas.microsoft.com/office/drawing/2014/main" val="3560544141"/>
                    </a:ext>
                  </a:extLst>
                </a:gridCol>
                <a:gridCol w="2232248">
                  <a:extLst>
                    <a:ext uri="{9D8B030D-6E8A-4147-A177-3AD203B41FA5}">
                      <a16:colId xmlns:a16="http://schemas.microsoft.com/office/drawing/2014/main" val="2766751443"/>
                    </a:ext>
                  </a:extLst>
                </a:gridCol>
                <a:gridCol w="1224136">
                  <a:extLst>
                    <a:ext uri="{9D8B030D-6E8A-4147-A177-3AD203B41FA5}">
                      <a16:colId xmlns:a16="http://schemas.microsoft.com/office/drawing/2014/main" val="596280474"/>
                    </a:ext>
                  </a:extLst>
                </a:gridCol>
                <a:gridCol w="864096">
                  <a:extLst>
                    <a:ext uri="{9D8B030D-6E8A-4147-A177-3AD203B41FA5}">
                      <a16:colId xmlns:a16="http://schemas.microsoft.com/office/drawing/2014/main" val="3951109575"/>
                    </a:ext>
                  </a:extLst>
                </a:gridCol>
                <a:gridCol w="1008112">
                  <a:extLst>
                    <a:ext uri="{9D8B030D-6E8A-4147-A177-3AD203B41FA5}">
                      <a16:colId xmlns:a16="http://schemas.microsoft.com/office/drawing/2014/main" val="4087495402"/>
                    </a:ext>
                  </a:extLst>
                </a:gridCol>
                <a:gridCol w="722463">
                  <a:extLst>
                    <a:ext uri="{9D8B030D-6E8A-4147-A177-3AD203B41FA5}">
                      <a16:colId xmlns:a16="http://schemas.microsoft.com/office/drawing/2014/main" val="1887745128"/>
                    </a:ext>
                  </a:extLst>
                </a:gridCol>
              </a:tblGrid>
              <a:tr h="395297">
                <a:tc gridSpan="7">
                  <a:txBody>
                    <a:bodyPr/>
                    <a:lstStyle/>
                    <a:p>
                      <a:pPr algn="ctr"/>
                      <a:r>
                        <a:rPr lang="tr-TR" dirty="0">
                          <a:solidFill>
                            <a:srgbClr val="0000AA"/>
                          </a:solidFill>
                          <a:effectLst/>
                        </a:rPr>
                        <a:t>2. Dönem Seçmeli Dersleri </a:t>
                      </a:r>
                      <a:r>
                        <a:rPr lang="tr-TR" dirty="0">
                          <a:solidFill>
                            <a:srgbClr val="666666"/>
                          </a:solidFill>
                          <a:effectLst/>
                        </a:rPr>
                        <a:t>(SEÇMELİ GRUP)</a:t>
                      </a:r>
                      <a:endParaRPr lang="tr-TR" dirty="0">
                        <a:solidFill>
                          <a:srgbClr val="0000AA"/>
                        </a:solidFill>
                        <a:effectLst/>
                      </a:endParaRPr>
                    </a:p>
                  </a:txBody>
                  <a:tcPr marL="47625" marR="47625" marT="47625" marB="47625" anchor="ctr">
                    <a:lnL>
                      <a:noFill/>
                    </a:lnL>
                    <a:lnR w="9525" cap="flat" cmpd="sng" algn="ctr">
                      <a:solidFill>
                        <a:srgbClr val="CCCCCC"/>
                      </a:solidFill>
                      <a:prstDash val="solid"/>
                      <a:round/>
                      <a:headEnd type="none" w="med" len="med"/>
                      <a:tailEnd type="none" w="med" len="med"/>
                    </a:lnR>
                    <a:lnT>
                      <a:noFill/>
                    </a:lnT>
                    <a:lnB w="9525" cap="flat" cmpd="sng" algn="ctr">
                      <a:solidFill>
                        <a:srgbClr val="CCCCCC"/>
                      </a:solidFill>
                      <a:prstDash val="solid"/>
                      <a:round/>
                      <a:headEnd type="none" w="med" len="med"/>
                      <a:tailEnd type="none" w="med" len="med"/>
                    </a:lnB>
                    <a:solidFill>
                      <a:srgbClr val="DDFFDD"/>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489034673"/>
                  </a:ext>
                </a:extLst>
              </a:tr>
              <a:tr h="1275545">
                <a:tc>
                  <a:txBody>
                    <a:bodyPr/>
                    <a:lstStyle/>
                    <a:p>
                      <a:pPr algn="ctr"/>
                      <a:r>
                        <a:rPr lang="tr-TR">
                          <a:effectLst/>
                        </a:rPr>
                        <a:t>BİM Kodu</a:t>
                      </a:r>
                    </a:p>
                  </a:txBody>
                  <a:tcPr marL="47625" marR="47625" marT="47625" marB="47625"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Dersin Kodu</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dirty="0">
                          <a:effectLst/>
                        </a:rPr>
                        <a:t>Adı</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Türü</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Dili</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T + U + K</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AKTS Kredisi</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3628414484"/>
                  </a:ext>
                </a:extLst>
              </a:tr>
              <a:tr h="688713">
                <a:tc>
                  <a:txBody>
                    <a:bodyPr/>
                    <a:lstStyle/>
                    <a:p>
                      <a:pPr algn="l"/>
                      <a:r>
                        <a:rPr lang="tr-TR" dirty="0">
                          <a:solidFill>
                            <a:schemeClr val="bg2"/>
                          </a:solidFill>
                          <a:effectLst/>
                        </a:rPr>
                        <a:t>0012023</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a:solidFill>
                            <a:schemeClr val="bg2"/>
                          </a:solidFill>
                          <a:effectLst/>
                        </a:rPr>
                        <a:t>MYD230</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a:solidFill>
                            <a:schemeClr val="bg2"/>
                          </a:solidFill>
                          <a:effectLst/>
                        </a:rPr>
                        <a:t>YABANCI DİLDE OKUMA VE KONUŞMA</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a:solidFill>
                            <a:schemeClr val="bg2"/>
                          </a:solidFill>
                          <a:effectLst/>
                        </a:rPr>
                        <a:t>Seçmeli</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a:solidFill>
                            <a:schemeClr val="bg2"/>
                          </a:solidFill>
                          <a:effectLst/>
                        </a:rPr>
                        <a:t>İngilizce</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a:solidFill>
                            <a:schemeClr val="bg2"/>
                          </a:solidFill>
                          <a:effectLst/>
                        </a:rPr>
                        <a:t>1 - 1 - 0</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a:solidFill>
                            <a:schemeClr val="bg2"/>
                          </a:solidFill>
                          <a:effectLst/>
                        </a:rPr>
                        <a:t>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250420233"/>
                  </a:ext>
                </a:extLst>
              </a:tr>
              <a:tr h="688713">
                <a:tc>
                  <a:txBody>
                    <a:bodyPr/>
                    <a:lstStyle/>
                    <a:p>
                      <a:pPr algn="l"/>
                      <a:r>
                        <a:rPr lang="tr-TR" dirty="0">
                          <a:solidFill>
                            <a:schemeClr val="bg2"/>
                          </a:solidFill>
                          <a:effectLst/>
                        </a:rPr>
                        <a:t>0012024</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dirty="0">
                          <a:solidFill>
                            <a:schemeClr val="bg2"/>
                          </a:solidFill>
                          <a:effectLst/>
                        </a:rPr>
                        <a:t>SEÇ203</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dirty="0">
                          <a:solidFill>
                            <a:schemeClr val="bg2"/>
                          </a:solidFill>
                          <a:effectLst/>
                        </a:rPr>
                        <a:t>TIBBİ FOTOĞRAFÇILIK</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a:solidFill>
                            <a:schemeClr val="bg2"/>
                          </a:solidFill>
                          <a:effectLst/>
                        </a:rPr>
                        <a:t>Seçmeli</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a:solidFill>
                            <a:schemeClr val="bg2"/>
                          </a:solidFill>
                          <a:effectLst/>
                        </a:rPr>
                        <a:t>Türkçe</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a:solidFill>
                            <a:schemeClr val="bg2"/>
                          </a:solidFill>
                          <a:effectLst/>
                        </a:rPr>
                        <a:t>1 - 1 - 0</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a:solidFill>
                            <a:schemeClr val="bg2"/>
                          </a:solidFill>
                          <a:effectLst/>
                        </a:rPr>
                        <a:t>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1148244572"/>
                  </a:ext>
                </a:extLst>
              </a:tr>
              <a:tr h="688713">
                <a:tc>
                  <a:txBody>
                    <a:bodyPr/>
                    <a:lstStyle/>
                    <a:p>
                      <a:pPr algn="l"/>
                      <a:r>
                        <a:rPr lang="tr-TR">
                          <a:solidFill>
                            <a:schemeClr val="bg2"/>
                          </a:solidFill>
                          <a:effectLst/>
                        </a:rPr>
                        <a:t>0012025</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a:solidFill>
                            <a:schemeClr val="bg2"/>
                          </a:solidFill>
                          <a:effectLst/>
                        </a:rPr>
                        <a:t>STP201</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dirty="0">
                          <a:solidFill>
                            <a:schemeClr val="bg2"/>
                          </a:solidFill>
                          <a:effectLst/>
                        </a:rPr>
                        <a:t>SANAT VE BİYOETİK</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a:solidFill>
                            <a:schemeClr val="bg2"/>
                          </a:solidFill>
                          <a:effectLst/>
                        </a:rPr>
                        <a:t>Seçmeli</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a:solidFill>
                            <a:schemeClr val="bg2"/>
                          </a:solidFill>
                          <a:effectLst/>
                        </a:rPr>
                        <a:t>Türkçe</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a:solidFill>
                            <a:schemeClr val="bg2"/>
                          </a:solidFill>
                          <a:effectLst/>
                        </a:rPr>
                        <a:t>2 - 0 - 0</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a:solidFill>
                            <a:schemeClr val="bg2"/>
                          </a:solidFill>
                          <a:effectLst/>
                        </a:rPr>
                        <a:t>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1360785258"/>
                  </a:ext>
                </a:extLst>
              </a:tr>
              <a:tr h="688713">
                <a:tc>
                  <a:txBody>
                    <a:bodyPr/>
                    <a:lstStyle/>
                    <a:p>
                      <a:pPr algn="l"/>
                      <a:r>
                        <a:rPr lang="tr-TR">
                          <a:solidFill>
                            <a:schemeClr val="bg2"/>
                          </a:solidFill>
                          <a:effectLst/>
                        </a:rPr>
                        <a:t>0012027</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a:solidFill>
                            <a:schemeClr val="bg2"/>
                          </a:solidFill>
                          <a:effectLst/>
                        </a:rPr>
                        <a:t>STP205</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dirty="0">
                          <a:solidFill>
                            <a:schemeClr val="bg2"/>
                          </a:solidFill>
                          <a:effectLst/>
                        </a:rPr>
                        <a:t>SOSYOLOJİYE GİRİŞ</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dirty="0">
                          <a:solidFill>
                            <a:schemeClr val="bg2"/>
                          </a:solidFill>
                          <a:effectLst/>
                        </a:rPr>
                        <a:t>Seçmeli</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dirty="0">
                          <a:solidFill>
                            <a:schemeClr val="bg2"/>
                          </a:solidFill>
                          <a:effectLst/>
                        </a:rPr>
                        <a:t>Türkçe</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dirty="0">
                          <a:solidFill>
                            <a:schemeClr val="bg2"/>
                          </a:solidFill>
                          <a:effectLst/>
                        </a:rPr>
                        <a:t>2 - 0 - 0</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dirty="0">
                          <a:solidFill>
                            <a:schemeClr val="bg2"/>
                          </a:solidFill>
                          <a:effectLst/>
                        </a:rPr>
                        <a:t>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111292506"/>
                  </a:ext>
                </a:extLst>
              </a:tr>
            </a:tbl>
          </a:graphicData>
        </a:graphic>
      </p:graphicFrame>
    </p:spTree>
    <p:extLst>
      <p:ext uri="{BB962C8B-B14F-4D97-AF65-F5344CB8AC3E}">
        <p14:creationId xmlns:p14="http://schemas.microsoft.com/office/powerpoint/2010/main" val="35694169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3325280663"/>
              </p:ext>
            </p:extLst>
          </p:nvPr>
        </p:nvGraphicFramePr>
        <p:xfrm>
          <a:off x="755576" y="1412776"/>
          <a:ext cx="7562032" cy="3988122"/>
        </p:xfrm>
        <a:graphic>
          <a:graphicData uri="http://schemas.openxmlformats.org/drawingml/2006/table">
            <a:tbl>
              <a:tblPr/>
              <a:tblGrid>
                <a:gridCol w="1103720">
                  <a:extLst>
                    <a:ext uri="{9D8B030D-6E8A-4147-A177-3AD203B41FA5}">
                      <a16:colId xmlns:a16="http://schemas.microsoft.com/office/drawing/2014/main" val="2683575624"/>
                    </a:ext>
                  </a:extLst>
                </a:gridCol>
                <a:gridCol w="1023672">
                  <a:extLst>
                    <a:ext uri="{9D8B030D-6E8A-4147-A177-3AD203B41FA5}">
                      <a16:colId xmlns:a16="http://schemas.microsoft.com/office/drawing/2014/main" val="3985587616"/>
                    </a:ext>
                  </a:extLst>
                </a:gridCol>
                <a:gridCol w="2047344">
                  <a:extLst>
                    <a:ext uri="{9D8B030D-6E8A-4147-A177-3AD203B41FA5}">
                      <a16:colId xmlns:a16="http://schemas.microsoft.com/office/drawing/2014/main" val="3753620927"/>
                    </a:ext>
                  </a:extLst>
                </a:gridCol>
                <a:gridCol w="1023672">
                  <a:extLst>
                    <a:ext uri="{9D8B030D-6E8A-4147-A177-3AD203B41FA5}">
                      <a16:colId xmlns:a16="http://schemas.microsoft.com/office/drawing/2014/main" val="499653256"/>
                    </a:ext>
                  </a:extLst>
                </a:gridCol>
                <a:gridCol w="787440">
                  <a:extLst>
                    <a:ext uri="{9D8B030D-6E8A-4147-A177-3AD203B41FA5}">
                      <a16:colId xmlns:a16="http://schemas.microsoft.com/office/drawing/2014/main" val="2547453342"/>
                    </a:ext>
                  </a:extLst>
                </a:gridCol>
                <a:gridCol w="944928">
                  <a:extLst>
                    <a:ext uri="{9D8B030D-6E8A-4147-A177-3AD203B41FA5}">
                      <a16:colId xmlns:a16="http://schemas.microsoft.com/office/drawing/2014/main" val="1823864592"/>
                    </a:ext>
                  </a:extLst>
                </a:gridCol>
                <a:gridCol w="631256">
                  <a:extLst>
                    <a:ext uri="{9D8B030D-6E8A-4147-A177-3AD203B41FA5}">
                      <a16:colId xmlns:a16="http://schemas.microsoft.com/office/drawing/2014/main" val="3460590760"/>
                    </a:ext>
                  </a:extLst>
                </a:gridCol>
              </a:tblGrid>
              <a:tr h="457808">
                <a:tc gridSpan="7">
                  <a:txBody>
                    <a:bodyPr/>
                    <a:lstStyle/>
                    <a:p>
                      <a:pPr algn="ctr"/>
                      <a:r>
                        <a:rPr lang="tr-TR">
                          <a:solidFill>
                            <a:srgbClr val="0000AA"/>
                          </a:solidFill>
                          <a:effectLst/>
                        </a:rPr>
                        <a:t>3. Dönem Zorunlu Dersleri</a:t>
                      </a:r>
                    </a:p>
                  </a:txBody>
                  <a:tcPr marL="47625" marR="47625" marT="47625" marB="47625" anchor="ctr">
                    <a:lnL>
                      <a:noFill/>
                    </a:lnL>
                    <a:lnR w="9525" cap="flat" cmpd="sng" algn="ctr">
                      <a:solidFill>
                        <a:srgbClr val="CCCCCC"/>
                      </a:solidFill>
                      <a:prstDash val="solid"/>
                      <a:round/>
                      <a:headEnd type="none" w="med" len="med"/>
                      <a:tailEnd type="none" w="med" len="med"/>
                    </a:lnR>
                    <a:lnT>
                      <a:noFill/>
                    </a:lnT>
                    <a:lnB w="9525" cap="flat" cmpd="sng" algn="ctr">
                      <a:solidFill>
                        <a:srgbClr val="CCCCCC"/>
                      </a:solidFill>
                      <a:prstDash val="solid"/>
                      <a:round/>
                      <a:headEnd type="none" w="med" len="med"/>
                      <a:tailEnd type="none" w="med" len="med"/>
                    </a:lnB>
                    <a:solidFill>
                      <a:srgbClr val="DDFFDD"/>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801103186"/>
                  </a:ext>
                </a:extLst>
              </a:tr>
              <a:tr h="1137441">
                <a:tc>
                  <a:txBody>
                    <a:bodyPr/>
                    <a:lstStyle/>
                    <a:p>
                      <a:pPr algn="ctr"/>
                      <a:r>
                        <a:rPr lang="tr-TR">
                          <a:effectLst/>
                        </a:rPr>
                        <a:t>BİM Kodu</a:t>
                      </a:r>
                    </a:p>
                  </a:txBody>
                  <a:tcPr marL="47625" marR="47625" marT="47625" marB="47625"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dirty="0">
                          <a:effectLst/>
                        </a:rPr>
                        <a:t>Dersin Kodu</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Adı</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Türü</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Dili</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T + U + K</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effectLst/>
                        </a:rPr>
                        <a:t>AKTS Kredisi</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1950663464"/>
                  </a:ext>
                </a:extLst>
              </a:tr>
              <a:tr h="797624">
                <a:tc>
                  <a:txBody>
                    <a:bodyPr/>
                    <a:lstStyle/>
                    <a:p>
                      <a:pPr algn="l"/>
                      <a:r>
                        <a:rPr lang="tr-TR" dirty="0">
                          <a:solidFill>
                            <a:schemeClr val="bg2"/>
                          </a:solidFill>
                          <a:effectLst/>
                        </a:rPr>
                        <a:t>0013020</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a:solidFill>
                            <a:schemeClr val="bg2"/>
                          </a:solidFill>
                          <a:effectLst/>
                        </a:rPr>
                        <a:t>DKB301</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a:solidFill>
                            <a:schemeClr val="bg2"/>
                          </a:solidFill>
                          <a:effectLst/>
                        </a:rPr>
                        <a:t>DERS KURULU BLOĞU-3</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a:solidFill>
                            <a:schemeClr val="bg2"/>
                          </a:solidFill>
                          <a:effectLst/>
                        </a:rPr>
                        <a:t>Zorunlu</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a:solidFill>
                            <a:schemeClr val="bg2"/>
                          </a:solidFill>
                          <a:effectLst/>
                        </a:rPr>
                        <a:t>Türkçe</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a:solidFill>
                            <a:schemeClr val="bg2"/>
                          </a:solidFill>
                          <a:effectLst/>
                        </a:rPr>
                        <a:t>1 - 1 - 2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a:solidFill>
                            <a:schemeClr val="bg2"/>
                          </a:solidFill>
                          <a:effectLst/>
                        </a:rPr>
                        <a:t>58</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279803798"/>
                  </a:ext>
                </a:extLst>
              </a:tr>
              <a:tr h="1137441">
                <a:tc>
                  <a:txBody>
                    <a:bodyPr/>
                    <a:lstStyle/>
                    <a:p>
                      <a:pPr algn="l"/>
                      <a:r>
                        <a:rPr lang="tr-TR" dirty="0">
                          <a:solidFill>
                            <a:schemeClr val="bg2"/>
                          </a:solidFill>
                          <a:effectLst/>
                        </a:rPr>
                        <a:t>0013S01</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dirty="0">
                          <a:solidFill>
                            <a:schemeClr val="bg2"/>
                          </a:solidFill>
                          <a:effectLst/>
                        </a:rPr>
                        <a:t>SEC301</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dirty="0">
                          <a:solidFill>
                            <a:schemeClr val="bg2"/>
                          </a:solidFill>
                          <a:effectLst/>
                        </a:rPr>
                        <a:t>SEÇMELİ </a:t>
                      </a:r>
                      <a:r>
                        <a:rPr lang="tr-TR" dirty="0" smtClean="0">
                          <a:solidFill>
                            <a:schemeClr val="bg2"/>
                          </a:solidFill>
                          <a:effectLst/>
                        </a:rPr>
                        <a:t>GRUP Bu </a:t>
                      </a:r>
                      <a:r>
                        <a:rPr lang="tr-TR" dirty="0">
                          <a:solidFill>
                            <a:schemeClr val="bg2"/>
                          </a:solidFill>
                          <a:effectLst/>
                        </a:rPr>
                        <a:t>gruptan en az 1 ders seçilmelidir</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dirty="0">
                          <a:solidFill>
                            <a:schemeClr val="bg2"/>
                          </a:solidFill>
                          <a:effectLst/>
                        </a:rPr>
                        <a:t>Seç. Havuz</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dirty="0">
                          <a:solidFill>
                            <a:schemeClr val="bg2"/>
                          </a:solidFill>
                          <a:effectLst/>
                        </a:rPr>
                        <a:t>Türkçe</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dirty="0">
                          <a:solidFill>
                            <a:schemeClr val="bg2"/>
                          </a:solidFill>
                          <a:effectLst/>
                        </a:rPr>
                        <a:t>1 - 1 - 2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a:solidFill>
                            <a:schemeClr val="bg2"/>
                          </a:solidFill>
                          <a:effectLst/>
                        </a:rPr>
                        <a:t>2</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2821595660"/>
                  </a:ext>
                </a:extLst>
              </a:tr>
              <a:tr h="457808">
                <a:tc>
                  <a:txBody>
                    <a:bodyPr/>
                    <a:lstStyle/>
                    <a:p>
                      <a:pPr algn="l"/>
                      <a:r>
                        <a:rPr lang="tr-TR">
                          <a:solidFill>
                            <a:schemeClr val="bg2"/>
                          </a:solidFill>
                          <a:effectLst/>
                        </a:rPr>
                        <a:t> </a:t>
                      </a:r>
                    </a:p>
                  </a:txBody>
                  <a:tcPr marL="47625" marR="47625" marT="47625" marB="47625"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l"/>
                      <a:r>
                        <a:rPr lang="tr-TR">
                          <a:solidFill>
                            <a:schemeClr val="bg2"/>
                          </a:solidFill>
                          <a:effectLst/>
                        </a:rPr>
                        <a:t> </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l"/>
                      <a:r>
                        <a:rPr lang="tr-TR">
                          <a:solidFill>
                            <a:schemeClr val="bg2"/>
                          </a:solidFill>
                          <a:effectLst/>
                        </a:rPr>
                        <a:t> </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solidFill>
                            <a:schemeClr val="bg2"/>
                          </a:solidFill>
                          <a:effectLst/>
                        </a:rPr>
                        <a:t> </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a:solidFill>
                            <a:schemeClr val="bg2"/>
                          </a:solidFill>
                          <a:effectLst/>
                        </a:rPr>
                        <a:t> </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dirty="0">
                          <a:solidFill>
                            <a:schemeClr val="bg2"/>
                          </a:solidFill>
                          <a:effectLst/>
                        </a:rPr>
                        <a:t> </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dirty="0">
                          <a:solidFill>
                            <a:schemeClr val="bg2"/>
                          </a:solidFill>
                          <a:effectLst/>
                        </a:rPr>
                        <a:t>60</a:t>
                      </a:r>
                    </a:p>
                  </a:txBody>
                  <a:tcPr marL="47625" marR="47625" marT="47625" marB="47625"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3315886542"/>
                  </a:ext>
                </a:extLst>
              </a:tr>
            </a:tbl>
          </a:graphicData>
        </a:graphic>
      </p:graphicFrame>
    </p:spTree>
    <p:extLst>
      <p:ext uri="{BB962C8B-B14F-4D97-AF65-F5344CB8AC3E}">
        <p14:creationId xmlns:p14="http://schemas.microsoft.com/office/powerpoint/2010/main" val="28014876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4115763758"/>
              </p:ext>
            </p:extLst>
          </p:nvPr>
        </p:nvGraphicFramePr>
        <p:xfrm>
          <a:off x="1115616" y="548680"/>
          <a:ext cx="6966443" cy="5865510"/>
        </p:xfrm>
        <a:graphic>
          <a:graphicData uri="http://schemas.openxmlformats.org/drawingml/2006/table">
            <a:tbl>
              <a:tblPr/>
              <a:tblGrid>
                <a:gridCol w="784992">
                  <a:extLst>
                    <a:ext uri="{9D8B030D-6E8A-4147-A177-3AD203B41FA5}">
                      <a16:colId xmlns:a16="http://schemas.microsoft.com/office/drawing/2014/main" val="582339408"/>
                    </a:ext>
                  </a:extLst>
                </a:gridCol>
                <a:gridCol w="706493">
                  <a:extLst>
                    <a:ext uri="{9D8B030D-6E8A-4147-A177-3AD203B41FA5}">
                      <a16:colId xmlns:a16="http://schemas.microsoft.com/office/drawing/2014/main" val="3775286112"/>
                    </a:ext>
                  </a:extLst>
                </a:gridCol>
                <a:gridCol w="2276477">
                  <a:extLst>
                    <a:ext uri="{9D8B030D-6E8A-4147-A177-3AD203B41FA5}">
                      <a16:colId xmlns:a16="http://schemas.microsoft.com/office/drawing/2014/main" val="4016088180"/>
                    </a:ext>
                  </a:extLst>
                </a:gridCol>
                <a:gridCol w="1098989">
                  <a:extLst>
                    <a:ext uri="{9D8B030D-6E8A-4147-A177-3AD203B41FA5}">
                      <a16:colId xmlns:a16="http://schemas.microsoft.com/office/drawing/2014/main" val="216266515"/>
                    </a:ext>
                  </a:extLst>
                </a:gridCol>
                <a:gridCol w="706493">
                  <a:extLst>
                    <a:ext uri="{9D8B030D-6E8A-4147-A177-3AD203B41FA5}">
                      <a16:colId xmlns:a16="http://schemas.microsoft.com/office/drawing/2014/main" val="1960485226"/>
                    </a:ext>
                  </a:extLst>
                </a:gridCol>
                <a:gridCol w="905347">
                  <a:extLst>
                    <a:ext uri="{9D8B030D-6E8A-4147-A177-3AD203B41FA5}">
                      <a16:colId xmlns:a16="http://schemas.microsoft.com/office/drawing/2014/main" val="541198142"/>
                    </a:ext>
                  </a:extLst>
                </a:gridCol>
                <a:gridCol w="487652">
                  <a:extLst>
                    <a:ext uri="{9D8B030D-6E8A-4147-A177-3AD203B41FA5}">
                      <a16:colId xmlns:a16="http://schemas.microsoft.com/office/drawing/2014/main" val="4051380848"/>
                    </a:ext>
                  </a:extLst>
                </a:gridCol>
              </a:tblGrid>
              <a:tr h="321398">
                <a:tc gridSpan="7">
                  <a:txBody>
                    <a:bodyPr/>
                    <a:lstStyle/>
                    <a:p>
                      <a:pPr algn="ctr"/>
                      <a:r>
                        <a:rPr lang="tr-TR" sz="1200">
                          <a:solidFill>
                            <a:srgbClr val="0000AA"/>
                          </a:solidFill>
                          <a:effectLst/>
                        </a:rPr>
                        <a:t>3. Dönem Seçmeli Dersleri </a:t>
                      </a:r>
                      <a:r>
                        <a:rPr lang="tr-TR" sz="1200">
                          <a:solidFill>
                            <a:srgbClr val="666666"/>
                          </a:solidFill>
                          <a:effectLst/>
                        </a:rPr>
                        <a:t>(SEÇMELİ GRUP)</a:t>
                      </a:r>
                      <a:endParaRPr lang="tr-TR" sz="1200">
                        <a:solidFill>
                          <a:srgbClr val="0000AA"/>
                        </a:solidFill>
                        <a:effectLst/>
                      </a:endParaRPr>
                    </a:p>
                  </a:txBody>
                  <a:tcPr marL="61999" marR="61999" marT="31000" marB="31000" anchor="ctr">
                    <a:lnL>
                      <a:noFill/>
                    </a:lnL>
                    <a:lnR w="9525" cap="flat" cmpd="sng" algn="ctr">
                      <a:solidFill>
                        <a:srgbClr val="CCCCCC"/>
                      </a:solidFill>
                      <a:prstDash val="solid"/>
                      <a:round/>
                      <a:headEnd type="none" w="med" len="med"/>
                      <a:tailEnd type="none" w="med" len="med"/>
                    </a:lnR>
                    <a:lnT>
                      <a:noFill/>
                    </a:lnT>
                    <a:lnB w="9525" cap="flat" cmpd="sng" algn="ctr">
                      <a:solidFill>
                        <a:srgbClr val="CCCCCC"/>
                      </a:solidFill>
                      <a:prstDash val="solid"/>
                      <a:round/>
                      <a:headEnd type="none" w="med" len="med"/>
                      <a:tailEnd type="none" w="med" len="med"/>
                    </a:lnB>
                    <a:solidFill>
                      <a:srgbClr val="DDFFDD"/>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602951852"/>
                  </a:ext>
                </a:extLst>
              </a:tr>
              <a:tr h="1044544">
                <a:tc>
                  <a:txBody>
                    <a:bodyPr/>
                    <a:lstStyle/>
                    <a:p>
                      <a:pPr algn="ctr"/>
                      <a:r>
                        <a:rPr lang="tr-TR" sz="1200">
                          <a:effectLst/>
                        </a:rPr>
                        <a:t>BİM Kodu</a:t>
                      </a:r>
                    </a:p>
                  </a:txBody>
                  <a:tcPr marL="61999" marR="61999" marT="31000" marB="31000"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a:effectLst/>
                        </a:rPr>
                        <a:t>Dersin Kodu</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dirty="0">
                          <a:effectLst/>
                        </a:rPr>
                        <a:t>Adı</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a:effectLst/>
                        </a:rPr>
                        <a:t>Türü</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a:effectLst/>
                        </a:rPr>
                        <a:t>Dili</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a:effectLst/>
                        </a:rPr>
                        <a:t>T + U + K</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a:effectLst/>
                        </a:rPr>
                        <a:t>AKTS Kredisi</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2713826725"/>
                  </a:ext>
                </a:extLst>
              </a:tr>
              <a:tr h="562446">
                <a:tc>
                  <a:txBody>
                    <a:bodyPr/>
                    <a:lstStyle/>
                    <a:p>
                      <a:pPr algn="l"/>
                      <a:r>
                        <a:rPr lang="tr-TR" sz="1200" dirty="0">
                          <a:solidFill>
                            <a:schemeClr val="bg2"/>
                          </a:solidFill>
                          <a:effectLst/>
                        </a:rPr>
                        <a:t>0013010</a:t>
                      </a:r>
                    </a:p>
                  </a:txBody>
                  <a:tcPr marL="61999" marR="61999" marT="31000" marB="31000"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a:solidFill>
                            <a:schemeClr val="bg2"/>
                          </a:solidFill>
                          <a:effectLst/>
                        </a:rPr>
                        <a:t>STP320</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a:solidFill>
                            <a:schemeClr val="bg2"/>
                          </a:solidFill>
                          <a:effectLst/>
                        </a:rPr>
                        <a:t>BİLİM TARİHİ</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Seçmeli</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Türkçe</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2 - 0 - 0</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0</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2202436048"/>
                  </a:ext>
                </a:extLst>
              </a:tr>
              <a:tr h="562446">
                <a:tc>
                  <a:txBody>
                    <a:bodyPr/>
                    <a:lstStyle/>
                    <a:p>
                      <a:pPr algn="l"/>
                      <a:r>
                        <a:rPr lang="tr-TR" sz="1200" dirty="0">
                          <a:solidFill>
                            <a:schemeClr val="bg2"/>
                          </a:solidFill>
                          <a:effectLst/>
                        </a:rPr>
                        <a:t>0013012</a:t>
                      </a:r>
                    </a:p>
                  </a:txBody>
                  <a:tcPr marL="61999" marR="61999" marT="31000" marB="31000"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dirty="0">
                          <a:solidFill>
                            <a:schemeClr val="bg2"/>
                          </a:solidFill>
                          <a:effectLst/>
                        </a:rPr>
                        <a:t>STP340</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a:solidFill>
                            <a:schemeClr val="bg2"/>
                          </a:solidFill>
                          <a:effectLst/>
                        </a:rPr>
                        <a:t>TIP SOSYOLOJİSİ</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Seçmeli</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Türkçe</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2 - 0 - 0</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2</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1990260937"/>
                  </a:ext>
                </a:extLst>
              </a:tr>
              <a:tr h="562446">
                <a:tc>
                  <a:txBody>
                    <a:bodyPr/>
                    <a:lstStyle/>
                    <a:p>
                      <a:pPr algn="l"/>
                      <a:r>
                        <a:rPr lang="tr-TR" sz="1200">
                          <a:solidFill>
                            <a:schemeClr val="bg2"/>
                          </a:solidFill>
                          <a:effectLst/>
                        </a:rPr>
                        <a:t>0013022</a:t>
                      </a:r>
                    </a:p>
                  </a:txBody>
                  <a:tcPr marL="61999" marR="61999" marT="31000" marB="31000"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dirty="0">
                          <a:solidFill>
                            <a:schemeClr val="bg2"/>
                          </a:solidFill>
                          <a:effectLst/>
                        </a:rPr>
                        <a:t>STP360</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dirty="0">
                          <a:solidFill>
                            <a:schemeClr val="bg2"/>
                          </a:solidFill>
                          <a:effectLst/>
                        </a:rPr>
                        <a:t>TIBBİ ÇEVİRİ (İNGİLİZCE)</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Seçmeli</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Türkçe</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2 - 0 - 0</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2</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2586298899"/>
                  </a:ext>
                </a:extLst>
              </a:tr>
              <a:tr h="562446">
                <a:tc>
                  <a:txBody>
                    <a:bodyPr/>
                    <a:lstStyle/>
                    <a:p>
                      <a:pPr algn="l"/>
                      <a:r>
                        <a:rPr lang="tr-TR" sz="1200">
                          <a:solidFill>
                            <a:schemeClr val="bg2"/>
                          </a:solidFill>
                          <a:effectLst/>
                        </a:rPr>
                        <a:t>0013023</a:t>
                      </a:r>
                    </a:p>
                  </a:txBody>
                  <a:tcPr marL="61999" marR="61999" marT="31000" marB="31000"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a:solidFill>
                            <a:schemeClr val="bg2"/>
                          </a:solidFill>
                          <a:effectLst/>
                        </a:rPr>
                        <a:t>STP301</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dirty="0">
                          <a:solidFill>
                            <a:schemeClr val="bg2"/>
                          </a:solidFill>
                          <a:effectLst/>
                        </a:rPr>
                        <a:t>BİLİM VE SAHTE BİLİM</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Seçmeli</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Türkçe</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2 - 0 - 0</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2</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3519361854"/>
                  </a:ext>
                </a:extLst>
              </a:tr>
              <a:tr h="562446">
                <a:tc>
                  <a:txBody>
                    <a:bodyPr/>
                    <a:lstStyle/>
                    <a:p>
                      <a:pPr algn="l"/>
                      <a:r>
                        <a:rPr lang="tr-TR" sz="1200">
                          <a:solidFill>
                            <a:schemeClr val="bg2"/>
                          </a:solidFill>
                          <a:effectLst/>
                        </a:rPr>
                        <a:t>0013024</a:t>
                      </a:r>
                    </a:p>
                  </a:txBody>
                  <a:tcPr marL="61999" marR="61999" marT="31000" marB="31000"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a:solidFill>
                            <a:schemeClr val="bg2"/>
                          </a:solidFill>
                          <a:effectLst/>
                        </a:rPr>
                        <a:t>STP303</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dirty="0">
                          <a:solidFill>
                            <a:schemeClr val="bg2"/>
                          </a:solidFill>
                          <a:effectLst/>
                        </a:rPr>
                        <a:t>FİLMLERDE BİYOETİK</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Seçmeli</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Türkçe</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2 - 0 - 0</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2</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837022595"/>
                  </a:ext>
                </a:extLst>
              </a:tr>
              <a:tr h="562446">
                <a:tc>
                  <a:txBody>
                    <a:bodyPr/>
                    <a:lstStyle/>
                    <a:p>
                      <a:pPr algn="l"/>
                      <a:r>
                        <a:rPr lang="tr-TR" sz="1200">
                          <a:solidFill>
                            <a:schemeClr val="bg2"/>
                          </a:solidFill>
                          <a:effectLst/>
                        </a:rPr>
                        <a:t>0013026</a:t>
                      </a:r>
                    </a:p>
                  </a:txBody>
                  <a:tcPr marL="61999" marR="61999" marT="31000" marB="31000"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a:solidFill>
                            <a:schemeClr val="bg2"/>
                          </a:solidFill>
                          <a:effectLst/>
                        </a:rPr>
                        <a:t>STP307</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dirty="0">
                          <a:solidFill>
                            <a:schemeClr val="bg2"/>
                          </a:solidFill>
                          <a:effectLst/>
                        </a:rPr>
                        <a:t>SAĞLIK İLETİŞİMİ</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dirty="0">
                          <a:solidFill>
                            <a:schemeClr val="bg2"/>
                          </a:solidFill>
                          <a:effectLst/>
                        </a:rPr>
                        <a:t>Seçmeli</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Türkçe</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2 - 0 - 0</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2</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2662329881"/>
                  </a:ext>
                </a:extLst>
              </a:tr>
              <a:tr h="562446">
                <a:tc>
                  <a:txBody>
                    <a:bodyPr/>
                    <a:lstStyle/>
                    <a:p>
                      <a:pPr algn="l"/>
                      <a:r>
                        <a:rPr lang="tr-TR" sz="1200">
                          <a:solidFill>
                            <a:schemeClr val="bg2"/>
                          </a:solidFill>
                          <a:effectLst/>
                        </a:rPr>
                        <a:t>0013027</a:t>
                      </a:r>
                    </a:p>
                  </a:txBody>
                  <a:tcPr marL="61999" marR="61999" marT="31000" marB="31000"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a:solidFill>
                            <a:schemeClr val="bg2"/>
                          </a:solidFill>
                          <a:effectLst/>
                        </a:rPr>
                        <a:t>STP309</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a:solidFill>
                            <a:schemeClr val="bg2"/>
                          </a:solidFill>
                          <a:effectLst/>
                        </a:rPr>
                        <a:t>ORYANTİRİNG</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dirty="0">
                          <a:solidFill>
                            <a:schemeClr val="bg2"/>
                          </a:solidFill>
                          <a:effectLst/>
                        </a:rPr>
                        <a:t>Seçmeli</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dirty="0">
                          <a:solidFill>
                            <a:schemeClr val="bg2"/>
                          </a:solidFill>
                          <a:effectLst/>
                        </a:rPr>
                        <a:t>Türkçe</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2 - 0 - 0</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2</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985030363"/>
                  </a:ext>
                </a:extLst>
              </a:tr>
              <a:tr h="562446">
                <a:tc>
                  <a:txBody>
                    <a:bodyPr/>
                    <a:lstStyle/>
                    <a:p>
                      <a:pPr algn="l"/>
                      <a:r>
                        <a:rPr lang="tr-TR" sz="1200">
                          <a:solidFill>
                            <a:schemeClr val="bg2"/>
                          </a:solidFill>
                          <a:effectLst/>
                        </a:rPr>
                        <a:t>0013029</a:t>
                      </a:r>
                    </a:p>
                  </a:txBody>
                  <a:tcPr marL="61999" marR="61999" marT="31000" marB="31000"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a:solidFill>
                            <a:schemeClr val="bg2"/>
                          </a:solidFill>
                          <a:effectLst/>
                        </a:rPr>
                        <a:t>STP313</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a:solidFill>
                            <a:schemeClr val="bg2"/>
                          </a:solidFill>
                          <a:effectLst/>
                        </a:rPr>
                        <a:t>ULUSLARARASI MUTFAKLAR</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Seçmeli</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dirty="0">
                          <a:solidFill>
                            <a:schemeClr val="bg2"/>
                          </a:solidFill>
                          <a:effectLst/>
                        </a:rPr>
                        <a:t>Türkçe</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dirty="0">
                          <a:solidFill>
                            <a:schemeClr val="bg2"/>
                          </a:solidFill>
                          <a:effectLst/>
                        </a:rPr>
                        <a:t>2 - 0 - 0</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dirty="0">
                          <a:solidFill>
                            <a:schemeClr val="bg2"/>
                          </a:solidFill>
                          <a:effectLst/>
                        </a:rPr>
                        <a:t>2</a:t>
                      </a:r>
                    </a:p>
                  </a:txBody>
                  <a:tcPr marL="61999" marR="61999" marT="31000" marB="31000"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1359131049"/>
                  </a:ext>
                </a:extLst>
              </a:tr>
            </a:tbl>
          </a:graphicData>
        </a:graphic>
      </p:graphicFrame>
    </p:spTree>
    <p:extLst>
      <p:ext uri="{BB962C8B-B14F-4D97-AF65-F5344CB8AC3E}">
        <p14:creationId xmlns:p14="http://schemas.microsoft.com/office/powerpoint/2010/main" val="25476167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3862773899"/>
              </p:ext>
            </p:extLst>
          </p:nvPr>
        </p:nvGraphicFramePr>
        <p:xfrm>
          <a:off x="1403648" y="404664"/>
          <a:ext cx="6169858" cy="6237008"/>
        </p:xfrm>
        <a:graphic>
          <a:graphicData uri="http://schemas.openxmlformats.org/drawingml/2006/table">
            <a:tbl>
              <a:tblPr/>
              <a:tblGrid>
                <a:gridCol w="688234">
                  <a:extLst>
                    <a:ext uri="{9D8B030D-6E8A-4147-A177-3AD203B41FA5}">
                      <a16:colId xmlns:a16="http://schemas.microsoft.com/office/drawing/2014/main" val="1631233804"/>
                    </a:ext>
                  </a:extLst>
                </a:gridCol>
                <a:gridCol w="611763">
                  <a:extLst>
                    <a:ext uri="{9D8B030D-6E8A-4147-A177-3AD203B41FA5}">
                      <a16:colId xmlns:a16="http://schemas.microsoft.com/office/drawing/2014/main" val="4160948169"/>
                    </a:ext>
                  </a:extLst>
                </a:gridCol>
                <a:gridCol w="2447053">
                  <a:extLst>
                    <a:ext uri="{9D8B030D-6E8A-4147-A177-3AD203B41FA5}">
                      <a16:colId xmlns:a16="http://schemas.microsoft.com/office/drawing/2014/main" val="3146941134"/>
                    </a:ext>
                  </a:extLst>
                </a:gridCol>
                <a:gridCol w="688234">
                  <a:extLst>
                    <a:ext uri="{9D8B030D-6E8A-4147-A177-3AD203B41FA5}">
                      <a16:colId xmlns:a16="http://schemas.microsoft.com/office/drawing/2014/main" val="1815479511"/>
                    </a:ext>
                  </a:extLst>
                </a:gridCol>
                <a:gridCol w="611763">
                  <a:extLst>
                    <a:ext uri="{9D8B030D-6E8A-4147-A177-3AD203B41FA5}">
                      <a16:colId xmlns:a16="http://schemas.microsoft.com/office/drawing/2014/main" val="213925126"/>
                    </a:ext>
                  </a:extLst>
                </a:gridCol>
                <a:gridCol w="690921">
                  <a:extLst>
                    <a:ext uri="{9D8B030D-6E8A-4147-A177-3AD203B41FA5}">
                      <a16:colId xmlns:a16="http://schemas.microsoft.com/office/drawing/2014/main" val="3336127189"/>
                    </a:ext>
                  </a:extLst>
                </a:gridCol>
                <a:gridCol w="431890">
                  <a:extLst>
                    <a:ext uri="{9D8B030D-6E8A-4147-A177-3AD203B41FA5}">
                      <a16:colId xmlns:a16="http://schemas.microsoft.com/office/drawing/2014/main" val="827266927"/>
                    </a:ext>
                  </a:extLst>
                </a:gridCol>
              </a:tblGrid>
              <a:tr h="323946">
                <a:tc gridSpan="7">
                  <a:txBody>
                    <a:bodyPr/>
                    <a:lstStyle/>
                    <a:p>
                      <a:pPr algn="ctr"/>
                      <a:r>
                        <a:rPr lang="tr-TR" sz="1200">
                          <a:solidFill>
                            <a:srgbClr val="0000AA"/>
                          </a:solidFill>
                          <a:effectLst/>
                        </a:rPr>
                        <a:t>4. Dönem Zorunlu Dersleri</a:t>
                      </a:r>
                    </a:p>
                  </a:txBody>
                  <a:tcPr marL="30433" marR="30433" marT="30433" marB="30433" anchor="ctr">
                    <a:lnL>
                      <a:noFill/>
                    </a:lnL>
                    <a:lnR w="9525" cap="flat" cmpd="sng" algn="ctr">
                      <a:solidFill>
                        <a:srgbClr val="CCCCCC"/>
                      </a:solidFill>
                      <a:prstDash val="solid"/>
                      <a:round/>
                      <a:headEnd type="none" w="med" len="med"/>
                      <a:tailEnd type="none" w="med" len="med"/>
                    </a:lnR>
                    <a:lnT>
                      <a:noFill/>
                    </a:lnT>
                    <a:lnB w="9525" cap="flat" cmpd="sng" algn="ctr">
                      <a:solidFill>
                        <a:srgbClr val="CCCCCC"/>
                      </a:solidFill>
                      <a:prstDash val="solid"/>
                      <a:round/>
                      <a:headEnd type="none" w="med" len="med"/>
                      <a:tailEnd type="none" w="med" len="med"/>
                    </a:lnB>
                    <a:solidFill>
                      <a:srgbClr val="DDFFDD"/>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942164873"/>
                  </a:ext>
                </a:extLst>
              </a:tr>
              <a:tr h="1053108">
                <a:tc>
                  <a:txBody>
                    <a:bodyPr/>
                    <a:lstStyle/>
                    <a:p>
                      <a:pPr algn="ctr"/>
                      <a:r>
                        <a:rPr lang="tr-TR" sz="1200">
                          <a:effectLst/>
                        </a:rPr>
                        <a:t>BİM Kodu</a:t>
                      </a:r>
                    </a:p>
                  </a:txBody>
                  <a:tcPr marL="30433" marR="30433" marT="30433" marB="30433"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dirty="0">
                          <a:effectLst/>
                        </a:rPr>
                        <a:t>Dersin Kodu</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dirty="0">
                          <a:effectLst/>
                        </a:rPr>
                        <a:t>Adı</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a:effectLst/>
                        </a:rPr>
                        <a:t>Türü</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a:effectLst/>
                        </a:rPr>
                        <a:t>Dili</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a:effectLst/>
                        </a:rPr>
                        <a:t>T + U + K</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a:effectLst/>
                        </a:rPr>
                        <a:t>AKTS Kredisi</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2735497825"/>
                  </a:ext>
                </a:extLst>
              </a:tr>
              <a:tr h="567001">
                <a:tc>
                  <a:txBody>
                    <a:bodyPr/>
                    <a:lstStyle/>
                    <a:p>
                      <a:pPr algn="l"/>
                      <a:r>
                        <a:rPr lang="tr-TR" sz="1200">
                          <a:solidFill>
                            <a:schemeClr val="bg2"/>
                          </a:solidFill>
                          <a:effectLst/>
                        </a:rPr>
                        <a:t>0014001</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a:solidFill>
                            <a:schemeClr val="bg2"/>
                          </a:solidFill>
                          <a:effectLst/>
                        </a:rPr>
                        <a:t>IH401</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a:solidFill>
                            <a:schemeClr val="bg2"/>
                          </a:solidFill>
                          <a:effectLst/>
                        </a:rPr>
                        <a:t>İÇ HASTALIKLARI STAJI</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Zorunlu</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Türkçe</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1 - 1 - 2</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dirty="0">
                          <a:solidFill>
                            <a:schemeClr val="bg2"/>
                          </a:solidFill>
                          <a:effectLst/>
                        </a:rPr>
                        <a:t>11</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2197392074"/>
                  </a:ext>
                </a:extLst>
              </a:tr>
              <a:tr h="567001">
                <a:tc>
                  <a:txBody>
                    <a:bodyPr/>
                    <a:lstStyle/>
                    <a:p>
                      <a:pPr algn="l"/>
                      <a:r>
                        <a:rPr lang="tr-TR" sz="1200">
                          <a:solidFill>
                            <a:schemeClr val="bg2"/>
                          </a:solidFill>
                          <a:effectLst/>
                        </a:rPr>
                        <a:t>0014002</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a:solidFill>
                            <a:schemeClr val="bg2"/>
                          </a:solidFill>
                          <a:effectLst/>
                        </a:rPr>
                        <a:t>CSH401</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a:solidFill>
                            <a:schemeClr val="bg2"/>
                          </a:solidFill>
                          <a:effectLst/>
                        </a:rPr>
                        <a:t>ÇOCUK SAĞLIĞI VE HASTALIKLARI STAJI</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Zorunlu</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Türkçe</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1 - 1 - 2</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dirty="0">
                          <a:solidFill>
                            <a:schemeClr val="bg2"/>
                          </a:solidFill>
                          <a:effectLst/>
                        </a:rPr>
                        <a:t>13</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3121145912"/>
                  </a:ext>
                </a:extLst>
              </a:tr>
              <a:tr h="567001">
                <a:tc>
                  <a:txBody>
                    <a:bodyPr/>
                    <a:lstStyle/>
                    <a:p>
                      <a:pPr algn="l"/>
                      <a:r>
                        <a:rPr lang="tr-TR" sz="1200">
                          <a:solidFill>
                            <a:schemeClr val="bg2"/>
                          </a:solidFill>
                          <a:effectLst/>
                        </a:rPr>
                        <a:t>0014003</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a:solidFill>
                            <a:schemeClr val="bg2"/>
                          </a:solidFill>
                          <a:effectLst/>
                        </a:rPr>
                        <a:t>GC401</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a:solidFill>
                            <a:schemeClr val="bg2"/>
                          </a:solidFill>
                          <a:effectLst/>
                        </a:rPr>
                        <a:t>GENEL CERRAHİ STAJI</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Zorunlu</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Türkçe</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1 - 1 - 2</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dirty="0">
                          <a:solidFill>
                            <a:schemeClr val="bg2"/>
                          </a:solidFill>
                          <a:effectLst/>
                        </a:rPr>
                        <a:t>11</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1576736257"/>
                  </a:ext>
                </a:extLst>
              </a:tr>
              <a:tr h="567001">
                <a:tc>
                  <a:txBody>
                    <a:bodyPr/>
                    <a:lstStyle/>
                    <a:p>
                      <a:pPr algn="l"/>
                      <a:r>
                        <a:rPr lang="tr-TR" sz="1200">
                          <a:solidFill>
                            <a:schemeClr val="bg2"/>
                          </a:solidFill>
                          <a:effectLst/>
                        </a:rPr>
                        <a:t>0014004</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a:solidFill>
                            <a:schemeClr val="bg2"/>
                          </a:solidFill>
                          <a:effectLst/>
                        </a:rPr>
                        <a:t>KHD401</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fi-FI" sz="1200">
                          <a:solidFill>
                            <a:schemeClr val="bg2"/>
                          </a:solidFill>
                          <a:effectLst/>
                        </a:rPr>
                        <a:t>KADIN HASTALIKLARI VE DOĞUM STAJI</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Zorunlu</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Türkçe</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1 - 1 - 2</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dirty="0">
                          <a:solidFill>
                            <a:schemeClr val="bg2"/>
                          </a:solidFill>
                          <a:effectLst/>
                        </a:rPr>
                        <a:t>9</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2581181356"/>
                  </a:ext>
                </a:extLst>
              </a:tr>
              <a:tr h="567001">
                <a:tc>
                  <a:txBody>
                    <a:bodyPr/>
                    <a:lstStyle/>
                    <a:p>
                      <a:pPr algn="l"/>
                      <a:r>
                        <a:rPr lang="tr-TR" sz="1200">
                          <a:solidFill>
                            <a:schemeClr val="bg2"/>
                          </a:solidFill>
                          <a:effectLst/>
                        </a:rPr>
                        <a:t>0014009</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a:solidFill>
                            <a:schemeClr val="bg2"/>
                          </a:solidFill>
                          <a:effectLst/>
                        </a:rPr>
                        <a:t>ÇC401</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a:solidFill>
                            <a:schemeClr val="bg2"/>
                          </a:solidFill>
                          <a:effectLst/>
                        </a:rPr>
                        <a:t>ÇOCUK CERRAHİSİ</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Zorunlu</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Türkçe</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1 - 1 - 2</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dirty="0">
                          <a:solidFill>
                            <a:schemeClr val="bg2"/>
                          </a:solidFill>
                          <a:effectLst/>
                        </a:rPr>
                        <a:t>3</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501087328"/>
                  </a:ext>
                </a:extLst>
              </a:tr>
              <a:tr h="567001">
                <a:tc>
                  <a:txBody>
                    <a:bodyPr/>
                    <a:lstStyle/>
                    <a:p>
                      <a:pPr algn="l"/>
                      <a:r>
                        <a:rPr lang="tr-TR" sz="1200">
                          <a:solidFill>
                            <a:schemeClr val="bg2"/>
                          </a:solidFill>
                          <a:effectLst/>
                        </a:rPr>
                        <a:t>0014010</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a:solidFill>
                            <a:schemeClr val="bg2"/>
                          </a:solidFill>
                          <a:effectLst/>
                        </a:rPr>
                        <a:t>ÜR401</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a:solidFill>
                            <a:schemeClr val="bg2"/>
                          </a:solidFill>
                          <a:effectLst/>
                        </a:rPr>
                        <a:t>ÜROLOJİ</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Zorunlu</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Türkçe</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1 - 1 - 2</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dirty="0">
                          <a:solidFill>
                            <a:schemeClr val="bg2"/>
                          </a:solidFill>
                          <a:effectLst/>
                        </a:rPr>
                        <a:t>5</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335076343"/>
                  </a:ext>
                </a:extLst>
              </a:tr>
              <a:tr h="567001">
                <a:tc>
                  <a:txBody>
                    <a:bodyPr/>
                    <a:lstStyle/>
                    <a:p>
                      <a:pPr algn="l"/>
                      <a:r>
                        <a:rPr lang="tr-TR" sz="1200">
                          <a:solidFill>
                            <a:schemeClr val="bg2"/>
                          </a:solidFill>
                          <a:effectLst/>
                        </a:rPr>
                        <a:t>0014011</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a:solidFill>
                            <a:schemeClr val="bg2"/>
                          </a:solidFill>
                          <a:effectLst/>
                        </a:rPr>
                        <a:t>ENF401</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a:solidFill>
                            <a:schemeClr val="bg2"/>
                          </a:solidFill>
                          <a:effectLst/>
                        </a:rPr>
                        <a:t>ENFEKSİYON HASTALIKLARI</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Zorunlu</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Türkçe</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1 - 1 - 2</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dirty="0">
                          <a:solidFill>
                            <a:schemeClr val="bg2"/>
                          </a:solidFill>
                          <a:effectLst/>
                        </a:rPr>
                        <a:t>5</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2105597619"/>
                  </a:ext>
                </a:extLst>
              </a:tr>
              <a:tr h="567001">
                <a:tc>
                  <a:txBody>
                    <a:bodyPr/>
                    <a:lstStyle/>
                    <a:p>
                      <a:pPr algn="l"/>
                      <a:r>
                        <a:rPr lang="tr-TR" sz="1200">
                          <a:solidFill>
                            <a:schemeClr val="bg2"/>
                          </a:solidFill>
                          <a:effectLst/>
                        </a:rPr>
                        <a:t>0014012</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a:solidFill>
                            <a:schemeClr val="bg2"/>
                          </a:solidFill>
                          <a:effectLst/>
                        </a:rPr>
                        <a:t>RNT401</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200">
                          <a:solidFill>
                            <a:schemeClr val="bg2"/>
                          </a:solidFill>
                          <a:effectLst/>
                        </a:rPr>
                        <a:t>RADYOLOJİ-NÜKLEER TIP</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Zorunlu</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Türkçe</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a:solidFill>
                            <a:schemeClr val="bg2"/>
                          </a:solidFill>
                          <a:effectLst/>
                        </a:rPr>
                        <a:t>1 - 1 - 2</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200" dirty="0">
                          <a:solidFill>
                            <a:schemeClr val="bg2"/>
                          </a:solidFill>
                          <a:effectLst/>
                        </a:rPr>
                        <a:t>3</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2979668508"/>
                  </a:ext>
                </a:extLst>
              </a:tr>
              <a:tr h="323946">
                <a:tc>
                  <a:txBody>
                    <a:bodyPr/>
                    <a:lstStyle/>
                    <a:p>
                      <a:pPr algn="l"/>
                      <a:r>
                        <a:rPr lang="tr-TR" sz="1200">
                          <a:solidFill>
                            <a:schemeClr val="bg2"/>
                          </a:solidFill>
                          <a:effectLst/>
                        </a:rPr>
                        <a:t> </a:t>
                      </a:r>
                    </a:p>
                  </a:txBody>
                  <a:tcPr marL="30433" marR="30433" marT="30433" marB="30433"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l"/>
                      <a:r>
                        <a:rPr lang="tr-TR" sz="1200">
                          <a:solidFill>
                            <a:schemeClr val="bg2"/>
                          </a:solidFill>
                          <a:effectLst/>
                        </a:rPr>
                        <a:t> </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l"/>
                      <a:r>
                        <a:rPr lang="tr-TR" sz="1200">
                          <a:solidFill>
                            <a:schemeClr val="bg2"/>
                          </a:solidFill>
                          <a:effectLst/>
                        </a:rPr>
                        <a:t> </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a:solidFill>
                            <a:schemeClr val="bg2"/>
                          </a:solidFill>
                          <a:effectLst/>
                        </a:rPr>
                        <a:t> </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a:solidFill>
                            <a:schemeClr val="bg2"/>
                          </a:solidFill>
                          <a:effectLst/>
                        </a:rPr>
                        <a:t> </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a:solidFill>
                            <a:schemeClr val="bg2"/>
                          </a:solidFill>
                          <a:effectLst/>
                        </a:rPr>
                        <a:t> </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200" dirty="0">
                          <a:solidFill>
                            <a:schemeClr val="bg2"/>
                          </a:solidFill>
                          <a:effectLst/>
                        </a:rPr>
                        <a:t>60</a:t>
                      </a:r>
                    </a:p>
                  </a:txBody>
                  <a:tcPr marL="30433" marR="30433" marT="30433" marB="30433"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1240984914"/>
                  </a:ext>
                </a:extLst>
              </a:tr>
            </a:tbl>
          </a:graphicData>
        </a:graphic>
      </p:graphicFrame>
    </p:spTree>
    <p:extLst>
      <p:ext uri="{BB962C8B-B14F-4D97-AF65-F5344CB8AC3E}">
        <p14:creationId xmlns:p14="http://schemas.microsoft.com/office/powerpoint/2010/main" val="3268746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1048386056"/>
              </p:ext>
            </p:extLst>
          </p:nvPr>
        </p:nvGraphicFramePr>
        <p:xfrm>
          <a:off x="1979712" y="188641"/>
          <a:ext cx="5040559" cy="6669359"/>
        </p:xfrm>
        <a:graphic>
          <a:graphicData uri="http://schemas.openxmlformats.org/drawingml/2006/table">
            <a:tbl>
              <a:tblPr/>
              <a:tblGrid>
                <a:gridCol w="453650">
                  <a:extLst>
                    <a:ext uri="{9D8B030D-6E8A-4147-A177-3AD203B41FA5}">
                      <a16:colId xmlns:a16="http://schemas.microsoft.com/office/drawing/2014/main" val="3244108514"/>
                    </a:ext>
                  </a:extLst>
                </a:gridCol>
                <a:gridCol w="403244">
                  <a:extLst>
                    <a:ext uri="{9D8B030D-6E8A-4147-A177-3AD203B41FA5}">
                      <a16:colId xmlns:a16="http://schemas.microsoft.com/office/drawing/2014/main" val="1369075977"/>
                    </a:ext>
                  </a:extLst>
                </a:gridCol>
                <a:gridCol w="2520280">
                  <a:extLst>
                    <a:ext uri="{9D8B030D-6E8A-4147-A177-3AD203B41FA5}">
                      <a16:colId xmlns:a16="http://schemas.microsoft.com/office/drawing/2014/main" val="771411982"/>
                    </a:ext>
                  </a:extLst>
                </a:gridCol>
                <a:gridCol w="504057">
                  <a:extLst>
                    <a:ext uri="{9D8B030D-6E8A-4147-A177-3AD203B41FA5}">
                      <a16:colId xmlns:a16="http://schemas.microsoft.com/office/drawing/2014/main" val="1814067003"/>
                    </a:ext>
                  </a:extLst>
                </a:gridCol>
                <a:gridCol w="352839">
                  <a:extLst>
                    <a:ext uri="{9D8B030D-6E8A-4147-A177-3AD203B41FA5}">
                      <a16:colId xmlns:a16="http://schemas.microsoft.com/office/drawing/2014/main" val="3349550666"/>
                    </a:ext>
                  </a:extLst>
                </a:gridCol>
                <a:gridCol w="453650">
                  <a:extLst>
                    <a:ext uri="{9D8B030D-6E8A-4147-A177-3AD203B41FA5}">
                      <a16:colId xmlns:a16="http://schemas.microsoft.com/office/drawing/2014/main" val="748608537"/>
                    </a:ext>
                  </a:extLst>
                </a:gridCol>
                <a:gridCol w="352839">
                  <a:extLst>
                    <a:ext uri="{9D8B030D-6E8A-4147-A177-3AD203B41FA5}">
                      <a16:colId xmlns:a16="http://schemas.microsoft.com/office/drawing/2014/main" val="2105142493"/>
                    </a:ext>
                  </a:extLst>
                </a:gridCol>
              </a:tblGrid>
              <a:tr h="200387">
                <a:tc gridSpan="7">
                  <a:txBody>
                    <a:bodyPr/>
                    <a:lstStyle/>
                    <a:p>
                      <a:pPr algn="ctr"/>
                      <a:r>
                        <a:rPr lang="tr-TR" sz="700">
                          <a:solidFill>
                            <a:srgbClr val="0000AA"/>
                          </a:solidFill>
                          <a:effectLst/>
                        </a:rPr>
                        <a:t>5. Dönem Zorunlu Dersleri</a:t>
                      </a:r>
                    </a:p>
                  </a:txBody>
                  <a:tcPr marL="17619" marR="17619" marT="17619" marB="17619" anchor="ctr">
                    <a:lnL>
                      <a:noFill/>
                    </a:lnL>
                    <a:lnR w="9525" cap="flat" cmpd="sng" algn="ctr">
                      <a:solidFill>
                        <a:srgbClr val="CCCCCC"/>
                      </a:solidFill>
                      <a:prstDash val="solid"/>
                      <a:round/>
                      <a:headEnd type="none" w="med" len="med"/>
                      <a:tailEnd type="none" w="med" len="med"/>
                    </a:lnR>
                    <a:lnT>
                      <a:noFill/>
                    </a:lnT>
                    <a:lnB w="9525" cap="flat" cmpd="sng" algn="ctr">
                      <a:solidFill>
                        <a:srgbClr val="CCCCCC"/>
                      </a:solidFill>
                      <a:prstDash val="solid"/>
                      <a:round/>
                      <a:headEnd type="none" w="med" len="med"/>
                      <a:tailEnd type="none" w="med" len="med"/>
                    </a:lnB>
                    <a:solidFill>
                      <a:srgbClr val="DDFFDD"/>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7185675"/>
                  </a:ext>
                </a:extLst>
              </a:tr>
              <a:tr h="652281">
                <a:tc>
                  <a:txBody>
                    <a:bodyPr/>
                    <a:lstStyle/>
                    <a:p>
                      <a:pPr algn="ctr"/>
                      <a:r>
                        <a:rPr lang="tr-TR" sz="700">
                          <a:effectLst/>
                        </a:rPr>
                        <a:t>BİM Kodu</a:t>
                      </a:r>
                    </a:p>
                  </a:txBody>
                  <a:tcPr marL="17619" marR="17619" marT="17619" marB="17619"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700">
                          <a:effectLst/>
                        </a:rPr>
                        <a:t>Dersin Kodu</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700">
                          <a:effectLst/>
                        </a:rPr>
                        <a:t>Adı</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700">
                          <a:effectLst/>
                        </a:rPr>
                        <a:t>Türü</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700">
                          <a:effectLst/>
                        </a:rPr>
                        <a:t>Dili</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700">
                          <a:effectLst/>
                        </a:rPr>
                        <a:t>T + U + K</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700">
                          <a:effectLst/>
                        </a:rPr>
                        <a:t>AKTS Kredisi</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2334317999"/>
                  </a:ext>
                </a:extLst>
              </a:tr>
              <a:tr h="351019">
                <a:tc>
                  <a:txBody>
                    <a:bodyPr/>
                    <a:lstStyle/>
                    <a:p>
                      <a:pPr algn="l"/>
                      <a:r>
                        <a:rPr lang="tr-TR" sz="700">
                          <a:solidFill>
                            <a:schemeClr val="bg2"/>
                          </a:solidFill>
                          <a:effectLst/>
                        </a:rPr>
                        <a:t>0015001</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AT501</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dirty="0">
                          <a:solidFill>
                            <a:schemeClr val="bg2"/>
                          </a:solidFill>
                          <a:effectLst/>
                        </a:rPr>
                        <a:t>ADLİ TIP</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Zorunlu</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Türkçe</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dirty="0">
                          <a:solidFill>
                            <a:schemeClr val="bg2"/>
                          </a:solidFill>
                          <a:effectLst/>
                        </a:rPr>
                        <a:t>3</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1386936518"/>
                  </a:ext>
                </a:extLst>
              </a:tr>
              <a:tr h="351019">
                <a:tc>
                  <a:txBody>
                    <a:bodyPr/>
                    <a:lstStyle/>
                    <a:p>
                      <a:pPr algn="l"/>
                      <a:r>
                        <a:rPr lang="tr-TR" sz="700">
                          <a:solidFill>
                            <a:schemeClr val="bg2"/>
                          </a:solidFill>
                          <a:effectLst/>
                        </a:rPr>
                        <a:t>0015002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AR502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ANESTEZİYOLOJİ VE REANİMASYON</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Zorunlu</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Türkçe</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dirty="0">
                          <a:solidFill>
                            <a:schemeClr val="bg2"/>
                          </a:solidFill>
                          <a:effectLst/>
                        </a:rPr>
                        <a:t>3</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354796229"/>
                  </a:ext>
                </a:extLst>
              </a:tr>
              <a:tr h="351019">
                <a:tc>
                  <a:txBody>
                    <a:bodyPr/>
                    <a:lstStyle/>
                    <a:p>
                      <a:pPr algn="l"/>
                      <a:r>
                        <a:rPr lang="tr-TR" sz="700">
                          <a:solidFill>
                            <a:schemeClr val="bg2"/>
                          </a:solidFill>
                          <a:effectLst/>
                        </a:rPr>
                        <a:t>0015005</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FTR505</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dirty="0">
                          <a:solidFill>
                            <a:schemeClr val="bg2"/>
                          </a:solidFill>
                          <a:effectLst/>
                        </a:rPr>
                        <a:t>FİZİKSEL TIP VE REHABİLİTASYON</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Zorunlu</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Türkçe</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dirty="0">
                          <a:solidFill>
                            <a:schemeClr val="bg2"/>
                          </a:solidFill>
                          <a:effectLst/>
                        </a:rPr>
                        <a:t>3</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1925390647"/>
                  </a:ext>
                </a:extLst>
              </a:tr>
              <a:tr h="351019">
                <a:tc>
                  <a:txBody>
                    <a:bodyPr/>
                    <a:lstStyle/>
                    <a:p>
                      <a:pPr algn="l"/>
                      <a:r>
                        <a:rPr lang="tr-TR" sz="700">
                          <a:solidFill>
                            <a:schemeClr val="bg2"/>
                          </a:solidFill>
                          <a:effectLst/>
                        </a:rPr>
                        <a:t>0015007</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GÖZ507</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GÖZ HASTALIKLARI</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Zorunlu</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Türkçe</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dirty="0">
                          <a:solidFill>
                            <a:schemeClr val="bg2"/>
                          </a:solidFill>
                          <a:effectLst/>
                        </a:rPr>
                        <a:t>3</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2480082932"/>
                  </a:ext>
                </a:extLst>
              </a:tr>
              <a:tr h="351019">
                <a:tc>
                  <a:txBody>
                    <a:bodyPr/>
                    <a:lstStyle/>
                    <a:p>
                      <a:pPr algn="l"/>
                      <a:r>
                        <a:rPr lang="tr-TR" sz="700">
                          <a:solidFill>
                            <a:schemeClr val="bg2"/>
                          </a:solidFill>
                          <a:effectLst/>
                        </a:rPr>
                        <a:t>0015008</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HS508</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HALK SAĞLIĞI</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Zorunlu</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Türkçe</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dirty="0">
                          <a:solidFill>
                            <a:schemeClr val="bg2"/>
                          </a:solidFill>
                          <a:effectLst/>
                        </a:rPr>
                        <a:t>5</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209454557"/>
                  </a:ext>
                </a:extLst>
              </a:tr>
              <a:tr h="351019">
                <a:tc>
                  <a:txBody>
                    <a:bodyPr/>
                    <a:lstStyle/>
                    <a:p>
                      <a:pPr algn="l"/>
                      <a:r>
                        <a:rPr lang="tr-TR" sz="700">
                          <a:solidFill>
                            <a:schemeClr val="bg2"/>
                          </a:solidFill>
                          <a:effectLst/>
                        </a:rPr>
                        <a:t>0015009</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KBB509</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KULAK BURUN BOĞAZ HASTALIKLARI</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Zorunlu</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Türkçe</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dirty="0">
                          <a:solidFill>
                            <a:schemeClr val="bg2"/>
                          </a:solidFill>
                          <a:effectLst/>
                        </a:rPr>
                        <a:t>5</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2283567668"/>
                  </a:ext>
                </a:extLst>
              </a:tr>
              <a:tr h="351019">
                <a:tc>
                  <a:txBody>
                    <a:bodyPr/>
                    <a:lstStyle/>
                    <a:p>
                      <a:pPr algn="l"/>
                      <a:r>
                        <a:rPr lang="tr-TR" sz="700">
                          <a:solidFill>
                            <a:schemeClr val="bg2"/>
                          </a:solidFill>
                          <a:effectLst/>
                        </a:rPr>
                        <a:t>0015010</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NÖR510</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NÖROLOJİ</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Zorunlu</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Türkçe</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dirty="0">
                          <a:solidFill>
                            <a:schemeClr val="bg2"/>
                          </a:solidFill>
                          <a:effectLst/>
                        </a:rPr>
                        <a:t>5</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3056983525"/>
                  </a:ext>
                </a:extLst>
              </a:tr>
              <a:tr h="351019">
                <a:tc>
                  <a:txBody>
                    <a:bodyPr/>
                    <a:lstStyle/>
                    <a:p>
                      <a:pPr algn="l"/>
                      <a:r>
                        <a:rPr lang="tr-TR" sz="700">
                          <a:solidFill>
                            <a:schemeClr val="bg2"/>
                          </a:solidFill>
                          <a:effectLst/>
                        </a:rPr>
                        <a:t>0015011</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ORT511</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ORTOPEDİ VE TRAVMATOLOJİ</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Zorunlu</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Türkçe</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dirty="0">
                          <a:solidFill>
                            <a:schemeClr val="bg2"/>
                          </a:solidFill>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dirty="0">
                          <a:solidFill>
                            <a:schemeClr val="bg2"/>
                          </a:solidFill>
                          <a:effectLst/>
                        </a:rPr>
                        <a:t>5</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3486355423"/>
                  </a:ext>
                </a:extLst>
              </a:tr>
              <a:tr h="351019">
                <a:tc>
                  <a:txBody>
                    <a:bodyPr/>
                    <a:lstStyle/>
                    <a:p>
                      <a:pPr algn="l"/>
                      <a:r>
                        <a:rPr lang="tr-TR" sz="700">
                          <a:solidFill>
                            <a:schemeClr val="bg2"/>
                          </a:solidFill>
                          <a:effectLst/>
                        </a:rPr>
                        <a:t>0015013</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PSK513</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PSİKİYATRİ</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Zorunlu</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Türkçe</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dirty="0">
                          <a:solidFill>
                            <a:schemeClr val="bg2"/>
                          </a:solidFill>
                          <a:effectLst/>
                        </a:rPr>
                        <a:t>5</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553420883"/>
                  </a:ext>
                </a:extLst>
              </a:tr>
              <a:tr h="351019">
                <a:tc>
                  <a:txBody>
                    <a:bodyPr/>
                    <a:lstStyle/>
                    <a:p>
                      <a:pPr algn="l"/>
                      <a:r>
                        <a:rPr lang="tr-TR" sz="700">
                          <a:solidFill>
                            <a:schemeClr val="bg2"/>
                          </a:solidFill>
                          <a:effectLst/>
                        </a:rPr>
                        <a:t>0015016</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GÖC506</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GÖĞÜS CERRAHİSİ</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Zorunlu</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Türkçe</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dirty="0">
                          <a:solidFill>
                            <a:schemeClr val="bg2"/>
                          </a:solidFill>
                          <a:effectLst/>
                        </a:rPr>
                        <a:t>3</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1755536378"/>
                  </a:ext>
                </a:extLst>
              </a:tr>
              <a:tr h="351019">
                <a:tc>
                  <a:txBody>
                    <a:bodyPr/>
                    <a:lstStyle/>
                    <a:p>
                      <a:pPr algn="l"/>
                      <a:r>
                        <a:rPr lang="tr-TR" sz="700">
                          <a:solidFill>
                            <a:schemeClr val="bg2"/>
                          </a:solidFill>
                          <a:effectLst/>
                        </a:rPr>
                        <a:t>0015017</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KDC516</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KALP DAMAR CERRAHİSİ</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Zorunlu</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Türkçe</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dirty="0">
                          <a:solidFill>
                            <a:schemeClr val="bg2"/>
                          </a:solidFill>
                          <a:effectLst/>
                        </a:rPr>
                        <a:t>1</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2065521270"/>
                  </a:ext>
                </a:extLst>
              </a:tr>
              <a:tr h="351019">
                <a:tc>
                  <a:txBody>
                    <a:bodyPr/>
                    <a:lstStyle/>
                    <a:p>
                      <a:pPr algn="l"/>
                      <a:r>
                        <a:rPr lang="tr-TR" sz="700">
                          <a:solidFill>
                            <a:schemeClr val="bg2"/>
                          </a:solidFill>
                          <a:effectLst/>
                        </a:rPr>
                        <a:t>0015018</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NŞ503</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NÖROŞİRÜRJİ</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Zorunlu</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Türkçe</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dirty="0">
                          <a:solidFill>
                            <a:schemeClr val="bg2"/>
                          </a:solidFill>
                          <a:effectLst/>
                        </a:rPr>
                        <a:t>3</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2634986793"/>
                  </a:ext>
                </a:extLst>
              </a:tr>
              <a:tr h="351019">
                <a:tc>
                  <a:txBody>
                    <a:bodyPr/>
                    <a:lstStyle/>
                    <a:p>
                      <a:pPr algn="l"/>
                      <a:r>
                        <a:rPr lang="tr-TR" sz="700">
                          <a:solidFill>
                            <a:schemeClr val="bg2"/>
                          </a:solidFill>
                          <a:effectLst/>
                        </a:rPr>
                        <a:t>0015019</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PRE512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nn-NO" sz="700">
                          <a:solidFill>
                            <a:schemeClr val="bg2"/>
                          </a:solidFill>
                          <a:effectLst/>
                        </a:rPr>
                        <a:t>PLASTİK REKONSTRÜKTİF VE ESTETİK CERRAH</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Zorunlu</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Türkçe</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dirty="0">
                          <a:solidFill>
                            <a:schemeClr val="bg2"/>
                          </a:solidFill>
                          <a:effectLst/>
                        </a:rPr>
                        <a:t>1</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2008257726"/>
                  </a:ext>
                </a:extLst>
              </a:tr>
              <a:tr h="351019">
                <a:tc>
                  <a:txBody>
                    <a:bodyPr/>
                    <a:lstStyle/>
                    <a:p>
                      <a:pPr algn="l"/>
                      <a:r>
                        <a:rPr lang="tr-TR" sz="700">
                          <a:solidFill>
                            <a:schemeClr val="bg2"/>
                          </a:solidFill>
                          <a:effectLst/>
                        </a:rPr>
                        <a:t>0015021</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DER517</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DERMATOLOJİ</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Zorunlu</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Türkçe</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dirty="0">
                          <a:solidFill>
                            <a:schemeClr val="bg2"/>
                          </a:solidFill>
                          <a:effectLst/>
                        </a:rPr>
                        <a:t>5</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2136014431"/>
                  </a:ext>
                </a:extLst>
              </a:tr>
              <a:tr h="351019">
                <a:tc>
                  <a:txBody>
                    <a:bodyPr/>
                    <a:lstStyle/>
                    <a:p>
                      <a:pPr algn="l"/>
                      <a:r>
                        <a:rPr lang="tr-TR" sz="700">
                          <a:solidFill>
                            <a:schemeClr val="bg2"/>
                          </a:solidFill>
                          <a:effectLst/>
                        </a:rPr>
                        <a:t>0015022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GH518</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GÖGÜS HASTALIKLARI</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Zorunlu</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Türkçe</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dirty="0">
                          <a:solidFill>
                            <a:schemeClr val="bg2"/>
                          </a:solidFill>
                          <a:effectLst/>
                        </a:rPr>
                        <a:t>5</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2008272088"/>
                  </a:ext>
                </a:extLst>
              </a:tr>
              <a:tr h="351019">
                <a:tc>
                  <a:txBody>
                    <a:bodyPr/>
                    <a:lstStyle/>
                    <a:p>
                      <a:pPr algn="l"/>
                      <a:r>
                        <a:rPr lang="tr-TR" sz="700">
                          <a:solidFill>
                            <a:schemeClr val="bg2"/>
                          </a:solidFill>
                          <a:effectLst/>
                        </a:rPr>
                        <a:t>0015023</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KAR519</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700">
                          <a:solidFill>
                            <a:schemeClr val="bg2"/>
                          </a:solidFill>
                          <a:effectLst/>
                        </a:rPr>
                        <a:t>KARDİYOLOJİ</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Zorunlu</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Türkçe</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a:solidFill>
                            <a:schemeClr val="bg2"/>
                          </a:solidFill>
                          <a:effectLst/>
                        </a:rPr>
                        <a:t>1 - 1 - 2</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700" dirty="0">
                          <a:solidFill>
                            <a:schemeClr val="bg2"/>
                          </a:solidFill>
                          <a:effectLst/>
                        </a:rPr>
                        <a:t>5</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354605963"/>
                  </a:ext>
                </a:extLst>
              </a:tr>
              <a:tr h="200387">
                <a:tc>
                  <a:txBody>
                    <a:bodyPr/>
                    <a:lstStyle/>
                    <a:p>
                      <a:pPr algn="l"/>
                      <a:r>
                        <a:rPr lang="tr-TR" sz="700">
                          <a:solidFill>
                            <a:schemeClr val="bg2"/>
                          </a:solidFill>
                          <a:effectLst/>
                        </a:rPr>
                        <a:t> </a:t>
                      </a:r>
                    </a:p>
                  </a:txBody>
                  <a:tcPr marL="17619" marR="17619" marT="17619" marB="17619"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l"/>
                      <a:r>
                        <a:rPr lang="tr-TR" sz="700">
                          <a:solidFill>
                            <a:schemeClr val="bg2"/>
                          </a:solidFill>
                          <a:effectLst/>
                        </a:rPr>
                        <a:t> </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l"/>
                      <a:r>
                        <a:rPr lang="tr-TR" sz="700">
                          <a:solidFill>
                            <a:schemeClr val="bg2"/>
                          </a:solidFill>
                          <a:effectLst/>
                        </a:rPr>
                        <a:t> </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700">
                          <a:solidFill>
                            <a:schemeClr val="bg2"/>
                          </a:solidFill>
                          <a:effectLst/>
                        </a:rPr>
                        <a:t> </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700">
                          <a:solidFill>
                            <a:schemeClr val="bg2"/>
                          </a:solidFill>
                          <a:effectLst/>
                        </a:rPr>
                        <a:t> </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700">
                          <a:solidFill>
                            <a:schemeClr val="bg2"/>
                          </a:solidFill>
                          <a:effectLst/>
                        </a:rPr>
                        <a:t> </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700" dirty="0">
                          <a:solidFill>
                            <a:schemeClr val="bg2"/>
                          </a:solidFill>
                          <a:effectLst/>
                        </a:rPr>
                        <a:t>60</a:t>
                      </a:r>
                    </a:p>
                  </a:txBody>
                  <a:tcPr marL="17619" marR="17619" marT="17619" marB="17619"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2643526014"/>
                  </a:ext>
                </a:extLst>
              </a:tr>
            </a:tbl>
          </a:graphicData>
        </a:graphic>
      </p:graphicFrame>
    </p:spTree>
    <p:extLst>
      <p:ext uri="{BB962C8B-B14F-4D97-AF65-F5344CB8AC3E}">
        <p14:creationId xmlns:p14="http://schemas.microsoft.com/office/powerpoint/2010/main" val="22857782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866073062"/>
              </p:ext>
            </p:extLst>
          </p:nvPr>
        </p:nvGraphicFramePr>
        <p:xfrm>
          <a:off x="1547665" y="548676"/>
          <a:ext cx="5760638" cy="5976670"/>
        </p:xfrm>
        <a:graphic>
          <a:graphicData uri="http://schemas.openxmlformats.org/drawingml/2006/table">
            <a:tbl>
              <a:tblPr/>
              <a:tblGrid>
                <a:gridCol w="518458">
                  <a:extLst>
                    <a:ext uri="{9D8B030D-6E8A-4147-A177-3AD203B41FA5}">
                      <a16:colId xmlns:a16="http://schemas.microsoft.com/office/drawing/2014/main" val="92450336"/>
                    </a:ext>
                  </a:extLst>
                </a:gridCol>
                <a:gridCol w="460851">
                  <a:extLst>
                    <a:ext uri="{9D8B030D-6E8A-4147-A177-3AD203B41FA5}">
                      <a16:colId xmlns:a16="http://schemas.microsoft.com/office/drawing/2014/main" val="3089582792"/>
                    </a:ext>
                  </a:extLst>
                </a:gridCol>
                <a:gridCol w="2880320">
                  <a:extLst>
                    <a:ext uri="{9D8B030D-6E8A-4147-A177-3AD203B41FA5}">
                      <a16:colId xmlns:a16="http://schemas.microsoft.com/office/drawing/2014/main" val="3767738897"/>
                    </a:ext>
                  </a:extLst>
                </a:gridCol>
                <a:gridCol w="576063">
                  <a:extLst>
                    <a:ext uri="{9D8B030D-6E8A-4147-A177-3AD203B41FA5}">
                      <a16:colId xmlns:a16="http://schemas.microsoft.com/office/drawing/2014/main" val="439874602"/>
                    </a:ext>
                  </a:extLst>
                </a:gridCol>
                <a:gridCol w="403244">
                  <a:extLst>
                    <a:ext uri="{9D8B030D-6E8A-4147-A177-3AD203B41FA5}">
                      <a16:colId xmlns:a16="http://schemas.microsoft.com/office/drawing/2014/main" val="1711649986"/>
                    </a:ext>
                  </a:extLst>
                </a:gridCol>
                <a:gridCol w="518458">
                  <a:extLst>
                    <a:ext uri="{9D8B030D-6E8A-4147-A177-3AD203B41FA5}">
                      <a16:colId xmlns:a16="http://schemas.microsoft.com/office/drawing/2014/main" val="2742246778"/>
                    </a:ext>
                  </a:extLst>
                </a:gridCol>
                <a:gridCol w="403244">
                  <a:extLst>
                    <a:ext uri="{9D8B030D-6E8A-4147-A177-3AD203B41FA5}">
                      <a16:colId xmlns:a16="http://schemas.microsoft.com/office/drawing/2014/main" val="1932132489"/>
                    </a:ext>
                  </a:extLst>
                </a:gridCol>
              </a:tblGrid>
              <a:tr h="284556">
                <a:tc gridSpan="7">
                  <a:txBody>
                    <a:bodyPr/>
                    <a:lstStyle/>
                    <a:p>
                      <a:pPr algn="ctr"/>
                      <a:r>
                        <a:rPr lang="tr-TR" sz="1100">
                          <a:solidFill>
                            <a:srgbClr val="0000AA"/>
                          </a:solidFill>
                          <a:effectLst/>
                        </a:rPr>
                        <a:t>6. Dönem Zorunlu Dersleri</a:t>
                      </a:r>
                    </a:p>
                  </a:txBody>
                  <a:tcPr marL="27897" marR="27897" marT="27897" marB="27897" anchor="ctr">
                    <a:lnL>
                      <a:noFill/>
                    </a:lnL>
                    <a:lnR w="9525" cap="flat" cmpd="sng" algn="ctr">
                      <a:solidFill>
                        <a:srgbClr val="CCCCCC"/>
                      </a:solidFill>
                      <a:prstDash val="solid"/>
                      <a:round/>
                      <a:headEnd type="none" w="med" len="med"/>
                      <a:tailEnd type="none" w="med" len="med"/>
                    </a:lnR>
                    <a:lnT>
                      <a:noFill/>
                    </a:lnT>
                    <a:lnB w="9525" cap="flat" cmpd="sng" algn="ctr">
                      <a:solidFill>
                        <a:srgbClr val="CCCCCC"/>
                      </a:solidFill>
                      <a:prstDash val="solid"/>
                      <a:round/>
                      <a:headEnd type="none" w="med" len="med"/>
                      <a:tailEnd type="none" w="med" len="med"/>
                    </a:lnB>
                    <a:solidFill>
                      <a:srgbClr val="DDFFDD"/>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740223184"/>
                  </a:ext>
                </a:extLst>
              </a:tr>
              <a:tr h="925054">
                <a:tc>
                  <a:txBody>
                    <a:bodyPr/>
                    <a:lstStyle/>
                    <a:p>
                      <a:pPr algn="ctr"/>
                      <a:r>
                        <a:rPr lang="tr-TR" sz="1100">
                          <a:effectLst/>
                        </a:rPr>
                        <a:t>BİM Kodu</a:t>
                      </a:r>
                    </a:p>
                  </a:txBody>
                  <a:tcPr marL="27897" marR="27897" marT="27897" marB="27897"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100">
                          <a:effectLst/>
                        </a:rPr>
                        <a:t>Dersin Kodu</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100">
                          <a:effectLst/>
                        </a:rPr>
                        <a:t>Adı</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100">
                          <a:effectLst/>
                        </a:rPr>
                        <a:t>Türü</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100">
                          <a:effectLst/>
                        </a:rPr>
                        <a:t>Dili</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100">
                          <a:effectLst/>
                        </a:rPr>
                        <a:t>T + U + K</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100">
                          <a:effectLst/>
                        </a:rPr>
                        <a:t>AKTS Kredisi</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4077820353"/>
                  </a:ext>
                </a:extLst>
              </a:tr>
              <a:tr h="498056">
                <a:tc>
                  <a:txBody>
                    <a:bodyPr/>
                    <a:lstStyle/>
                    <a:p>
                      <a:pPr algn="l"/>
                      <a:r>
                        <a:rPr lang="tr-TR" sz="1100" dirty="0">
                          <a:solidFill>
                            <a:schemeClr val="bg2"/>
                          </a:solidFill>
                          <a:effectLst/>
                        </a:rPr>
                        <a:t>0016001</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100">
                          <a:solidFill>
                            <a:schemeClr val="bg2"/>
                          </a:solidFill>
                          <a:effectLst/>
                        </a:rPr>
                        <a:t>İH601</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100">
                          <a:solidFill>
                            <a:schemeClr val="bg2"/>
                          </a:solidFill>
                          <a:effectLst/>
                        </a:rPr>
                        <a:t>İÇ HASTALIKLARI</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Zorunlu</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Türkçe</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1 - 1 - 2</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10</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3008824398"/>
                  </a:ext>
                </a:extLst>
              </a:tr>
              <a:tr h="498056">
                <a:tc>
                  <a:txBody>
                    <a:bodyPr/>
                    <a:lstStyle/>
                    <a:p>
                      <a:pPr algn="l"/>
                      <a:r>
                        <a:rPr lang="tr-TR" sz="1100" dirty="0">
                          <a:solidFill>
                            <a:schemeClr val="bg2"/>
                          </a:solidFill>
                          <a:effectLst/>
                        </a:rPr>
                        <a:t>0016002</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100" dirty="0">
                          <a:solidFill>
                            <a:schemeClr val="bg2"/>
                          </a:solidFill>
                          <a:effectLst/>
                        </a:rPr>
                        <a:t>ÇSH602</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100">
                          <a:solidFill>
                            <a:schemeClr val="bg2"/>
                          </a:solidFill>
                          <a:effectLst/>
                        </a:rPr>
                        <a:t>ÇOCUK SAĞLIĞI VE HASTALIKLARI</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Zorunlu</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Türkçe</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1 - 1 - 2</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10</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2800582758"/>
                  </a:ext>
                </a:extLst>
              </a:tr>
              <a:tr h="498056">
                <a:tc>
                  <a:txBody>
                    <a:bodyPr/>
                    <a:lstStyle/>
                    <a:p>
                      <a:pPr algn="l"/>
                      <a:r>
                        <a:rPr lang="tr-TR" sz="1100">
                          <a:solidFill>
                            <a:schemeClr val="bg2"/>
                          </a:solidFill>
                          <a:effectLst/>
                        </a:rPr>
                        <a:t>0016003</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100">
                          <a:solidFill>
                            <a:schemeClr val="bg2"/>
                          </a:solidFill>
                          <a:effectLst/>
                        </a:rPr>
                        <a:t>KHD603</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100" dirty="0">
                          <a:solidFill>
                            <a:schemeClr val="bg2"/>
                          </a:solidFill>
                          <a:effectLst/>
                        </a:rPr>
                        <a:t>KADIN HASTALIKLARI VE DOĞUM</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Zorunlu</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Türkçe</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1 - 1 - 2</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5</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4064545738"/>
                  </a:ext>
                </a:extLst>
              </a:tr>
              <a:tr h="498056">
                <a:tc>
                  <a:txBody>
                    <a:bodyPr/>
                    <a:lstStyle/>
                    <a:p>
                      <a:pPr algn="l"/>
                      <a:r>
                        <a:rPr lang="tr-TR" sz="1100">
                          <a:solidFill>
                            <a:schemeClr val="bg2"/>
                          </a:solidFill>
                          <a:effectLst/>
                        </a:rPr>
                        <a:t>0016004</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100">
                          <a:solidFill>
                            <a:schemeClr val="bg2"/>
                          </a:solidFill>
                          <a:effectLst/>
                        </a:rPr>
                        <a:t>HS604</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100" dirty="0">
                          <a:solidFill>
                            <a:schemeClr val="bg2"/>
                          </a:solidFill>
                          <a:effectLst/>
                        </a:rPr>
                        <a:t>HALK SAĞLIĞI-PRATİSYEN HEKİMLİK</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Zorunlu</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Türkçe</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1 - 1 - 2</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5</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252865191"/>
                  </a:ext>
                </a:extLst>
              </a:tr>
              <a:tr h="498056">
                <a:tc>
                  <a:txBody>
                    <a:bodyPr/>
                    <a:lstStyle/>
                    <a:p>
                      <a:pPr algn="l"/>
                      <a:r>
                        <a:rPr lang="tr-TR" sz="1100">
                          <a:solidFill>
                            <a:schemeClr val="bg2"/>
                          </a:solidFill>
                          <a:effectLst/>
                        </a:rPr>
                        <a:t>0016005</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100">
                          <a:solidFill>
                            <a:schemeClr val="bg2"/>
                          </a:solidFill>
                          <a:effectLst/>
                        </a:rPr>
                        <a:t>AP605</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100" dirty="0">
                          <a:solidFill>
                            <a:schemeClr val="bg2"/>
                          </a:solidFill>
                          <a:effectLst/>
                        </a:rPr>
                        <a:t>ACİL TIP</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Zorunlu</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Türkçe</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1 - 1 - 2</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10</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1175459929"/>
                  </a:ext>
                </a:extLst>
              </a:tr>
              <a:tr h="498056">
                <a:tc>
                  <a:txBody>
                    <a:bodyPr/>
                    <a:lstStyle/>
                    <a:p>
                      <a:pPr algn="l"/>
                      <a:r>
                        <a:rPr lang="tr-TR" sz="1100">
                          <a:solidFill>
                            <a:schemeClr val="bg2"/>
                          </a:solidFill>
                          <a:effectLst/>
                        </a:rPr>
                        <a:t>0016006</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100">
                          <a:solidFill>
                            <a:schemeClr val="bg2"/>
                          </a:solidFill>
                          <a:effectLst/>
                        </a:rPr>
                        <a:t>PSK606</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100" dirty="0">
                          <a:solidFill>
                            <a:schemeClr val="bg2"/>
                          </a:solidFill>
                          <a:effectLst/>
                        </a:rPr>
                        <a:t>PSİKİYATRİ</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dirty="0">
                          <a:solidFill>
                            <a:schemeClr val="bg2"/>
                          </a:solidFill>
                          <a:effectLst/>
                        </a:rPr>
                        <a:t>Zorunlu</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Türkçe</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1 - 1 - 2</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5</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3936803116"/>
                  </a:ext>
                </a:extLst>
              </a:tr>
              <a:tr h="498056">
                <a:tc>
                  <a:txBody>
                    <a:bodyPr/>
                    <a:lstStyle/>
                    <a:p>
                      <a:pPr algn="l"/>
                      <a:r>
                        <a:rPr lang="tr-TR" sz="1100">
                          <a:solidFill>
                            <a:schemeClr val="bg2"/>
                          </a:solidFill>
                          <a:effectLst/>
                        </a:rPr>
                        <a:t>0016007</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100">
                          <a:solidFill>
                            <a:schemeClr val="bg2"/>
                          </a:solidFill>
                          <a:effectLst/>
                        </a:rPr>
                        <a:t>EL607</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100">
                          <a:solidFill>
                            <a:schemeClr val="bg2"/>
                          </a:solidFill>
                          <a:effectLst/>
                        </a:rPr>
                        <a:t>ELEKTİF</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dirty="0">
                          <a:solidFill>
                            <a:schemeClr val="bg2"/>
                          </a:solidFill>
                          <a:effectLst/>
                        </a:rPr>
                        <a:t>Zorunlu</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dirty="0">
                          <a:solidFill>
                            <a:schemeClr val="bg2"/>
                          </a:solidFill>
                          <a:effectLst/>
                        </a:rPr>
                        <a:t>Türkçe</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1 - 1 - 2</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5</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1643857624"/>
                  </a:ext>
                </a:extLst>
              </a:tr>
              <a:tr h="498056">
                <a:tc>
                  <a:txBody>
                    <a:bodyPr/>
                    <a:lstStyle/>
                    <a:p>
                      <a:pPr algn="l"/>
                      <a:r>
                        <a:rPr lang="tr-TR" sz="1100">
                          <a:solidFill>
                            <a:schemeClr val="bg2"/>
                          </a:solidFill>
                          <a:effectLst/>
                        </a:rPr>
                        <a:t>0016008</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100">
                          <a:solidFill>
                            <a:schemeClr val="bg2"/>
                          </a:solidFill>
                          <a:effectLst/>
                        </a:rPr>
                        <a:t>GC608</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100">
                          <a:solidFill>
                            <a:schemeClr val="bg2"/>
                          </a:solidFill>
                          <a:effectLst/>
                        </a:rPr>
                        <a:t>GENEL CERRAHİ</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Zorunlu</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dirty="0">
                          <a:solidFill>
                            <a:schemeClr val="bg2"/>
                          </a:solidFill>
                          <a:effectLst/>
                        </a:rPr>
                        <a:t>Türkçe</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dirty="0">
                          <a:solidFill>
                            <a:schemeClr val="bg2"/>
                          </a:solidFill>
                          <a:effectLst/>
                        </a:rPr>
                        <a:t>1 - 1 - 2</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5</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3261079791"/>
                  </a:ext>
                </a:extLst>
              </a:tr>
              <a:tr h="498056">
                <a:tc>
                  <a:txBody>
                    <a:bodyPr/>
                    <a:lstStyle/>
                    <a:p>
                      <a:pPr algn="l"/>
                      <a:r>
                        <a:rPr lang="tr-TR" sz="1100">
                          <a:solidFill>
                            <a:schemeClr val="bg2"/>
                          </a:solidFill>
                          <a:effectLst/>
                        </a:rPr>
                        <a:t>0016009</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100">
                          <a:solidFill>
                            <a:schemeClr val="bg2"/>
                          </a:solidFill>
                          <a:effectLst/>
                        </a:rPr>
                        <a:t>AH609</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l"/>
                      <a:r>
                        <a:rPr lang="tr-TR" sz="1100">
                          <a:solidFill>
                            <a:schemeClr val="bg2"/>
                          </a:solidFill>
                          <a:effectLst/>
                        </a:rPr>
                        <a:t>AİLE HEKİMLİĞİ</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Zorunlu</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a:solidFill>
                            <a:schemeClr val="bg2"/>
                          </a:solidFill>
                          <a:effectLst/>
                        </a:rPr>
                        <a:t>Türkçe</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dirty="0">
                          <a:solidFill>
                            <a:schemeClr val="bg2"/>
                          </a:solidFill>
                          <a:effectLst/>
                        </a:rPr>
                        <a:t>1 - 1 - 2</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tc>
                  <a:txBody>
                    <a:bodyPr/>
                    <a:lstStyle/>
                    <a:p>
                      <a:pPr algn="ctr"/>
                      <a:r>
                        <a:rPr lang="tr-TR" sz="1100" dirty="0">
                          <a:solidFill>
                            <a:schemeClr val="bg2"/>
                          </a:solidFill>
                          <a:effectLst/>
                        </a:rPr>
                        <a:t>5</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2A2A2A"/>
                    </a:solidFill>
                  </a:tcPr>
                </a:tc>
                <a:extLst>
                  <a:ext uri="{0D108BD9-81ED-4DB2-BD59-A6C34878D82A}">
                    <a16:rowId xmlns:a16="http://schemas.microsoft.com/office/drawing/2014/main" val="876658350"/>
                  </a:ext>
                </a:extLst>
              </a:tr>
              <a:tr h="284556">
                <a:tc>
                  <a:txBody>
                    <a:bodyPr/>
                    <a:lstStyle/>
                    <a:p>
                      <a:pPr algn="l"/>
                      <a:r>
                        <a:rPr lang="tr-TR" sz="1100">
                          <a:solidFill>
                            <a:schemeClr val="bg2"/>
                          </a:solidFill>
                          <a:effectLst/>
                        </a:rPr>
                        <a:t> </a:t>
                      </a:r>
                    </a:p>
                  </a:txBody>
                  <a:tcPr marL="27897" marR="27897" marT="27897" marB="27897" anchor="ctr">
                    <a:lnL>
                      <a:noFill/>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l"/>
                      <a:r>
                        <a:rPr lang="tr-TR" sz="1100">
                          <a:solidFill>
                            <a:schemeClr val="bg2"/>
                          </a:solidFill>
                          <a:effectLst/>
                        </a:rPr>
                        <a:t> </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l"/>
                      <a:r>
                        <a:rPr lang="tr-TR" sz="1100">
                          <a:solidFill>
                            <a:schemeClr val="bg2"/>
                          </a:solidFill>
                          <a:effectLst/>
                        </a:rPr>
                        <a:t> </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100">
                          <a:solidFill>
                            <a:schemeClr val="bg2"/>
                          </a:solidFill>
                          <a:effectLst/>
                        </a:rPr>
                        <a:t> </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100">
                          <a:solidFill>
                            <a:schemeClr val="bg2"/>
                          </a:solidFill>
                          <a:effectLst/>
                        </a:rPr>
                        <a:t> </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100">
                          <a:solidFill>
                            <a:schemeClr val="bg2"/>
                          </a:solidFill>
                          <a:effectLst/>
                        </a:rPr>
                        <a:t> </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tc>
                  <a:txBody>
                    <a:bodyPr/>
                    <a:lstStyle/>
                    <a:p>
                      <a:pPr algn="ctr"/>
                      <a:r>
                        <a:rPr lang="tr-TR" sz="1100" dirty="0">
                          <a:solidFill>
                            <a:schemeClr val="bg2"/>
                          </a:solidFill>
                          <a:effectLst/>
                        </a:rPr>
                        <a:t>60</a:t>
                      </a:r>
                    </a:p>
                  </a:txBody>
                  <a:tcPr marL="27897" marR="27897" marT="27897" marB="27897" anchor="ctr">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999999"/>
                    </a:solidFill>
                  </a:tcPr>
                </a:tc>
                <a:extLst>
                  <a:ext uri="{0D108BD9-81ED-4DB2-BD59-A6C34878D82A}">
                    <a16:rowId xmlns:a16="http://schemas.microsoft.com/office/drawing/2014/main" val="1649828486"/>
                  </a:ext>
                </a:extLst>
              </a:tr>
            </a:tbl>
          </a:graphicData>
        </a:graphic>
      </p:graphicFrame>
    </p:spTree>
    <p:extLst>
      <p:ext uri="{BB962C8B-B14F-4D97-AF65-F5344CB8AC3E}">
        <p14:creationId xmlns:p14="http://schemas.microsoft.com/office/powerpoint/2010/main" val="26765837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Başlık"/>
          <p:cNvSpPr>
            <a:spLocks noGrp="1"/>
          </p:cNvSpPr>
          <p:nvPr>
            <p:ph type="ctrTitle"/>
          </p:nvPr>
        </p:nvSpPr>
        <p:spPr>
          <a:xfrm>
            <a:off x="929778" y="285751"/>
            <a:ext cx="7386638" cy="838994"/>
          </a:xfrm>
        </p:spPr>
        <p:txBody>
          <a:bodyPr/>
          <a:lstStyle/>
          <a:p>
            <a:pPr eaLnBrk="1" hangingPunct="1"/>
            <a:r>
              <a:rPr lang="tr-TR" sz="2000" dirty="0" smtClean="0">
                <a:solidFill>
                  <a:srgbClr val="FF0000"/>
                </a:solidFill>
                <a:latin typeface="Comic Sans MS" pitchFamily="66" charset="0"/>
              </a:rPr>
              <a:t>2019-2020 EĞİTİM-ÖĞRETİM YILI</a:t>
            </a:r>
            <a:br>
              <a:rPr lang="tr-TR" sz="2000" dirty="0" smtClean="0">
                <a:solidFill>
                  <a:srgbClr val="FF0000"/>
                </a:solidFill>
                <a:latin typeface="Comic Sans MS" pitchFamily="66" charset="0"/>
              </a:rPr>
            </a:br>
            <a:r>
              <a:rPr lang="tr-TR" sz="2000" dirty="0" smtClean="0">
                <a:solidFill>
                  <a:srgbClr val="FF0000"/>
                </a:solidFill>
                <a:latin typeface="Comic Sans MS" pitchFamily="66" charset="0"/>
              </a:rPr>
              <a:t>Öğrenci Sayısı</a:t>
            </a:r>
          </a:p>
        </p:txBody>
      </p:sp>
      <p:sp>
        <p:nvSpPr>
          <p:cNvPr id="4146" name="5 Dikdörtgen"/>
          <p:cNvSpPr>
            <a:spLocks noChangeArrowheads="1"/>
          </p:cNvSpPr>
          <p:nvPr/>
        </p:nvSpPr>
        <p:spPr bwMode="auto">
          <a:xfrm>
            <a:off x="1071563" y="3721246"/>
            <a:ext cx="7316861" cy="707886"/>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2000" b="0" i="0" u="none" strike="noStrike" kern="1200" cap="none" spc="0" normalizeH="0" baseline="0" noProof="0" dirty="0" smtClean="0">
                <a:ln>
                  <a:noFill/>
                </a:ln>
                <a:solidFill>
                  <a:srgbClr val="FF0000"/>
                </a:solidFill>
                <a:effectLst/>
                <a:uLnTx/>
                <a:uFillTx/>
                <a:latin typeface="Comic Sans MS" pitchFamily="66" charset="0"/>
                <a:ea typeface="+mn-ea"/>
                <a:cs typeface="Arial" charset="0"/>
              </a:rPr>
              <a:t>2020-2021 EĞİTİM-ÖĞRETİM YILI</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2000" b="0" i="0" u="none" strike="noStrike" kern="1200" cap="none" spc="0" normalizeH="0" baseline="0" noProof="0" dirty="0" smtClean="0">
                <a:ln>
                  <a:noFill/>
                </a:ln>
                <a:solidFill>
                  <a:srgbClr val="FF0000"/>
                </a:solidFill>
                <a:effectLst/>
                <a:uLnTx/>
                <a:uFillTx/>
                <a:latin typeface="Comic Sans MS" pitchFamily="66" charset="0"/>
                <a:ea typeface="+mn-ea"/>
                <a:cs typeface="Arial" charset="0"/>
              </a:rPr>
              <a:t>Öğrenci Sayısı</a:t>
            </a:r>
            <a:endParaRPr kumimoji="0" lang="tr-TR" sz="1800" b="0" i="0" u="none" strike="noStrike" kern="1200" cap="none" spc="0" normalizeH="0" baseline="0" noProof="0" dirty="0">
              <a:ln>
                <a:noFill/>
              </a:ln>
              <a:solidFill>
                <a:srgbClr val="FF0000"/>
              </a:solidFill>
              <a:effectLst/>
              <a:uLnTx/>
              <a:uFillTx/>
              <a:latin typeface="Comic Sans MS" pitchFamily="66" charset="0"/>
              <a:ea typeface="+mn-ea"/>
              <a:cs typeface="Arial" charset="0"/>
            </a:endParaRPr>
          </a:p>
        </p:txBody>
      </p:sp>
      <p:graphicFrame>
        <p:nvGraphicFramePr>
          <p:cNvPr id="8" name="7 Tablo"/>
          <p:cNvGraphicFramePr>
            <a:graphicFrameLocks noGrp="1"/>
          </p:cNvGraphicFramePr>
          <p:nvPr>
            <p:extLst/>
          </p:nvPr>
        </p:nvGraphicFramePr>
        <p:xfrm>
          <a:off x="1071538" y="4581125"/>
          <a:ext cx="7416824" cy="1944562"/>
        </p:xfrm>
        <a:graphic>
          <a:graphicData uri="http://schemas.openxmlformats.org/drawingml/2006/table">
            <a:tbl>
              <a:tblPr/>
              <a:tblGrid>
                <a:gridCol w="1692629">
                  <a:extLst>
                    <a:ext uri="{9D8B030D-6E8A-4147-A177-3AD203B41FA5}">
                      <a16:colId xmlns:a16="http://schemas.microsoft.com/office/drawing/2014/main" val="20000"/>
                    </a:ext>
                  </a:extLst>
                </a:gridCol>
                <a:gridCol w="1987078">
                  <a:extLst>
                    <a:ext uri="{9D8B030D-6E8A-4147-A177-3AD203B41FA5}">
                      <a16:colId xmlns:a16="http://schemas.microsoft.com/office/drawing/2014/main" val="20001"/>
                    </a:ext>
                  </a:extLst>
                </a:gridCol>
                <a:gridCol w="2101897">
                  <a:extLst>
                    <a:ext uri="{9D8B030D-6E8A-4147-A177-3AD203B41FA5}">
                      <a16:colId xmlns:a16="http://schemas.microsoft.com/office/drawing/2014/main" val="20002"/>
                    </a:ext>
                  </a:extLst>
                </a:gridCol>
                <a:gridCol w="1635220">
                  <a:extLst>
                    <a:ext uri="{9D8B030D-6E8A-4147-A177-3AD203B41FA5}">
                      <a16:colId xmlns:a16="http://schemas.microsoft.com/office/drawing/2014/main" val="20003"/>
                    </a:ext>
                  </a:extLst>
                </a:gridCol>
              </a:tblGrid>
              <a:tr h="229066">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Dönem </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Kız</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Erkek</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Toplam</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1</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119</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164</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283</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2</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139</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176</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315</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3</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113</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157</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270</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4 </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120</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142</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262</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5</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127</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149</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276</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6 </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97</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124</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221</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Toplam</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715</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912</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1627</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graphicFrame>
        <p:nvGraphicFramePr>
          <p:cNvPr id="6" name="5 Tablo"/>
          <p:cNvGraphicFramePr>
            <a:graphicFrameLocks noGrp="1"/>
          </p:cNvGraphicFramePr>
          <p:nvPr>
            <p:extLst/>
          </p:nvPr>
        </p:nvGraphicFramePr>
        <p:xfrm>
          <a:off x="979984" y="1341562"/>
          <a:ext cx="7416824" cy="1944562"/>
        </p:xfrm>
        <a:graphic>
          <a:graphicData uri="http://schemas.openxmlformats.org/drawingml/2006/table">
            <a:tbl>
              <a:tblPr/>
              <a:tblGrid>
                <a:gridCol w="1692629">
                  <a:extLst>
                    <a:ext uri="{9D8B030D-6E8A-4147-A177-3AD203B41FA5}">
                      <a16:colId xmlns:a16="http://schemas.microsoft.com/office/drawing/2014/main" val="20000"/>
                    </a:ext>
                  </a:extLst>
                </a:gridCol>
                <a:gridCol w="1987078">
                  <a:extLst>
                    <a:ext uri="{9D8B030D-6E8A-4147-A177-3AD203B41FA5}">
                      <a16:colId xmlns:a16="http://schemas.microsoft.com/office/drawing/2014/main" val="20001"/>
                    </a:ext>
                  </a:extLst>
                </a:gridCol>
                <a:gridCol w="2101897">
                  <a:extLst>
                    <a:ext uri="{9D8B030D-6E8A-4147-A177-3AD203B41FA5}">
                      <a16:colId xmlns:a16="http://schemas.microsoft.com/office/drawing/2014/main" val="20002"/>
                    </a:ext>
                  </a:extLst>
                </a:gridCol>
                <a:gridCol w="1635220">
                  <a:extLst>
                    <a:ext uri="{9D8B030D-6E8A-4147-A177-3AD203B41FA5}">
                      <a16:colId xmlns:a16="http://schemas.microsoft.com/office/drawing/2014/main" val="20003"/>
                    </a:ext>
                  </a:extLst>
                </a:gridCol>
              </a:tblGrid>
              <a:tr h="229066">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Dönem </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Kız</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Erkek</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Toplam</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1</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149</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186</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335</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2</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116</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160</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276</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3</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116</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138</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254</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4 </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133</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150</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283</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5</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98</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130</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228</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6 </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111</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118</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229</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Toplam</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723</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882</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1605</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7636104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Başlık"/>
          <p:cNvSpPr>
            <a:spLocks noGrp="1"/>
          </p:cNvSpPr>
          <p:nvPr>
            <p:ph type="ctrTitle"/>
          </p:nvPr>
        </p:nvSpPr>
        <p:spPr>
          <a:xfrm>
            <a:off x="785813" y="550962"/>
            <a:ext cx="7672387" cy="285750"/>
          </a:xfrm>
        </p:spPr>
        <p:txBody>
          <a:bodyPr/>
          <a:lstStyle/>
          <a:p>
            <a:pPr eaLnBrk="1" hangingPunct="1"/>
            <a:r>
              <a:rPr lang="tr-TR" sz="2400" b="1" dirty="0" smtClean="0">
                <a:solidFill>
                  <a:srgbClr val="FF0000"/>
                </a:solidFill>
                <a:latin typeface="Comic Sans MS" pitchFamily="66" charset="0"/>
              </a:rPr>
              <a:t>Yabancı Uyruklu Öğrenci</a:t>
            </a:r>
            <a:endParaRPr lang="tr-TR" sz="2400" dirty="0" smtClean="0">
              <a:solidFill>
                <a:srgbClr val="FF0000"/>
              </a:solidFill>
              <a:latin typeface="Comic Sans MS" pitchFamily="66" charset="0"/>
            </a:endParaRPr>
          </a:p>
        </p:txBody>
      </p:sp>
      <p:sp>
        <p:nvSpPr>
          <p:cNvPr id="5250" name="Rectangle 17"/>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Arial" charset="0"/>
              <a:ea typeface="+mn-ea"/>
              <a:cs typeface="Arial" charset="0"/>
            </a:endParaRPr>
          </a:p>
        </p:txBody>
      </p:sp>
      <p:graphicFrame>
        <p:nvGraphicFramePr>
          <p:cNvPr id="8" name="6 Tablo"/>
          <p:cNvGraphicFramePr>
            <a:graphicFrameLocks noGrp="1"/>
          </p:cNvGraphicFramePr>
          <p:nvPr>
            <p:extLst>
              <p:ext uri="{D42A27DB-BD31-4B8C-83A1-F6EECF244321}">
                <p14:modId xmlns:p14="http://schemas.microsoft.com/office/powerpoint/2010/main" val="1649159034"/>
              </p:ext>
            </p:extLst>
          </p:nvPr>
        </p:nvGraphicFramePr>
        <p:xfrm>
          <a:off x="1043608" y="1142984"/>
          <a:ext cx="7056784" cy="5350824"/>
        </p:xfrm>
        <a:graphic>
          <a:graphicData uri="http://schemas.openxmlformats.org/drawingml/2006/table">
            <a:tbl>
              <a:tblPr/>
              <a:tblGrid>
                <a:gridCol w="4373799">
                  <a:extLst>
                    <a:ext uri="{9D8B030D-6E8A-4147-A177-3AD203B41FA5}">
                      <a16:colId xmlns:a16="http://schemas.microsoft.com/office/drawing/2014/main" val="20000"/>
                    </a:ext>
                  </a:extLst>
                </a:gridCol>
                <a:gridCol w="2682985">
                  <a:extLst>
                    <a:ext uri="{9D8B030D-6E8A-4147-A177-3AD203B41FA5}">
                      <a16:colId xmlns:a16="http://schemas.microsoft.com/office/drawing/2014/main" val="20001"/>
                    </a:ext>
                  </a:extLst>
                </a:gridCol>
              </a:tblGrid>
              <a:tr h="223555">
                <a:tc gridSpan="2">
                  <a:txBody>
                    <a:bodyPr/>
                    <a:lstStyle/>
                    <a:p>
                      <a:pPr algn="ctr">
                        <a:lnSpc>
                          <a:spcPct val="115000"/>
                        </a:lnSpc>
                        <a:spcAft>
                          <a:spcPts val="0"/>
                        </a:spcAft>
                      </a:pPr>
                      <a:r>
                        <a:rPr lang="tr-TR" sz="1200" b="1" kern="1200" dirty="0" smtClean="0">
                          <a:solidFill>
                            <a:schemeClr val="tx1"/>
                          </a:solidFill>
                          <a:latin typeface="Comic Sans MS"/>
                          <a:ea typeface="Calibri"/>
                          <a:cs typeface="Times New Roman"/>
                        </a:rPr>
                        <a:t>2020-2021</a:t>
                      </a:r>
                      <a:endParaRPr lang="tr-TR" sz="1100" dirty="0">
                        <a:solidFill>
                          <a:schemeClr val="tx1"/>
                        </a:solidFill>
                        <a:latin typeface="Calibri"/>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extLst>
                  <a:ext uri="{0D108BD9-81ED-4DB2-BD59-A6C34878D82A}">
                    <a16:rowId xmlns:a16="http://schemas.microsoft.com/office/drawing/2014/main" val="10000"/>
                  </a:ext>
                </a:extLst>
              </a:tr>
              <a:tr h="436235">
                <a:tc>
                  <a:txBody>
                    <a:bodyPr/>
                    <a:lstStyle/>
                    <a:p>
                      <a:pPr algn="ctr">
                        <a:lnSpc>
                          <a:spcPct val="115000"/>
                        </a:lnSpc>
                        <a:spcAft>
                          <a:spcPts val="0"/>
                        </a:spcAft>
                      </a:pPr>
                      <a:r>
                        <a:rPr lang="tr-TR" sz="1200" b="1" dirty="0">
                          <a:solidFill>
                            <a:schemeClr val="tx1"/>
                          </a:solidFill>
                          <a:latin typeface="Comic Sans MS"/>
                          <a:ea typeface="Calibri"/>
                          <a:cs typeface="Times New Roman"/>
                        </a:rPr>
                        <a:t>Ü</a:t>
                      </a:r>
                      <a:r>
                        <a:rPr lang="tr-TR" sz="1200" b="1" dirty="0" smtClean="0">
                          <a:solidFill>
                            <a:schemeClr val="tx1"/>
                          </a:solidFill>
                          <a:latin typeface="Comic Sans MS"/>
                          <a:ea typeface="Calibri"/>
                          <a:cs typeface="Times New Roman"/>
                        </a:rPr>
                        <a:t>lke </a:t>
                      </a:r>
                      <a:endParaRPr lang="tr-TR" sz="1100" b="1" dirty="0">
                        <a:solidFill>
                          <a:schemeClr val="tx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200" b="1" dirty="0" smtClean="0">
                          <a:solidFill>
                            <a:schemeClr val="tx1"/>
                          </a:solidFill>
                          <a:latin typeface="Comic Sans MS"/>
                          <a:ea typeface="Calibri"/>
                          <a:cs typeface="Times New Roman"/>
                        </a:rPr>
                        <a:t>Öğrenci </a:t>
                      </a:r>
                      <a:r>
                        <a:rPr lang="tr-TR" sz="1200" b="1" dirty="0">
                          <a:solidFill>
                            <a:schemeClr val="tx1"/>
                          </a:solidFill>
                          <a:latin typeface="Comic Sans MS"/>
                          <a:ea typeface="Calibri"/>
                          <a:cs typeface="Times New Roman"/>
                        </a:rPr>
                        <a:t>Sayısı</a:t>
                      </a:r>
                      <a:endParaRPr lang="tr-TR" sz="1100" b="1" dirty="0">
                        <a:solidFill>
                          <a:schemeClr val="tx1"/>
                        </a:solidFill>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Afganistan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9</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59663">
                <a:tc>
                  <a:txBody>
                    <a:bodyPr/>
                    <a:lstStyle/>
                    <a:p>
                      <a:pPr marL="0" algn="l"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Almanya</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5</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Azerbaycan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24</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Endonezya</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1</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Bulgaristan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2</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Filistin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3</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Kazakistan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Irak</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8</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94976">
                <a:tc>
                  <a:txBody>
                    <a:bodyPr/>
                    <a:lstStyle/>
                    <a:p>
                      <a:pPr marL="0" algn="l"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İran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37</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23555">
                <a:tc>
                  <a:txBody>
                    <a:bodyPr/>
                    <a:lstStyle/>
                    <a:p>
                      <a:pPr marL="0" algn="l"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Kuzey Kıbrıs Türk Cumhuriyeti</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14</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23555">
                <a:tc>
                  <a:txBody>
                    <a:bodyPr/>
                    <a:lstStyle/>
                    <a:p>
                      <a:pPr marL="0" algn="l"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Kongo</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23555">
                <a:tc>
                  <a:txBody>
                    <a:bodyPr/>
                    <a:lstStyle/>
                    <a:p>
                      <a:pPr marL="0" algn="l"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Mısır</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2</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23555">
                <a:tc>
                  <a:txBody>
                    <a:bodyPr/>
                    <a:lstStyle/>
                    <a:p>
                      <a:pPr marL="0" algn="l"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Suriye</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12</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0834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Türkmenistan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Ukrayna</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Ürdün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4</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Yemen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2</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Amerika Birleşik Devletleri</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Moğolistan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Sudan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6"/>
                  </a:ext>
                </a:extLst>
              </a:tr>
              <a:tr h="203335">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tr-TR" sz="1200" b="1" kern="1200" dirty="0" smtClean="0">
                          <a:solidFill>
                            <a:schemeClr val="tx1"/>
                          </a:solidFill>
                          <a:latin typeface="Comic Sans MS"/>
                          <a:ea typeface="Calibri"/>
                          <a:cs typeface="Times New Roman"/>
                        </a:rPr>
                        <a:t>Toplam</a:t>
                      </a:r>
                      <a:endParaRPr lang="tr-TR" sz="1200" b="1"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1" kern="1200" dirty="0" smtClean="0">
                          <a:solidFill>
                            <a:schemeClr val="tx1"/>
                          </a:solidFill>
                          <a:latin typeface="Comic Sans MS"/>
                          <a:ea typeface="Calibri"/>
                          <a:cs typeface="Times New Roman"/>
                        </a:rPr>
                        <a:t>131</a:t>
                      </a:r>
                      <a:endParaRPr lang="tr-TR" sz="1200" b="1"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0066280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Başlık"/>
          <p:cNvSpPr>
            <a:spLocks noGrp="1"/>
          </p:cNvSpPr>
          <p:nvPr>
            <p:ph type="title"/>
          </p:nvPr>
        </p:nvSpPr>
        <p:spPr>
          <a:xfrm>
            <a:off x="457200" y="620688"/>
            <a:ext cx="8229600" cy="1082675"/>
          </a:xfrm>
        </p:spPr>
        <p:txBody>
          <a:bodyPr/>
          <a:lstStyle/>
          <a:p>
            <a:pPr eaLnBrk="1" hangingPunct="1"/>
            <a:r>
              <a:rPr lang="tr-TR" sz="2400" b="1" dirty="0" smtClean="0">
                <a:solidFill>
                  <a:srgbClr val="FF0000"/>
                </a:solidFill>
                <a:latin typeface="Comic Sans MS" pitchFamily="66" charset="0"/>
              </a:rPr>
              <a:t>2020-2021 </a:t>
            </a:r>
            <a:br>
              <a:rPr lang="tr-TR" sz="2400" b="1" dirty="0" smtClean="0">
                <a:solidFill>
                  <a:srgbClr val="FF0000"/>
                </a:solidFill>
                <a:latin typeface="Comic Sans MS" pitchFamily="66" charset="0"/>
              </a:rPr>
            </a:br>
            <a:r>
              <a:rPr lang="tr-TR" sz="2400" b="1" dirty="0" smtClean="0">
                <a:solidFill>
                  <a:srgbClr val="FF0000"/>
                </a:solidFill>
                <a:latin typeface="Comic Sans MS" pitchFamily="66" charset="0"/>
              </a:rPr>
              <a:t>Öğrenci - Öğretim Elemanı Oranı</a:t>
            </a:r>
            <a:endParaRPr lang="tr-TR" sz="2400" dirty="0" smtClean="0">
              <a:solidFill>
                <a:srgbClr val="FF0000"/>
              </a:solidFill>
              <a:latin typeface="Comic Sans MS" pitchFamily="66" charset="0"/>
            </a:endParaRPr>
          </a:p>
        </p:txBody>
      </p:sp>
      <p:graphicFrame>
        <p:nvGraphicFramePr>
          <p:cNvPr id="4" name="3 Tablo"/>
          <p:cNvGraphicFramePr>
            <a:graphicFrameLocks noGrp="1"/>
          </p:cNvGraphicFramePr>
          <p:nvPr>
            <p:extLst/>
          </p:nvPr>
        </p:nvGraphicFramePr>
        <p:xfrm>
          <a:off x="642938" y="2132856"/>
          <a:ext cx="7786741" cy="2847481"/>
        </p:xfrm>
        <a:graphic>
          <a:graphicData uri="http://schemas.openxmlformats.org/drawingml/2006/table">
            <a:tbl>
              <a:tblPr/>
              <a:tblGrid>
                <a:gridCol w="976734">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gridCol w="2537488">
                  <a:extLst>
                    <a:ext uri="{9D8B030D-6E8A-4147-A177-3AD203B41FA5}">
                      <a16:colId xmlns:a16="http://schemas.microsoft.com/office/drawing/2014/main" val="20002"/>
                    </a:ext>
                  </a:extLst>
                </a:gridCol>
                <a:gridCol w="2472319">
                  <a:extLst>
                    <a:ext uri="{9D8B030D-6E8A-4147-A177-3AD203B41FA5}">
                      <a16:colId xmlns:a16="http://schemas.microsoft.com/office/drawing/2014/main" val="20003"/>
                    </a:ext>
                  </a:extLst>
                </a:gridCol>
              </a:tblGrid>
              <a:tr h="603254">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Dönem</a:t>
                      </a:r>
                      <a:endParaRPr kumimoji="0" lang="tr-TR" sz="1400" b="0"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Öğrenci Sayısı</a:t>
                      </a:r>
                      <a:endParaRPr kumimoji="0" lang="tr-TR" sz="1400" b="0"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(A)</a:t>
                      </a:r>
                      <a:endParaRPr kumimoji="0" lang="tr-TR" sz="1400" b="0" i="0" u="none" strike="noStrike" cap="none" normalizeH="0" baseline="0" dirty="0" smtClean="0">
                        <a:ln>
                          <a:noFill/>
                        </a:ln>
                        <a:solidFill>
                          <a:schemeClr val="tx1"/>
                        </a:solidFill>
                        <a:effectLst/>
                        <a:latin typeface="Comic Sans MS" pitchFamily="66" charset="0"/>
                        <a:cs typeface="Calibri" pitchFamily="34"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Öğretim Elemanı Sayısı</a:t>
                      </a:r>
                      <a:endParaRPr kumimoji="0" lang="tr-TR" sz="1400" b="0"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(B)</a:t>
                      </a:r>
                      <a:endParaRPr kumimoji="0" lang="tr-TR" sz="1400" b="0" i="0" u="none" strike="noStrike" cap="none" normalizeH="0" baseline="0" dirty="0" smtClean="0">
                        <a:ln>
                          <a:noFill/>
                        </a:ln>
                        <a:solidFill>
                          <a:schemeClr val="tx1"/>
                        </a:solidFill>
                        <a:effectLst/>
                        <a:latin typeface="Comic Sans MS" pitchFamily="66" charset="0"/>
                        <a:cs typeface="Calibri" pitchFamily="34"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Öğretim Elemanı Başına düşen </a:t>
                      </a:r>
                      <a:endParaRPr kumimoji="0" lang="tr-TR" sz="1400" b="0"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Öğrenci Sayısı  (A/B)</a:t>
                      </a:r>
                      <a:endParaRPr kumimoji="0" lang="tr-TR" sz="1400" b="0" i="0" u="none" strike="noStrike" cap="none" normalizeH="0" baseline="0" dirty="0" smtClean="0">
                        <a:ln>
                          <a:noFill/>
                        </a:ln>
                        <a:solidFill>
                          <a:schemeClr val="tx1"/>
                        </a:solidFill>
                        <a:effectLst/>
                        <a:latin typeface="Comic Sans MS" pitchFamily="66" charset="0"/>
                        <a:cs typeface="Calibri" pitchFamily="34"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162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rPr>
                        <a:t>1. Sınıf</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283</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solidFill>
                            <a:schemeClr val="tx1"/>
                          </a:solidFill>
                          <a:latin typeface="Comic Sans MS" panose="030F0702030302020204" pitchFamily="66" charset="0"/>
                          <a:ea typeface="Calibri"/>
                          <a:cs typeface="Times New Roman"/>
                        </a:rPr>
                        <a:t>52</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smtClean="0">
                          <a:solidFill>
                            <a:schemeClr val="tx1"/>
                          </a:solidFill>
                          <a:latin typeface="Comic Sans MS" panose="030F0702030302020204" pitchFamily="66" charset="0"/>
                          <a:ea typeface="Calibri"/>
                          <a:cs typeface="Times New Roman"/>
                        </a:rPr>
                        <a:t>5,44</a:t>
                      </a:r>
                      <a:endParaRPr lang="tr-TR" sz="1400" dirty="0">
                        <a:solidFill>
                          <a:schemeClr val="tx1"/>
                        </a:solidFill>
                        <a:latin typeface="Comic Sans MS" panose="030F0702030302020204" pitchFamily="66" charset="0"/>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162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rPr>
                        <a:t>2. Sınıf</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315</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solidFill>
                            <a:schemeClr val="tx1"/>
                          </a:solidFill>
                          <a:latin typeface="Comic Sans MS" panose="030F0702030302020204" pitchFamily="66" charset="0"/>
                          <a:ea typeface="Calibri"/>
                          <a:cs typeface="Times New Roman"/>
                        </a:rPr>
                        <a:t>46</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smtClean="0">
                          <a:solidFill>
                            <a:schemeClr val="tx1"/>
                          </a:solidFill>
                          <a:latin typeface="Comic Sans MS" panose="030F0702030302020204" pitchFamily="66" charset="0"/>
                          <a:ea typeface="Calibri"/>
                          <a:cs typeface="Times New Roman"/>
                        </a:rPr>
                        <a:t>6,84</a:t>
                      </a:r>
                      <a:endParaRPr lang="tr-TR" sz="1400" dirty="0">
                        <a:solidFill>
                          <a:schemeClr val="tx1"/>
                        </a:solidFill>
                        <a:latin typeface="Comic Sans MS" panose="030F0702030302020204" pitchFamily="66" charset="0"/>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162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rPr>
                        <a:t>3. Sınıf</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270</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solidFill>
                            <a:schemeClr val="tx1"/>
                          </a:solidFill>
                          <a:latin typeface="Comic Sans MS" panose="030F0702030302020204" pitchFamily="66" charset="0"/>
                          <a:ea typeface="Calibri"/>
                          <a:cs typeface="Times New Roman"/>
                        </a:rPr>
                        <a:t>115</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smtClean="0">
                          <a:solidFill>
                            <a:schemeClr val="tx1"/>
                          </a:solidFill>
                          <a:latin typeface="Comic Sans MS" panose="030F0702030302020204" pitchFamily="66" charset="0"/>
                          <a:ea typeface="Calibri"/>
                          <a:cs typeface="Times New Roman"/>
                        </a:rPr>
                        <a:t>2,34</a:t>
                      </a:r>
                      <a:endParaRPr lang="tr-TR" sz="1400" dirty="0">
                        <a:solidFill>
                          <a:schemeClr val="tx1"/>
                        </a:solidFill>
                        <a:latin typeface="Comic Sans MS" panose="030F0702030302020204" pitchFamily="66" charset="0"/>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162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rPr>
                        <a:t>4. Sınıf</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262</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solidFill>
                            <a:schemeClr val="tx1"/>
                          </a:solidFill>
                          <a:latin typeface="Comic Sans MS" panose="030F0702030302020204" pitchFamily="66" charset="0"/>
                          <a:ea typeface="Calibri"/>
                          <a:cs typeface="Times New Roman"/>
                        </a:rPr>
                        <a:t>75</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smtClean="0">
                          <a:solidFill>
                            <a:schemeClr val="tx1"/>
                          </a:solidFill>
                          <a:latin typeface="Comic Sans MS" panose="030F0702030302020204" pitchFamily="66" charset="0"/>
                          <a:ea typeface="Calibri"/>
                          <a:cs typeface="Times New Roman"/>
                        </a:rPr>
                        <a:t>3,49</a:t>
                      </a:r>
                      <a:endParaRPr lang="tr-TR" sz="1400" dirty="0">
                        <a:solidFill>
                          <a:schemeClr val="tx1"/>
                        </a:solidFill>
                        <a:latin typeface="Comic Sans MS" panose="030F0702030302020204" pitchFamily="66" charset="0"/>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162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rPr>
                        <a:t>5. Sınıf</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276</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solidFill>
                            <a:schemeClr val="tx1"/>
                          </a:solidFill>
                          <a:latin typeface="Comic Sans MS" panose="030F0702030302020204" pitchFamily="66" charset="0"/>
                          <a:ea typeface="Calibri"/>
                          <a:cs typeface="Times New Roman"/>
                        </a:rPr>
                        <a:t>87</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smtClean="0">
                          <a:solidFill>
                            <a:schemeClr val="tx1"/>
                          </a:solidFill>
                          <a:latin typeface="Comic Sans MS" panose="030F0702030302020204" pitchFamily="66" charset="0"/>
                          <a:ea typeface="Calibri"/>
                          <a:cs typeface="Times New Roman"/>
                        </a:rPr>
                        <a:t>3,17</a:t>
                      </a:r>
                      <a:endParaRPr lang="tr-TR" sz="1400" dirty="0">
                        <a:solidFill>
                          <a:schemeClr val="tx1"/>
                        </a:solidFill>
                        <a:latin typeface="Comic Sans MS" panose="030F0702030302020204" pitchFamily="66" charset="0"/>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0162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rPr>
                        <a:t>6. Sınıf</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221</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solidFill>
                            <a:schemeClr val="tx1"/>
                          </a:solidFill>
                          <a:latin typeface="Comic Sans MS" panose="030F0702030302020204" pitchFamily="66" charset="0"/>
                          <a:ea typeface="Calibri"/>
                          <a:cs typeface="Times New Roman"/>
                        </a:rPr>
                        <a:t>124</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smtClean="0">
                          <a:solidFill>
                            <a:schemeClr val="tx1"/>
                          </a:solidFill>
                          <a:latin typeface="Comic Sans MS" panose="030F0702030302020204" pitchFamily="66" charset="0"/>
                          <a:ea typeface="Calibri"/>
                          <a:cs typeface="Times New Roman"/>
                        </a:rPr>
                        <a:t>1,78</a:t>
                      </a:r>
                      <a:endParaRPr lang="tr-TR" sz="1400" dirty="0">
                        <a:solidFill>
                          <a:schemeClr val="tx1"/>
                        </a:solidFill>
                        <a:latin typeface="Comic Sans MS" panose="030F0702030302020204" pitchFamily="66" charset="0"/>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0162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kern="1200" cap="none" normalizeH="0" baseline="0" dirty="0" smtClean="0">
                          <a:ln>
                            <a:noFill/>
                          </a:ln>
                          <a:solidFill>
                            <a:schemeClr val="tx1"/>
                          </a:solidFill>
                          <a:effectLst/>
                          <a:latin typeface="Comic Sans MS" pitchFamily="66" charset="0"/>
                          <a:ea typeface="+mn-ea"/>
                          <a:cs typeface="Times New Roman" pitchFamily="18" charset="0"/>
                        </a:rPr>
                        <a:t>Toplam(*)</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1627</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b="1" dirty="0">
                          <a:solidFill>
                            <a:schemeClr val="tx1"/>
                          </a:solidFill>
                          <a:latin typeface="Comic Sans MS" panose="030F0702030302020204" pitchFamily="66" charset="0"/>
                          <a:ea typeface="Calibri"/>
                          <a:cs typeface="Times New Roman"/>
                        </a:rPr>
                        <a:t>499</a:t>
                      </a:r>
                      <a:endParaRPr lang="tr-TR" sz="1400" dirty="0">
                        <a:solidFill>
                          <a:schemeClr val="tx1"/>
                        </a:solidFill>
                        <a:latin typeface="Comic Sans MS" panose="030F0702030302020204" pitchFamily="66" charset="0"/>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b="1" dirty="0" smtClean="0">
                          <a:solidFill>
                            <a:schemeClr val="tx1"/>
                          </a:solidFill>
                          <a:latin typeface="Comic Sans MS" panose="030F0702030302020204" pitchFamily="66" charset="0"/>
                          <a:ea typeface="Calibri"/>
                          <a:cs typeface="Times New Roman"/>
                        </a:rPr>
                        <a:t>3,26</a:t>
                      </a:r>
                      <a:endParaRPr lang="tr-TR" sz="1400" dirty="0">
                        <a:solidFill>
                          <a:schemeClr val="tx1"/>
                        </a:solidFill>
                        <a:latin typeface="Comic Sans MS" panose="030F0702030302020204" pitchFamily="66" charset="0"/>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7218" name="Rectangle 1"/>
          <p:cNvSpPr>
            <a:spLocks noChangeArrowheads="1"/>
          </p:cNvSpPr>
          <p:nvPr/>
        </p:nvSpPr>
        <p:spPr bwMode="auto">
          <a:xfrm>
            <a:off x="642938" y="5509096"/>
            <a:ext cx="7858125" cy="338554"/>
          </a:xfrm>
          <a:prstGeom prst="rect">
            <a:avLst/>
          </a:prstGeom>
          <a:noFill/>
          <a:ln w="9525">
            <a:noFill/>
            <a:miter lim="800000"/>
            <a:headEnd/>
            <a:tailEnd/>
          </a:ln>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tr-TR" sz="1600" b="0" i="0" u="none" strike="noStrike" kern="1200" cap="none" spc="0" normalizeH="0" baseline="0" noProof="0" dirty="0">
                <a:ln>
                  <a:noFill/>
                </a:ln>
                <a:solidFill>
                  <a:prstClr val="black"/>
                </a:solidFill>
                <a:effectLst/>
                <a:uLnTx/>
                <a:uFillTx/>
                <a:latin typeface="Comic Sans MS" pitchFamily="66" charset="0"/>
                <a:ea typeface="Calibri" pitchFamily="34" charset="0"/>
                <a:cs typeface="Times New Roman" pitchFamily="18" charset="0"/>
              </a:rPr>
              <a:t>(*)  Toplam </a:t>
            </a:r>
            <a:r>
              <a:rPr kumimoji="0" lang="tr-TR" sz="1600" b="0" i="0" u="none" strike="noStrike" kern="1200" cap="none" spc="0" normalizeH="0" baseline="0" noProof="0" dirty="0" smtClean="0">
                <a:ln>
                  <a:noFill/>
                </a:ln>
                <a:solidFill>
                  <a:prstClr val="black"/>
                </a:solidFill>
                <a:effectLst/>
                <a:uLnTx/>
                <a:uFillTx/>
                <a:latin typeface="Comic Sans MS" pitchFamily="66" charset="0"/>
                <a:ea typeface="Calibri" pitchFamily="34" charset="0"/>
                <a:cs typeface="Times New Roman" pitchFamily="18" charset="0"/>
              </a:rPr>
              <a:t>öğrenci </a:t>
            </a:r>
            <a:r>
              <a:rPr kumimoji="0" lang="tr-TR" sz="1600" b="0" i="0" u="none" strike="noStrike" kern="1200" cap="none" spc="0" normalizeH="0" baseline="0" noProof="0" dirty="0">
                <a:ln>
                  <a:noFill/>
                </a:ln>
                <a:solidFill>
                  <a:prstClr val="black"/>
                </a:solidFill>
                <a:effectLst/>
                <a:uLnTx/>
                <a:uFillTx/>
                <a:latin typeface="Comic Sans MS" pitchFamily="66" charset="0"/>
                <a:ea typeface="Calibri" pitchFamily="34" charset="0"/>
                <a:cs typeface="Times New Roman" pitchFamily="18" charset="0"/>
              </a:rPr>
              <a:t>sayısı ve ders veren </a:t>
            </a:r>
            <a:r>
              <a:rPr kumimoji="0" lang="tr-TR" sz="1600" b="0" i="0" u="none" strike="noStrike" kern="1200" cap="none" spc="0" normalizeH="0" baseline="0" noProof="0" dirty="0" smtClean="0">
                <a:ln>
                  <a:noFill/>
                </a:ln>
                <a:solidFill>
                  <a:prstClr val="black"/>
                </a:solidFill>
                <a:effectLst/>
                <a:uLnTx/>
                <a:uFillTx/>
                <a:latin typeface="Comic Sans MS" pitchFamily="66" charset="0"/>
                <a:ea typeface="Calibri" pitchFamily="34" charset="0"/>
                <a:cs typeface="Times New Roman" pitchFamily="18" charset="0"/>
              </a:rPr>
              <a:t>öğretim </a:t>
            </a:r>
            <a:r>
              <a:rPr kumimoji="0" lang="tr-TR" sz="1600" b="0" i="0" u="none" strike="noStrike" kern="1200" cap="none" spc="0" normalizeH="0" baseline="0" noProof="0" dirty="0">
                <a:ln>
                  <a:noFill/>
                </a:ln>
                <a:solidFill>
                  <a:prstClr val="black"/>
                </a:solidFill>
                <a:effectLst/>
                <a:uLnTx/>
                <a:uFillTx/>
                <a:latin typeface="Comic Sans MS" pitchFamily="66" charset="0"/>
                <a:ea typeface="Calibri" pitchFamily="34" charset="0"/>
                <a:cs typeface="Times New Roman" pitchFamily="18" charset="0"/>
              </a:rPr>
              <a:t>elemanı sayısı </a:t>
            </a:r>
            <a:r>
              <a:rPr kumimoji="0" lang="tr-TR" sz="1600" b="0" i="0" u="none" strike="noStrike" kern="1200" cap="none" spc="0" normalizeH="0" baseline="0" noProof="0" dirty="0" smtClean="0">
                <a:ln>
                  <a:noFill/>
                </a:ln>
                <a:solidFill>
                  <a:prstClr val="black"/>
                </a:solidFill>
                <a:effectLst/>
                <a:uLnTx/>
                <a:uFillTx/>
                <a:latin typeface="Comic Sans MS" pitchFamily="66" charset="0"/>
                <a:ea typeface="Calibri" pitchFamily="34" charset="0"/>
                <a:cs typeface="Times New Roman" pitchFamily="18" charset="0"/>
              </a:rPr>
              <a:t>verilmiştir</a:t>
            </a:r>
            <a:r>
              <a:rPr kumimoji="0" lang="tr-TR" sz="1600" b="0" i="0" u="none" strike="noStrike" kern="1200" cap="none" spc="0" normalizeH="0" baseline="0" noProof="0" dirty="0">
                <a:ln>
                  <a:noFill/>
                </a:ln>
                <a:solidFill>
                  <a:prstClr val="black"/>
                </a:solidFill>
                <a:effectLst/>
                <a:uLnTx/>
                <a:uFillTx/>
                <a:latin typeface="Comic Sans MS" pitchFamily="66" charset="0"/>
                <a:ea typeface="Calibri" pitchFamily="34" charset="0"/>
                <a:cs typeface="Times New Roman" pitchFamily="18" charset="0"/>
              </a:rPr>
              <a:t>. </a:t>
            </a:r>
            <a:endParaRPr kumimoji="0" lang="tr-TR" sz="1600" b="0" i="0" u="none" strike="noStrike" kern="1200" cap="none" spc="0" normalizeH="0" baseline="0" noProof="0" dirty="0">
              <a:ln>
                <a:noFill/>
              </a:ln>
              <a:solidFill>
                <a:srgbClr val="FF0000"/>
              </a:solidFill>
              <a:effectLst/>
              <a:uLnTx/>
              <a:uFillTx/>
              <a:latin typeface="Comic Sans MS" pitchFamily="66" charset="0"/>
              <a:ea typeface="Calibri" pitchFamily="34" charset="0"/>
              <a:cs typeface="Times New Roman" pitchFamily="18" charset="0"/>
            </a:endParaRPr>
          </a:p>
        </p:txBody>
      </p:sp>
    </p:spTree>
    <p:extLst>
      <p:ext uri="{BB962C8B-B14F-4D97-AF65-F5344CB8AC3E}">
        <p14:creationId xmlns:p14="http://schemas.microsoft.com/office/powerpoint/2010/main" val="13589224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Başlık"/>
          <p:cNvSpPr>
            <a:spLocks noGrp="1"/>
          </p:cNvSpPr>
          <p:nvPr>
            <p:ph type="title"/>
          </p:nvPr>
        </p:nvSpPr>
        <p:spPr>
          <a:xfrm>
            <a:off x="323528" y="476672"/>
            <a:ext cx="8329612" cy="1858218"/>
          </a:xfrm>
        </p:spPr>
        <p:txBody>
          <a:bodyPr/>
          <a:lstStyle/>
          <a:p>
            <a:r>
              <a:rPr lang="tr-TR" sz="3200" dirty="0" smtClean="0">
                <a:solidFill>
                  <a:srgbClr val="FF0000"/>
                </a:solidFill>
                <a:latin typeface="Comic Sans MS" pitchFamily="66" charset="0"/>
              </a:rPr>
              <a:t>ERASMUS</a:t>
            </a:r>
            <a:r>
              <a:rPr lang="tr-TR" sz="3200" dirty="0" smtClean="0">
                <a:latin typeface="Comic Sans MS" pitchFamily="66" charset="0"/>
              </a:rPr>
              <a:t> </a:t>
            </a:r>
            <a:br>
              <a:rPr lang="tr-TR" sz="3200" dirty="0" smtClean="0">
                <a:latin typeface="Comic Sans MS" pitchFamily="66" charset="0"/>
              </a:rPr>
            </a:br>
            <a:r>
              <a:rPr lang="tr-TR" sz="2800" dirty="0" smtClean="0">
                <a:latin typeface="Comic Sans MS" pitchFamily="66" charset="0"/>
              </a:rPr>
              <a:t>(Yurtdışı Öğrenci Değişim Programı)</a:t>
            </a:r>
            <a:endParaRPr lang="tr-TR" sz="2800" dirty="0" smtClean="0"/>
          </a:p>
        </p:txBody>
      </p:sp>
      <p:pic>
        <p:nvPicPr>
          <p:cNvPr id="8194" name="Picture 2" descr="Erasmus+ Öğrenim Hareketliliği, Staj Hareketliliği Başvuruları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2564904"/>
            <a:ext cx="3844751" cy="318393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2019-R1 Erasmus Gençlik Projeleri Başvuru Sonuçları - İAÜ T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2807484"/>
            <a:ext cx="3250456" cy="2698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498251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İçerik Yer Tutucusu"/>
          <p:cNvSpPr>
            <a:spLocks noGrp="1"/>
          </p:cNvSpPr>
          <p:nvPr>
            <p:ph idx="1"/>
          </p:nvPr>
        </p:nvSpPr>
        <p:spPr>
          <a:xfrm>
            <a:off x="457200" y="836711"/>
            <a:ext cx="8229600" cy="648073"/>
          </a:xfrm>
        </p:spPr>
        <p:txBody>
          <a:bodyPr/>
          <a:lstStyle/>
          <a:p>
            <a:pPr algn="ctr" eaLnBrk="1" hangingPunct="1">
              <a:buFont typeface="Arial" charset="0"/>
              <a:buNone/>
            </a:pPr>
            <a:r>
              <a:rPr lang="tr-TR" sz="2400" b="1" dirty="0" smtClean="0">
                <a:solidFill>
                  <a:srgbClr val="FF0000"/>
                </a:solidFill>
                <a:latin typeface="Comic Sans MS" pitchFamily="66" charset="0"/>
              </a:rPr>
              <a:t>Uluslararası İşbirliği Anlaşmaları</a:t>
            </a:r>
            <a:endParaRPr lang="tr-TR" sz="2800" dirty="0" smtClean="0">
              <a:solidFill>
                <a:srgbClr val="FF0000"/>
              </a:solidFill>
            </a:endParaRPr>
          </a:p>
        </p:txBody>
      </p:sp>
      <p:graphicFrame>
        <p:nvGraphicFramePr>
          <p:cNvPr id="5" name="4 Tablo"/>
          <p:cNvGraphicFramePr>
            <a:graphicFrameLocks noGrp="1"/>
          </p:cNvGraphicFramePr>
          <p:nvPr/>
        </p:nvGraphicFramePr>
        <p:xfrm>
          <a:off x="1428728" y="1928802"/>
          <a:ext cx="6192614" cy="4215765"/>
        </p:xfrm>
        <a:graphic>
          <a:graphicData uri="http://schemas.openxmlformats.org/drawingml/2006/table">
            <a:tbl>
              <a:tblPr/>
              <a:tblGrid>
                <a:gridCol w="3680527">
                  <a:extLst>
                    <a:ext uri="{9D8B030D-6E8A-4147-A177-3AD203B41FA5}">
                      <a16:colId xmlns:a16="http://schemas.microsoft.com/office/drawing/2014/main" val="20000"/>
                    </a:ext>
                  </a:extLst>
                </a:gridCol>
                <a:gridCol w="2512087">
                  <a:extLst>
                    <a:ext uri="{9D8B030D-6E8A-4147-A177-3AD203B41FA5}">
                      <a16:colId xmlns:a16="http://schemas.microsoft.com/office/drawing/2014/main" val="20001"/>
                    </a:ext>
                  </a:extLst>
                </a:gridCol>
              </a:tblGrid>
              <a:tr h="530225">
                <a:tc>
                  <a:txBody>
                    <a:bodyPr/>
                    <a:lstStyle/>
                    <a:p>
                      <a:pPr>
                        <a:lnSpc>
                          <a:spcPct val="107000"/>
                        </a:lnSpc>
                        <a:spcAft>
                          <a:spcPts val="800"/>
                        </a:spcAft>
                      </a:pPr>
                      <a:r>
                        <a:rPr lang="tr-TR" sz="1100" b="1" dirty="0">
                          <a:effectLst/>
                          <a:latin typeface="Calibri" panose="020F0502020204030204" pitchFamily="34" charset="0"/>
                          <a:ea typeface="Calibri" panose="020F0502020204030204" pitchFamily="34" charset="0"/>
                          <a:cs typeface="Times New Roman" panose="02020603050405020304" pitchFamily="18" charset="0"/>
                        </a:rPr>
                        <a:t>Üniversite</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Ülke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504315">
                <a:tc>
                  <a:txBody>
                    <a:bodyPr/>
                    <a:lstStyle/>
                    <a:p>
                      <a:pPr>
                        <a:lnSpc>
                          <a:spcPct val="107000"/>
                        </a:lnSpc>
                        <a:spcAft>
                          <a:spcPts val="800"/>
                        </a:spcAft>
                      </a:pP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Universita</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Degli</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Studi</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di</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Foggia</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Universita</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Degli</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Studi</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di</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Genova</a:t>
                      </a:r>
                      <a:endParaRPr lang="tr-TR" sz="11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Seconda</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Universita</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Degli</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Studi</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di</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Napoli </a:t>
                      </a:r>
                    </a:p>
                    <a:p>
                      <a:pPr>
                        <a:lnSpc>
                          <a:spcPct val="107000"/>
                        </a:lnSpc>
                        <a:spcAft>
                          <a:spcPts val="800"/>
                        </a:spcAft>
                      </a:pP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University</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of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Pisa</a:t>
                      </a:r>
                      <a:endParaRPr lang="tr-TR" sz="11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Sapienza</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Universita</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di</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Roma </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İtalya </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73710">
                <a:tc>
                  <a:txBody>
                    <a:bodyPr/>
                    <a:lstStyle/>
                    <a:p>
                      <a:pPr>
                        <a:lnSpc>
                          <a:spcPct val="107000"/>
                        </a:lnSpc>
                        <a:spcAft>
                          <a:spcPts val="800"/>
                        </a:spcAft>
                      </a:pP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Justus</a:t>
                      </a:r>
                      <a:r>
                        <a:rPr lang="tr-TR" sz="1100" b="1" dirty="0">
                          <a:effectLst/>
                          <a:latin typeface="Calibri" panose="020F0502020204030204" pitchFamily="34" charset="0"/>
                          <a:ea typeface="Calibri" panose="020F0502020204030204" pitchFamily="34" charset="0"/>
                          <a:cs typeface="Times New Roman" panose="02020603050405020304" pitchFamily="18" charset="0"/>
                        </a:rPr>
                        <a:t>-</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Liebig</a:t>
                      </a:r>
                      <a:r>
                        <a:rPr lang="tr-TR" sz="1100" b="1" dirty="0">
                          <a:effectLst/>
                          <a:latin typeface="Calibri" panose="020F0502020204030204" pitchFamily="34" charset="0"/>
                          <a:ea typeface="Calibri" panose="020F0502020204030204" pitchFamily="34" charset="0"/>
                          <a:cs typeface="Times New Roman" panose="02020603050405020304" pitchFamily="18" charset="0"/>
                        </a:rPr>
                        <a:t>-</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Universitat</a:t>
                      </a:r>
                      <a:r>
                        <a:rPr lang="tr-TR" sz="1100" b="1" dirty="0">
                          <a:effectLst/>
                          <a:latin typeface="Calibri" panose="020F0502020204030204" pitchFamily="34" charset="0"/>
                          <a:ea typeface="Calibri" panose="020F0502020204030204" pitchFamily="34" charset="0"/>
                          <a:cs typeface="Times New Roman" panose="02020603050405020304" pitchFamily="18" charset="0"/>
                        </a:rPr>
                        <a:t> </a:t>
                      </a:r>
                      <a:r>
                        <a:rPr lang="tr-TR" sz="1100" b="1" dirty="0" err="1">
                          <a:effectLst/>
                          <a:latin typeface="Calibri" panose="020F0502020204030204" pitchFamily="34" charset="0"/>
                          <a:ea typeface="Calibri" panose="020F0502020204030204" pitchFamily="34" charset="0"/>
                          <a:cs typeface="Times New Roman" panose="02020603050405020304" pitchFamily="18" charset="0"/>
                        </a:rPr>
                        <a:t>Giessen</a:t>
                      </a:r>
                      <a:endParaRPr lang="tr-T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100" b="1" dirty="0">
                          <a:effectLst/>
                          <a:latin typeface="Calibri" panose="020F0502020204030204" pitchFamily="34" charset="0"/>
                          <a:ea typeface="Calibri" panose="020F0502020204030204" pitchFamily="34" charset="0"/>
                          <a:cs typeface="Times New Roman" panose="02020603050405020304" pitchFamily="18" charset="0"/>
                        </a:rPr>
                        <a:t>Almanya</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69900">
                <a:tc>
                  <a:txBody>
                    <a:bodyPr/>
                    <a:lstStyle/>
                    <a:p>
                      <a:pPr>
                        <a:lnSpc>
                          <a:spcPct val="107000"/>
                        </a:lnSpc>
                        <a:spcAft>
                          <a:spcPts val="80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Tyumen State Medical Academy </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100" b="1" dirty="0">
                          <a:effectLst/>
                          <a:latin typeface="Calibri" panose="020F0502020204030204" pitchFamily="34" charset="0"/>
                          <a:ea typeface="Calibri" panose="020F0502020204030204" pitchFamily="34" charset="0"/>
                          <a:cs typeface="Times New Roman" panose="02020603050405020304" pitchFamily="18" charset="0"/>
                        </a:rPr>
                        <a:t>Rusya</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60375">
                <a:tc>
                  <a:txBody>
                    <a:bodyPr/>
                    <a:lstStyle/>
                    <a:p>
                      <a:pPr>
                        <a:lnSpc>
                          <a:spcPct val="107000"/>
                        </a:lnSpc>
                        <a:spcAft>
                          <a:spcPts val="80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Trakia University </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100" b="1" dirty="0">
                          <a:effectLst/>
                          <a:latin typeface="Calibri" panose="020F0502020204030204" pitchFamily="34" charset="0"/>
                          <a:ea typeface="Calibri" panose="020F0502020204030204" pitchFamily="34" charset="0"/>
                          <a:cs typeface="Times New Roman" panose="02020603050405020304" pitchFamily="18" charset="0"/>
                        </a:rPr>
                        <a:t>Bulgaristan </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93700">
                <a:tc>
                  <a:txBody>
                    <a:bodyPr/>
                    <a:lstStyle/>
                    <a:p>
                      <a:pPr>
                        <a:lnSpc>
                          <a:spcPct val="107000"/>
                        </a:lnSpc>
                        <a:spcAft>
                          <a:spcPts val="80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Avicenna Tajik State Medical University  </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100" b="1" dirty="0">
                          <a:effectLst/>
                          <a:latin typeface="Calibri" panose="020F0502020204030204" pitchFamily="34" charset="0"/>
                          <a:ea typeface="Calibri" panose="020F0502020204030204" pitchFamily="34" charset="0"/>
                          <a:cs typeface="Times New Roman" panose="02020603050405020304" pitchFamily="18" charset="0"/>
                        </a:rPr>
                        <a:t>Tacikistan </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83540">
                <a:tc>
                  <a:txBody>
                    <a:bodyPr/>
                    <a:lstStyle/>
                    <a:p>
                      <a:pPr>
                        <a:lnSpc>
                          <a:spcPct val="107000"/>
                        </a:lnSpc>
                        <a:spcAft>
                          <a:spcPts val="80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University "Dunarea de Jos" of Galati </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100" b="1" dirty="0">
                          <a:effectLst/>
                          <a:latin typeface="Calibri" panose="020F0502020204030204" pitchFamily="34" charset="0"/>
                          <a:ea typeface="Calibri" panose="020F0502020204030204" pitchFamily="34" charset="0"/>
                          <a:cs typeface="Times New Roman" panose="02020603050405020304" pitchFamily="18" charset="0"/>
                        </a:rPr>
                        <a:t>Romanya</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4154491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Başlık"/>
          <p:cNvSpPr>
            <a:spLocks noGrp="1"/>
          </p:cNvSpPr>
          <p:nvPr>
            <p:ph type="title"/>
          </p:nvPr>
        </p:nvSpPr>
        <p:spPr>
          <a:xfrm>
            <a:off x="457200" y="274638"/>
            <a:ext cx="8229600" cy="2362274"/>
          </a:xfrm>
        </p:spPr>
        <p:txBody>
          <a:bodyPr/>
          <a:lstStyle/>
          <a:p>
            <a:r>
              <a:rPr lang="tr-TR" sz="3200" dirty="0" smtClean="0">
                <a:solidFill>
                  <a:srgbClr val="FF0000"/>
                </a:solidFill>
                <a:latin typeface="Comic Sans MS" pitchFamily="66" charset="0"/>
              </a:rPr>
              <a:t>FARABİ</a:t>
            </a:r>
            <a:r>
              <a:rPr lang="tr-TR" sz="3200" dirty="0" smtClean="0">
                <a:latin typeface="Comic Sans MS" pitchFamily="66" charset="0"/>
              </a:rPr>
              <a:t/>
            </a:r>
            <a:br>
              <a:rPr lang="tr-TR" sz="3200" dirty="0" smtClean="0">
                <a:latin typeface="Comic Sans MS" pitchFamily="66" charset="0"/>
              </a:rPr>
            </a:br>
            <a:r>
              <a:rPr lang="tr-TR" sz="3200" dirty="0" smtClean="0">
                <a:latin typeface="Comic Sans MS" pitchFamily="66" charset="0"/>
              </a:rPr>
              <a:t> </a:t>
            </a:r>
            <a:br>
              <a:rPr lang="tr-TR" sz="3200" dirty="0" smtClean="0">
                <a:latin typeface="Comic Sans MS" pitchFamily="66" charset="0"/>
              </a:rPr>
            </a:br>
            <a:r>
              <a:rPr lang="tr-TR" sz="2800" dirty="0" smtClean="0">
                <a:latin typeface="Comic Sans MS" pitchFamily="66" charset="0"/>
              </a:rPr>
              <a:t>(Yurtiçi Öğrenci Değişim Programı)</a:t>
            </a:r>
            <a:endParaRPr lang="tr-TR" sz="2800" dirty="0" smtClean="0"/>
          </a:p>
        </p:txBody>
      </p:sp>
      <p:pic>
        <p:nvPicPr>
          <p:cNvPr id="9218" name="Picture 2" descr="2020 – 2021 Akademik Yılı Farabi Değişim Programı Başvurusu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2628" y="3189646"/>
            <a:ext cx="3384376" cy="1996783"/>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2016 Farabi Öğrenci Değişim Programı Başvuruları - Besyo Hab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7004" y="2852936"/>
            <a:ext cx="4741241" cy="2670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60541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436494"/>
            <a:ext cx="8229600" cy="1143000"/>
          </a:xfrm>
        </p:spPr>
        <p:txBody>
          <a:bodyPr/>
          <a:lstStyle/>
          <a:p>
            <a:r>
              <a:rPr lang="tr-TR" sz="2400" dirty="0" smtClean="0">
                <a:solidFill>
                  <a:srgbClr val="FF0000"/>
                </a:solidFill>
              </a:rPr>
              <a:t>MEÜTF KURUL, KOMİSYON VE KOORDİNATÖRLÜKLERİ</a:t>
            </a:r>
            <a:endParaRPr lang="tr-TR" sz="2400" dirty="0">
              <a:solidFill>
                <a:srgbClr val="FF0000"/>
              </a:solidFill>
            </a:endParaRPr>
          </a:p>
        </p:txBody>
      </p:sp>
      <p:sp>
        <p:nvSpPr>
          <p:cNvPr id="3" name="İçerik Yer Tutucusu 2"/>
          <p:cNvSpPr>
            <a:spLocks noGrp="1"/>
          </p:cNvSpPr>
          <p:nvPr>
            <p:ph idx="1"/>
          </p:nvPr>
        </p:nvSpPr>
        <p:spPr>
          <a:xfrm>
            <a:off x="457200" y="1600200"/>
            <a:ext cx="4402832" cy="4853136"/>
          </a:xfrm>
        </p:spPr>
        <p:txBody>
          <a:bodyPr/>
          <a:lstStyle/>
          <a:p>
            <a:r>
              <a:rPr lang="tr-TR" sz="1600" dirty="0" smtClean="0"/>
              <a:t>FAKÜLTE KURULU</a:t>
            </a:r>
          </a:p>
          <a:p>
            <a:r>
              <a:rPr lang="tr-TR" sz="1600" dirty="0" smtClean="0"/>
              <a:t>FAKÜLTE YÖNETİM KURULU</a:t>
            </a:r>
          </a:p>
          <a:p>
            <a:r>
              <a:rPr lang="tr-TR" sz="1600" dirty="0" smtClean="0"/>
              <a:t>LİSANS EĞİTİMİ KOORDİNASYON KURULU</a:t>
            </a:r>
          </a:p>
          <a:p>
            <a:r>
              <a:rPr lang="tr-TR" sz="1600" dirty="0" smtClean="0"/>
              <a:t>PROGRAM VE MÜFREDAT GELİŞTİRME KOMİSYONU</a:t>
            </a:r>
          </a:p>
          <a:p>
            <a:r>
              <a:rPr lang="tr-TR" sz="1600" dirty="0" smtClean="0"/>
              <a:t>MEZUNİYET SONRASI EĞİTİM KOORDİNASYON KOMİSYONU</a:t>
            </a:r>
          </a:p>
          <a:p>
            <a:r>
              <a:rPr lang="tr-TR" sz="1600" dirty="0" smtClean="0"/>
              <a:t>KALİTE KOMİSYONU</a:t>
            </a:r>
          </a:p>
          <a:p>
            <a:r>
              <a:rPr lang="tr-TR" sz="1600" dirty="0" smtClean="0"/>
              <a:t>ÖĞRENCİ KALİTE KOMİSYONU</a:t>
            </a:r>
          </a:p>
          <a:p>
            <a:r>
              <a:rPr lang="tr-TR" sz="1600" dirty="0" smtClean="0"/>
              <a:t>GERİBİLDİRİM KOMİSYONU</a:t>
            </a:r>
          </a:p>
          <a:p>
            <a:r>
              <a:rPr lang="tr-TR" sz="1600" dirty="0" smtClean="0"/>
              <a:t>SOSYAL VE KÜLTÜREL AKTİVİTELER KOMİSYONU</a:t>
            </a:r>
          </a:p>
          <a:p>
            <a:r>
              <a:rPr lang="tr-TR" sz="1600" dirty="0" smtClean="0"/>
              <a:t>KARİYER GÜNLERİ KOMİSYONU</a:t>
            </a:r>
          </a:p>
          <a:p>
            <a:r>
              <a:rPr lang="tr-TR" sz="1600" dirty="0" smtClean="0"/>
              <a:t>MEZUN KOMİSYONU</a:t>
            </a:r>
          </a:p>
          <a:p>
            <a:r>
              <a:rPr lang="tr-TR" sz="1600" dirty="0" smtClean="0"/>
              <a:t>ÖĞRENCİ BURS KOMİSYONU</a:t>
            </a:r>
          </a:p>
          <a:p>
            <a:endParaRPr lang="tr-TR" sz="1600" dirty="0"/>
          </a:p>
        </p:txBody>
      </p:sp>
      <p:pic>
        <p:nvPicPr>
          <p:cNvPr id="3074" name="Picture 2" descr="Blue And Red Characters Around The Table On Meeting. Stock Phot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9602" y="1916832"/>
            <a:ext cx="4152065" cy="3114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53345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57158" y="2357430"/>
            <a:ext cx="8229600" cy="1143000"/>
          </a:xfrm>
        </p:spPr>
        <p:txBody>
          <a:bodyPr/>
          <a:lstStyle/>
          <a:p>
            <a:r>
              <a:rPr lang="tr-TR" dirty="0" smtClean="0">
                <a:solidFill>
                  <a:srgbClr val="FF0000"/>
                </a:solidFill>
              </a:rPr>
              <a:t>Program Değerlendirme Şeması</a:t>
            </a:r>
            <a:endParaRPr lang="tr-TR" dirty="0">
              <a:solidFill>
                <a:srgbClr val="FF0000"/>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a:extLst>
              <a:ext uri="{FF2B5EF4-FFF2-40B4-BE49-F238E27FC236}">
                <a16:creationId xmlns:a16="http://schemas.microsoft.com/office/drawing/2014/main" id="{A6FFB6D6-331A-4198-AE2A-268EC6EA45A4}"/>
              </a:ext>
            </a:extLst>
          </p:cNvPr>
          <p:cNvGraphicFramePr>
            <a:graphicFrameLocks noGrp="1"/>
          </p:cNvGraphicFramePr>
          <p:nvPr>
            <p:ph idx="1"/>
            <p:extLst>
              <p:ext uri="{D42A27DB-BD31-4B8C-83A1-F6EECF244321}">
                <p14:modId xmlns:p14="http://schemas.microsoft.com/office/powerpoint/2010/main" val="989084987"/>
              </p:ext>
            </p:extLst>
          </p:nvPr>
        </p:nvGraphicFramePr>
        <p:xfrm>
          <a:off x="-1527419" y="51700"/>
          <a:ext cx="6577537" cy="65653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Metin kutusu 18">
            <a:extLst>
              <a:ext uri="{FF2B5EF4-FFF2-40B4-BE49-F238E27FC236}">
                <a16:creationId xmlns:a16="http://schemas.microsoft.com/office/drawing/2014/main" id="{12093C5F-39E4-465D-AB8E-D1250A138723}"/>
              </a:ext>
            </a:extLst>
          </p:cNvPr>
          <p:cNvSpPr txBox="1"/>
          <p:nvPr/>
        </p:nvSpPr>
        <p:spPr>
          <a:xfrm>
            <a:off x="3427993" y="6578454"/>
            <a:ext cx="1478280" cy="261610"/>
          </a:xfrm>
          <a:prstGeom prst="rect">
            <a:avLst/>
          </a:prstGeom>
          <a:noFill/>
        </p:spPr>
        <p:txBody>
          <a:bodyPr wrap="square" rtlCol="0">
            <a:spAutoFit/>
          </a:bodyPr>
          <a:lstStyle/>
          <a:p>
            <a:r>
              <a:rPr lang="tr-TR" sz="1100" dirty="0"/>
              <a:t>Gereği</a:t>
            </a:r>
          </a:p>
        </p:txBody>
      </p:sp>
      <p:sp>
        <p:nvSpPr>
          <p:cNvPr id="3" name="Ok: Sağ 2">
            <a:extLst>
              <a:ext uri="{FF2B5EF4-FFF2-40B4-BE49-F238E27FC236}">
                <a16:creationId xmlns:a16="http://schemas.microsoft.com/office/drawing/2014/main" id="{1E286B11-D7F2-43BA-800F-7BD397FB230B}"/>
              </a:ext>
            </a:extLst>
          </p:cNvPr>
          <p:cNvSpPr/>
          <p:nvPr/>
        </p:nvSpPr>
        <p:spPr>
          <a:xfrm>
            <a:off x="3499598" y="1779787"/>
            <a:ext cx="530541" cy="498348"/>
          </a:xfrm>
          <a:prstGeom prst="right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600" dirty="0"/>
              <a:t>BİLGİ İÇİN </a:t>
            </a:r>
          </a:p>
        </p:txBody>
      </p:sp>
      <p:graphicFrame>
        <p:nvGraphicFramePr>
          <p:cNvPr id="17" name="Diyagram 16">
            <a:extLst>
              <a:ext uri="{FF2B5EF4-FFF2-40B4-BE49-F238E27FC236}">
                <a16:creationId xmlns:a16="http://schemas.microsoft.com/office/drawing/2014/main" id="{0AC077A5-A9A1-4F0E-8C90-22A14340BD39}"/>
              </a:ext>
            </a:extLst>
          </p:cNvPr>
          <p:cNvGraphicFramePr/>
          <p:nvPr>
            <p:extLst>
              <p:ext uri="{D42A27DB-BD31-4B8C-83A1-F6EECF244321}">
                <p14:modId xmlns:p14="http://schemas.microsoft.com/office/powerpoint/2010/main" val="2399355422"/>
              </p:ext>
            </p:extLst>
          </p:nvPr>
        </p:nvGraphicFramePr>
        <p:xfrm>
          <a:off x="5421932" y="-521835"/>
          <a:ext cx="2946912" cy="455822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6" name="Grup 11">
            <a:extLst>
              <a:ext uri="{FF2B5EF4-FFF2-40B4-BE49-F238E27FC236}">
                <a16:creationId xmlns:a16="http://schemas.microsoft.com/office/drawing/2014/main" id="{B62D027F-5B01-4FB5-AE6B-A3545AC08D38}"/>
              </a:ext>
            </a:extLst>
          </p:cNvPr>
          <p:cNvGrpSpPr/>
          <p:nvPr/>
        </p:nvGrpSpPr>
        <p:grpSpPr>
          <a:xfrm>
            <a:off x="5548499" y="2846837"/>
            <a:ext cx="1007750" cy="1661864"/>
            <a:chOff x="5123830" y="3086756"/>
            <a:chExt cx="1656899" cy="1334202"/>
          </a:xfrm>
        </p:grpSpPr>
        <p:cxnSp>
          <p:nvCxnSpPr>
            <p:cNvPr id="16" name="Düz Bağlayıcı 15">
              <a:extLst>
                <a:ext uri="{FF2B5EF4-FFF2-40B4-BE49-F238E27FC236}">
                  <a16:creationId xmlns:a16="http://schemas.microsoft.com/office/drawing/2014/main" id="{FBBB3D74-E16F-42F6-8199-1D33E6142CF1}"/>
                </a:ext>
              </a:extLst>
            </p:cNvPr>
            <p:cNvCxnSpPr>
              <a:cxnSpLocks/>
            </p:cNvCxnSpPr>
            <p:nvPr/>
          </p:nvCxnSpPr>
          <p:spPr>
            <a:xfrm flipH="1">
              <a:off x="5123830" y="4420958"/>
              <a:ext cx="1656899"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8" name="Düz Ok Bağlayıcısı 17">
              <a:extLst>
                <a:ext uri="{FF2B5EF4-FFF2-40B4-BE49-F238E27FC236}">
                  <a16:creationId xmlns:a16="http://schemas.microsoft.com/office/drawing/2014/main" id="{1C98628D-6D43-42A9-8135-6268984BB2CA}"/>
                </a:ext>
              </a:extLst>
            </p:cNvPr>
            <p:cNvCxnSpPr>
              <a:cxnSpLocks/>
            </p:cNvCxnSpPr>
            <p:nvPr/>
          </p:nvCxnSpPr>
          <p:spPr>
            <a:xfrm flipV="1">
              <a:off x="5123830" y="3086756"/>
              <a:ext cx="0" cy="133420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sp>
        <p:nvSpPr>
          <p:cNvPr id="20" name="Metin kutusu 19">
            <a:extLst>
              <a:ext uri="{FF2B5EF4-FFF2-40B4-BE49-F238E27FC236}">
                <a16:creationId xmlns:a16="http://schemas.microsoft.com/office/drawing/2014/main" id="{94EA6201-1AEE-4D0E-BC02-51109AE28539}"/>
              </a:ext>
            </a:extLst>
          </p:cNvPr>
          <p:cNvSpPr txBox="1"/>
          <p:nvPr/>
        </p:nvSpPr>
        <p:spPr>
          <a:xfrm>
            <a:off x="5785735" y="4248086"/>
            <a:ext cx="1007750" cy="253916"/>
          </a:xfrm>
          <a:prstGeom prst="rect">
            <a:avLst/>
          </a:prstGeom>
          <a:noFill/>
        </p:spPr>
        <p:txBody>
          <a:bodyPr wrap="square" rtlCol="0">
            <a:spAutoFit/>
          </a:bodyPr>
          <a:lstStyle/>
          <a:p>
            <a:r>
              <a:rPr lang="tr-TR" sz="1050" dirty="0"/>
              <a:t>Düzenleme</a:t>
            </a:r>
          </a:p>
        </p:txBody>
      </p:sp>
      <p:grpSp>
        <p:nvGrpSpPr>
          <p:cNvPr id="8" name="Grup 14">
            <a:extLst>
              <a:ext uri="{FF2B5EF4-FFF2-40B4-BE49-F238E27FC236}">
                <a16:creationId xmlns:a16="http://schemas.microsoft.com/office/drawing/2014/main" id="{B397040D-1724-43B8-B020-1D55CC8A1958}"/>
              </a:ext>
            </a:extLst>
          </p:cNvPr>
          <p:cNvGrpSpPr/>
          <p:nvPr/>
        </p:nvGrpSpPr>
        <p:grpSpPr>
          <a:xfrm>
            <a:off x="6700600" y="3471420"/>
            <a:ext cx="1007750" cy="2567477"/>
            <a:chOff x="6522877" y="3885035"/>
            <a:chExt cx="1300885" cy="2389374"/>
          </a:xfrm>
        </p:grpSpPr>
        <p:sp>
          <p:nvSpPr>
            <p:cNvPr id="25" name="Dikdörtgen 24">
              <a:extLst>
                <a:ext uri="{FF2B5EF4-FFF2-40B4-BE49-F238E27FC236}">
                  <a16:creationId xmlns:a16="http://schemas.microsoft.com/office/drawing/2014/main" id="{F2A621D7-C620-48FB-8D62-67CF8F1ADEBE}"/>
                </a:ext>
              </a:extLst>
            </p:cNvPr>
            <p:cNvSpPr/>
            <p:nvPr/>
          </p:nvSpPr>
          <p:spPr>
            <a:xfrm>
              <a:off x="6522878" y="5734808"/>
              <a:ext cx="1279783" cy="539601"/>
            </a:xfrm>
            <a:prstGeom prst="rect">
              <a:avLst/>
            </a:prstGeom>
            <a:solidFill>
              <a:srgbClr val="FF4B2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DEKANLIK</a:t>
              </a:r>
            </a:p>
          </p:txBody>
        </p:sp>
        <p:sp>
          <p:nvSpPr>
            <p:cNvPr id="27" name="Ok: Aşağı 26">
              <a:extLst>
                <a:ext uri="{FF2B5EF4-FFF2-40B4-BE49-F238E27FC236}">
                  <a16:creationId xmlns:a16="http://schemas.microsoft.com/office/drawing/2014/main" id="{55B2F5E7-6C46-4754-A337-56009E2C1EAF}"/>
                </a:ext>
              </a:extLst>
            </p:cNvPr>
            <p:cNvSpPr/>
            <p:nvPr/>
          </p:nvSpPr>
          <p:spPr>
            <a:xfrm>
              <a:off x="6646338" y="3885035"/>
              <a:ext cx="1039979" cy="565784"/>
            </a:xfrm>
            <a:prstGeom prst="downArrow">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050" dirty="0"/>
                <a:t>Taslak Rapor</a:t>
              </a:r>
            </a:p>
          </p:txBody>
        </p:sp>
        <p:sp>
          <p:nvSpPr>
            <p:cNvPr id="31" name="Dikdörtgen 30">
              <a:extLst>
                <a:ext uri="{FF2B5EF4-FFF2-40B4-BE49-F238E27FC236}">
                  <a16:creationId xmlns:a16="http://schemas.microsoft.com/office/drawing/2014/main" id="{AE8B5CE6-FB7A-4E81-9E69-241269DA485B}"/>
                </a:ext>
              </a:extLst>
            </p:cNvPr>
            <p:cNvSpPr/>
            <p:nvPr/>
          </p:nvSpPr>
          <p:spPr>
            <a:xfrm>
              <a:off x="6522877" y="4493652"/>
              <a:ext cx="1300885" cy="524179"/>
            </a:xfrm>
            <a:prstGeom prst="rect">
              <a:avLst/>
            </a:prstGeom>
            <a:solidFill>
              <a:srgbClr val="F37F5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000" dirty="0"/>
                <a:t>PMGK</a:t>
              </a:r>
              <a:endParaRPr lang="tr-TR" sz="900" dirty="0"/>
            </a:p>
          </p:txBody>
        </p:sp>
      </p:grpSp>
      <p:sp>
        <p:nvSpPr>
          <p:cNvPr id="32" name="Dikdörtgen 31">
            <a:extLst>
              <a:ext uri="{FF2B5EF4-FFF2-40B4-BE49-F238E27FC236}">
                <a16:creationId xmlns:a16="http://schemas.microsoft.com/office/drawing/2014/main" id="{56FED480-DC77-4272-A7F3-B69E3680C710}"/>
              </a:ext>
            </a:extLst>
          </p:cNvPr>
          <p:cNvSpPr/>
          <p:nvPr/>
        </p:nvSpPr>
        <p:spPr>
          <a:xfrm>
            <a:off x="6704761" y="6158783"/>
            <a:ext cx="987242" cy="550476"/>
          </a:xfrm>
          <a:prstGeom prst="rect">
            <a:avLst/>
          </a:prstGeom>
          <a:solidFill>
            <a:srgbClr val="EF901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dirty="0"/>
              <a:t>Fakülte Kurulu</a:t>
            </a:r>
          </a:p>
        </p:txBody>
      </p:sp>
      <p:grpSp>
        <p:nvGrpSpPr>
          <p:cNvPr id="10" name="Grup 36">
            <a:extLst>
              <a:ext uri="{FF2B5EF4-FFF2-40B4-BE49-F238E27FC236}">
                <a16:creationId xmlns:a16="http://schemas.microsoft.com/office/drawing/2014/main" id="{939A51C1-7AE0-4315-B813-0EE43D3D5422}"/>
              </a:ext>
            </a:extLst>
          </p:cNvPr>
          <p:cNvGrpSpPr/>
          <p:nvPr/>
        </p:nvGrpSpPr>
        <p:grpSpPr>
          <a:xfrm>
            <a:off x="746920" y="890359"/>
            <a:ext cx="5809328" cy="5902466"/>
            <a:chOff x="-675287" y="903841"/>
            <a:chExt cx="7745771" cy="5902466"/>
          </a:xfrm>
        </p:grpSpPr>
        <p:grpSp>
          <p:nvGrpSpPr>
            <p:cNvPr id="12" name="Grup 13">
              <a:extLst>
                <a:ext uri="{FF2B5EF4-FFF2-40B4-BE49-F238E27FC236}">
                  <a16:creationId xmlns:a16="http://schemas.microsoft.com/office/drawing/2014/main" id="{F13BC62F-8A93-4759-951B-61759A67AAEF}"/>
                </a:ext>
              </a:extLst>
            </p:cNvPr>
            <p:cNvGrpSpPr/>
            <p:nvPr/>
          </p:nvGrpSpPr>
          <p:grpSpPr>
            <a:xfrm>
              <a:off x="-668199" y="6299206"/>
              <a:ext cx="7738683" cy="507101"/>
              <a:chOff x="-918634" y="5976439"/>
              <a:chExt cx="7532039" cy="508242"/>
            </a:xfrm>
          </p:grpSpPr>
          <p:cxnSp>
            <p:nvCxnSpPr>
              <p:cNvPr id="9" name="Düz Bağlayıcı 8">
                <a:extLst>
                  <a:ext uri="{FF2B5EF4-FFF2-40B4-BE49-F238E27FC236}">
                    <a16:creationId xmlns:a16="http://schemas.microsoft.com/office/drawing/2014/main" id="{06DC6F09-F28C-49C5-B03B-1114B03BAEEF}"/>
                  </a:ext>
                </a:extLst>
              </p:cNvPr>
              <p:cNvCxnSpPr>
                <a:cxnSpLocks/>
              </p:cNvCxnSpPr>
              <p:nvPr/>
            </p:nvCxnSpPr>
            <p:spPr>
              <a:xfrm flipH="1" flipV="1">
                <a:off x="-918633" y="6471171"/>
                <a:ext cx="7532038" cy="13508"/>
              </a:xfrm>
              <a:prstGeom prst="line">
                <a:avLst/>
              </a:prstGeom>
            </p:spPr>
            <p:style>
              <a:lnRef idx="3">
                <a:schemeClr val="accent1"/>
              </a:lnRef>
              <a:fillRef idx="0">
                <a:schemeClr val="accent1"/>
              </a:fillRef>
              <a:effectRef idx="2">
                <a:schemeClr val="accent1"/>
              </a:effectRef>
              <a:fontRef idx="minor">
                <a:schemeClr val="tx1"/>
              </a:fontRef>
            </p:style>
          </p:cxnSp>
          <p:cxnSp>
            <p:nvCxnSpPr>
              <p:cNvPr id="11" name="Düz Ok Bağlayıcısı 10">
                <a:extLst>
                  <a:ext uri="{FF2B5EF4-FFF2-40B4-BE49-F238E27FC236}">
                    <a16:creationId xmlns:a16="http://schemas.microsoft.com/office/drawing/2014/main" id="{7F3312A7-1767-4D24-AAAF-D450338DAE48}"/>
                  </a:ext>
                </a:extLst>
              </p:cNvPr>
              <p:cNvCxnSpPr>
                <a:cxnSpLocks/>
              </p:cNvCxnSpPr>
              <p:nvPr/>
            </p:nvCxnSpPr>
            <p:spPr>
              <a:xfrm flipV="1">
                <a:off x="-918634" y="5976439"/>
                <a:ext cx="0" cy="50824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cxnSp>
          <p:nvCxnSpPr>
            <p:cNvPr id="45" name="Düz Ok Bağlayıcısı 44">
              <a:extLst>
                <a:ext uri="{FF2B5EF4-FFF2-40B4-BE49-F238E27FC236}">
                  <a16:creationId xmlns:a16="http://schemas.microsoft.com/office/drawing/2014/main" id="{933CE4EA-7D4C-4DAE-8C07-45ECD44489CA}"/>
                </a:ext>
              </a:extLst>
            </p:cNvPr>
            <p:cNvCxnSpPr>
              <a:cxnSpLocks/>
            </p:cNvCxnSpPr>
            <p:nvPr/>
          </p:nvCxnSpPr>
          <p:spPr>
            <a:xfrm flipV="1">
              <a:off x="-668199" y="3347861"/>
              <a:ext cx="0" cy="161240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48" name="Düz Ok Bağlayıcısı 47">
              <a:extLst>
                <a:ext uri="{FF2B5EF4-FFF2-40B4-BE49-F238E27FC236}">
                  <a16:creationId xmlns:a16="http://schemas.microsoft.com/office/drawing/2014/main" id="{D61055E1-50F0-462E-9984-68CB034D1035}"/>
                </a:ext>
              </a:extLst>
            </p:cNvPr>
            <p:cNvCxnSpPr>
              <a:cxnSpLocks/>
            </p:cNvCxnSpPr>
            <p:nvPr/>
          </p:nvCxnSpPr>
          <p:spPr>
            <a:xfrm flipV="1">
              <a:off x="-668198" y="903841"/>
              <a:ext cx="11011" cy="2088078"/>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35" name="Düz Ok Bağlayıcısı 34">
              <a:extLst>
                <a:ext uri="{FF2B5EF4-FFF2-40B4-BE49-F238E27FC236}">
                  <a16:creationId xmlns:a16="http://schemas.microsoft.com/office/drawing/2014/main" id="{33160D5A-0436-40ED-A406-507818E077D6}"/>
                </a:ext>
              </a:extLst>
            </p:cNvPr>
            <p:cNvCxnSpPr>
              <a:cxnSpLocks/>
            </p:cNvCxnSpPr>
            <p:nvPr/>
          </p:nvCxnSpPr>
          <p:spPr>
            <a:xfrm flipV="1">
              <a:off x="-675287" y="5442170"/>
              <a:ext cx="1" cy="337859"/>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sp>
        <p:nvSpPr>
          <p:cNvPr id="2" name="Dikdörtgen 1">
            <a:extLst>
              <a:ext uri="{FF2B5EF4-FFF2-40B4-BE49-F238E27FC236}">
                <a16:creationId xmlns:a16="http://schemas.microsoft.com/office/drawing/2014/main" id="{95C37D22-F3E3-4D40-A340-A13E036A6EA5}"/>
              </a:ext>
            </a:extLst>
          </p:cNvPr>
          <p:cNvSpPr/>
          <p:nvPr/>
        </p:nvSpPr>
        <p:spPr>
          <a:xfrm>
            <a:off x="4079221" y="1617623"/>
            <a:ext cx="662614" cy="6605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100" dirty="0"/>
              <a:t>Kalite Birimi</a:t>
            </a:r>
          </a:p>
        </p:txBody>
      </p:sp>
      <p:sp>
        <p:nvSpPr>
          <p:cNvPr id="5" name="Ok: Aşağı 4">
            <a:extLst>
              <a:ext uri="{FF2B5EF4-FFF2-40B4-BE49-F238E27FC236}">
                <a16:creationId xmlns:a16="http://schemas.microsoft.com/office/drawing/2014/main" id="{C621FE4F-AFF4-4448-9C0B-52BAC07C42B6}"/>
              </a:ext>
            </a:extLst>
          </p:cNvPr>
          <p:cNvSpPr/>
          <p:nvPr/>
        </p:nvSpPr>
        <p:spPr>
          <a:xfrm>
            <a:off x="6793484" y="4840408"/>
            <a:ext cx="805635" cy="579824"/>
          </a:xfrm>
          <a:prstGeom prst="down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000" dirty="0"/>
              <a:t>Nihai Rapor</a:t>
            </a:r>
          </a:p>
        </p:txBody>
      </p:sp>
      <p:cxnSp>
        <p:nvCxnSpPr>
          <p:cNvPr id="36" name="Düz Bağlayıcı 35">
            <a:extLst>
              <a:ext uri="{FF2B5EF4-FFF2-40B4-BE49-F238E27FC236}">
                <a16:creationId xmlns:a16="http://schemas.microsoft.com/office/drawing/2014/main" id="{CEE3CC45-1FE4-412B-A669-8CEECAE35970}"/>
              </a:ext>
            </a:extLst>
          </p:cNvPr>
          <p:cNvCxnSpPr>
            <a:cxnSpLocks/>
          </p:cNvCxnSpPr>
          <p:nvPr/>
        </p:nvCxnSpPr>
        <p:spPr>
          <a:xfrm>
            <a:off x="6556248" y="6178823"/>
            <a:ext cx="0" cy="614003"/>
          </a:xfrm>
          <a:prstGeom prst="line">
            <a:avLst/>
          </a:prstGeom>
        </p:spPr>
        <p:style>
          <a:lnRef idx="3">
            <a:schemeClr val="accent1"/>
          </a:lnRef>
          <a:fillRef idx="0">
            <a:schemeClr val="accent1"/>
          </a:fillRef>
          <a:effectRef idx="2">
            <a:schemeClr val="accent1"/>
          </a:effectRef>
          <a:fontRef idx="minor">
            <a:schemeClr val="tx1"/>
          </a:fontRef>
        </p:style>
      </p:cxnSp>
      <p:cxnSp>
        <p:nvCxnSpPr>
          <p:cNvPr id="38" name="Düz Bağlayıcı 37">
            <a:extLst>
              <a:ext uri="{FF2B5EF4-FFF2-40B4-BE49-F238E27FC236}">
                <a16:creationId xmlns:a16="http://schemas.microsoft.com/office/drawing/2014/main" id="{E9C6F44B-7E04-4C65-9BC1-78B2B2615C92}"/>
              </a:ext>
            </a:extLst>
          </p:cNvPr>
          <p:cNvCxnSpPr>
            <a:cxnSpLocks/>
          </p:cNvCxnSpPr>
          <p:nvPr/>
        </p:nvCxnSpPr>
        <p:spPr>
          <a:xfrm flipH="1">
            <a:off x="6556248" y="6178823"/>
            <a:ext cx="144352" cy="1"/>
          </a:xfrm>
          <a:prstGeom prst="line">
            <a:avLst/>
          </a:prstGeom>
        </p:spPr>
        <p:style>
          <a:lnRef idx="3">
            <a:schemeClr val="accent1"/>
          </a:lnRef>
          <a:fillRef idx="0">
            <a:schemeClr val="accent1"/>
          </a:fillRef>
          <a:effectRef idx="2">
            <a:schemeClr val="accent1"/>
          </a:effectRef>
          <a:fontRef idx="minor">
            <a:schemeClr val="tx1"/>
          </a:fontRef>
        </p:style>
      </p:cxnSp>
      <p:sp>
        <p:nvSpPr>
          <p:cNvPr id="7" name="Ok: Sağ 6">
            <a:extLst>
              <a:ext uri="{FF2B5EF4-FFF2-40B4-BE49-F238E27FC236}">
                <a16:creationId xmlns:a16="http://schemas.microsoft.com/office/drawing/2014/main" id="{DBC65897-DF86-402E-837E-1973A0BF8076}"/>
              </a:ext>
            </a:extLst>
          </p:cNvPr>
          <p:cNvSpPr/>
          <p:nvPr/>
        </p:nvSpPr>
        <p:spPr>
          <a:xfrm>
            <a:off x="4804706" y="1779787"/>
            <a:ext cx="530541" cy="498348"/>
          </a:xfrm>
          <a:prstGeom prst="right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600" dirty="0"/>
              <a:t>BİLGİ İÇİN </a:t>
            </a:r>
          </a:p>
        </p:txBody>
      </p:sp>
    </p:spTree>
    <p:extLst>
      <p:ext uri="{BB962C8B-B14F-4D97-AF65-F5344CB8AC3E}">
        <p14:creationId xmlns:p14="http://schemas.microsoft.com/office/powerpoint/2010/main" val="51436833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marL="342900" lvl="0" indent="-342900">
              <a:lnSpc>
                <a:spcPct val="115000"/>
              </a:lnSpc>
              <a:spcBef>
                <a:spcPct val="20000"/>
              </a:spcBef>
              <a:spcAft>
                <a:spcPts val="750"/>
              </a:spcAft>
            </a:pPr>
            <a:r>
              <a:rPr lang="tr-TR" sz="16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MEÜTF 2019 YILINDA ‘’TIP EĞİTİMİ PROGRAMLARINI DEĞERLENDİRME VE AKREDİTASYON DERNEĞİ’’ TARAFINDAN TEKRAR 6 YILLIĞINA </a:t>
            </a:r>
            <a:br>
              <a:rPr lang="tr-TR" sz="16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br>
            <a:r>
              <a:rPr lang="tr-TR" sz="16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AKREDİTE EDİLMİŞTİR. </a:t>
            </a:r>
            <a:endParaRPr lang="tr-TR" sz="1400" dirty="0">
              <a:solidFill>
                <a:srgbClr val="FF0000"/>
              </a:solidFill>
            </a:endParaRPr>
          </a:p>
        </p:txBody>
      </p:sp>
      <p:pic>
        <p:nvPicPr>
          <p:cNvPr id="4" name="Picture 4" descr="Genel Görünü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417638"/>
            <a:ext cx="7164288" cy="5373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120413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rgbClr val="FF0000"/>
                </a:solidFill>
              </a:rPr>
              <a:t>RE-AKREDİTE FAKÜLTE</a:t>
            </a:r>
            <a:endParaRPr lang="tr-TR" dirty="0">
              <a:solidFill>
                <a:srgbClr val="FF0000"/>
              </a:solidFill>
            </a:endParaRPr>
          </a:p>
        </p:txBody>
      </p:sp>
      <p:sp>
        <p:nvSpPr>
          <p:cNvPr id="3" name="İçerik Yer Tutucusu 2"/>
          <p:cNvSpPr>
            <a:spLocks noGrp="1"/>
          </p:cNvSpPr>
          <p:nvPr>
            <p:ph idx="1"/>
          </p:nvPr>
        </p:nvSpPr>
        <p:spPr>
          <a:xfrm>
            <a:off x="593906" y="1573345"/>
            <a:ext cx="8229600" cy="2188840"/>
          </a:xfrm>
        </p:spPr>
        <p:txBody>
          <a:bodyPr/>
          <a:lstStyle/>
          <a:p>
            <a:pPr marL="0" indent="0">
              <a:buNone/>
            </a:pPr>
            <a:r>
              <a:rPr lang="tr-TR" sz="3600" dirty="0" smtClean="0"/>
              <a:t>MEÜTF ülkemizde tıp eğitimi programı yürüten yaklaşık 100 fakülte içerisinde tekrar akredite edilen 23 fakülteden birisidir.</a:t>
            </a:r>
            <a:endParaRPr lang="tr-TR" sz="3600" dirty="0"/>
          </a:p>
        </p:txBody>
      </p:sp>
      <p:pic>
        <p:nvPicPr>
          <p:cNvPr id="4" name="Picture 6" descr="Our Quality Polic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4437112"/>
            <a:ext cx="3724672" cy="205148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UMMC Commencement - University of Mississippi Medical Cent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4033" y="4149080"/>
            <a:ext cx="3277127" cy="2560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136090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p:txBody>
          <a:bodyPr/>
          <a:lstStyle/>
          <a:p>
            <a:r>
              <a:rPr lang="tr-TR" sz="3600" dirty="0" smtClean="0">
                <a:solidFill>
                  <a:srgbClr val="FF0000"/>
                </a:solidFill>
              </a:rPr>
              <a:t>UZMANLIK EĞİTİMİ AKREDİTE OLAN ANABİLİM/BİLİM DALLARI</a:t>
            </a:r>
            <a:endParaRPr lang="tr-TR" sz="3600" dirty="0">
              <a:solidFill>
                <a:srgbClr val="FF0000"/>
              </a:solidFill>
            </a:endParaRPr>
          </a:p>
        </p:txBody>
      </p:sp>
      <p:sp>
        <p:nvSpPr>
          <p:cNvPr id="4" name="İçerik Yer Tutucusu 3"/>
          <p:cNvSpPr>
            <a:spLocks noGrp="1"/>
          </p:cNvSpPr>
          <p:nvPr>
            <p:ph idx="1"/>
          </p:nvPr>
        </p:nvSpPr>
        <p:spPr>
          <a:xfrm>
            <a:off x="457200" y="1827959"/>
            <a:ext cx="3610744" cy="4525963"/>
          </a:xfrm>
        </p:spPr>
        <p:txBody>
          <a:bodyPr/>
          <a:lstStyle/>
          <a:p>
            <a:r>
              <a:rPr lang="tr-TR" sz="2400" dirty="0" smtClean="0"/>
              <a:t>Anesteziyoloji ve </a:t>
            </a:r>
            <a:r>
              <a:rPr lang="tr-TR" sz="2400" dirty="0" err="1" smtClean="0"/>
              <a:t>Reanimasyon</a:t>
            </a:r>
            <a:endParaRPr lang="tr-TR" sz="2400" dirty="0" smtClean="0"/>
          </a:p>
          <a:p>
            <a:r>
              <a:rPr lang="tr-TR" sz="2400" dirty="0" smtClean="0"/>
              <a:t>Genel Cerrahi</a:t>
            </a:r>
          </a:p>
          <a:p>
            <a:r>
              <a:rPr lang="tr-TR" sz="2400" dirty="0" smtClean="0"/>
              <a:t>Kardiyoloji</a:t>
            </a:r>
          </a:p>
          <a:p>
            <a:r>
              <a:rPr lang="tr-TR" sz="2400" dirty="0" smtClean="0"/>
              <a:t>Ortopedi ve Travmatoloji</a:t>
            </a:r>
          </a:p>
          <a:p>
            <a:r>
              <a:rPr lang="tr-TR" sz="2400" dirty="0" smtClean="0"/>
              <a:t>Radyoloji</a:t>
            </a:r>
          </a:p>
          <a:p>
            <a:r>
              <a:rPr lang="tr-TR" sz="2400" dirty="0" err="1" smtClean="0"/>
              <a:t>Algoloji</a:t>
            </a:r>
            <a:endParaRPr lang="tr-TR" sz="2400" dirty="0"/>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58816" y="1600200"/>
            <a:ext cx="4427984" cy="2490741"/>
          </a:xfrm>
          <a:prstGeom prst="rect">
            <a:avLst/>
          </a:prstGeom>
        </p:spPr>
      </p:pic>
      <p:pic>
        <p:nvPicPr>
          <p:cNvPr id="6" name="Picture 4" descr="Medical Student Graduation Cake (Surgeon/Surgical/Doctor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4128" y="4305046"/>
            <a:ext cx="1787555" cy="2234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47614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rgbClr val="FF0000"/>
                </a:solidFill>
              </a:rPr>
              <a:t>BİLİMSEL TOPLANTILAR</a:t>
            </a:r>
            <a:endParaRPr lang="tr-TR" dirty="0">
              <a:solidFill>
                <a:srgbClr val="FF0000"/>
              </a:solidFill>
            </a:endParaRPr>
          </a:p>
        </p:txBody>
      </p:sp>
      <p:pic>
        <p:nvPicPr>
          <p:cNvPr id="1026" name="Picture 2" descr="slide backgroun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1540" y="4146141"/>
            <a:ext cx="4276443" cy="240496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lide backgrou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89219" y="1753706"/>
            <a:ext cx="2744546" cy="199408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lide backgrou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58815" y="4142752"/>
            <a:ext cx="4272711" cy="24034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P1010035"/>
          <p:cNvPicPr>
            <a:picLocks noChangeAspect="1" noChangeArrowheads="1"/>
          </p:cNvPicPr>
          <p:nvPr/>
        </p:nvPicPr>
        <p:blipFill>
          <a:blip r:embed="rId5" cstate="print"/>
          <a:srcRect/>
          <a:stretch>
            <a:fillRect/>
          </a:stretch>
        </p:blipFill>
        <p:spPr bwMode="auto">
          <a:xfrm>
            <a:off x="107504" y="1520038"/>
            <a:ext cx="3048861" cy="2286646"/>
          </a:xfrm>
          <a:prstGeom prst="rect">
            <a:avLst/>
          </a:prstGeom>
          <a:noFill/>
          <a:ln w="9525">
            <a:noFill/>
            <a:miter lim="800000"/>
            <a:headEnd/>
            <a:tailEnd/>
          </a:ln>
        </p:spPr>
      </p:pic>
      <p:pic>
        <p:nvPicPr>
          <p:cNvPr id="8" name="Picture 4" descr="P1010043"/>
          <p:cNvPicPr>
            <a:picLocks noChangeAspect="1" noChangeArrowheads="1"/>
          </p:cNvPicPr>
          <p:nvPr/>
        </p:nvPicPr>
        <p:blipFill>
          <a:blip r:embed="rId6" cstate="print"/>
          <a:srcRect/>
          <a:stretch>
            <a:fillRect/>
          </a:stretch>
        </p:blipFill>
        <p:spPr bwMode="auto">
          <a:xfrm>
            <a:off x="3234384" y="1520038"/>
            <a:ext cx="3048861" cy="2286646"/>
          </a:xfrm>
          <a:prstGeom prst="rect">
            <a:avLst/>
          </a:prstGeom>
          <a:noFill/>
          <a:ln w="9525">
            <a:noFill/>
            <a:miter lim="800000"/>
            <a:headEnd/>
            <a:tailEnd/>
          </a:ln>
        </p:spPr>
      </p:pic>
    </p:spTree>
    <p:extLst>
      <p:ext uri="{BB962C8B-B14F-4D97-AF65-F5344CB8AC3E}">
        <p14:creationId xmlns:p14="http://schemas.microsoft.com/office/powerpoint/2010/main" val="20792266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lide backgroun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548680"/>
            <a:ext cx="4148398" cy="233347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lide backgrou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548680"/>
            <a:ext cx="4148399" cy="233347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lide backgrou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552" y="3573016"/>
            <a:ext cx="3474630" cy="260597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slide backgrou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9945" y="3573016"/>
            <a:ext cx="4450200" cy="2502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35989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2800" dirty="0" smtClean="0">
                <a:solidFill>
                  <a:srgbClr val="FF0000"/>
                </a:solidFill>
              </a:rPr>
              <a:t>ÖĞRENCİLERLE BİLİMSEL ÇALIŞMALAR</a:t>
            </a:r>
            <a:endParaRPr lang="tr-TR" sz="2800" dirty="0">
              <a:solidFill>
                <a:srgbClr val="FF0000"/>
              </a:solidFill>
            </a:endParaRPr>
          </a:p>
        </p:txBody>
      </p:sp>
      <p:pic>
        <p:nvPicPr>
          <p:cNvPr id="3074" name="Picture 2" descr="slide backgroun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47764" y="3933056"/>
            <a:ext cx="4248472" cy="283160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lide backgrou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2244" y="1436923"/>
            <a:ext cx="3493804" cy="232862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lide backgrou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1092" y="1406020"/>
            <a:ext cx="3493803" cy="2328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49458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6" y="4077072"/>
            <a:ext cx="3338695" cy="2211344"/>
          </a:xfrm>
          <a:prstGeom prst="rect">
            <a:avLst/>
          </a:prstGeom>
        </p:spPr>
      </p:pic>
      <p:pic>
        <p:nvPicPr>
          <p:cNvPr id="3" name="Resi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97720" y="4081191"/>
            <a:ext cx="3404628" cy="2255013"/>
          </a:xfrm>
          <a:prstGeom prst="rect">
            <a:avLst/>
          </a:prstGeom>
        </p:spPr>
      </p:pic>
      <p:pic>
        <p:nvPicPr>
          <p:cNvPr id="4" name="Resim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5576" y="1417638"/>
            <a:ext cx="3347864" cy="2217416"/>
          </a:xfrm>
          <a:prstGeom prst="rect">
            <a:avLst/>
          </a:prstGeom>
        </p:spPr>
      </p:pic>
      <p:pic>
        <p:nvPicPr>
          <p:cNvPr id="5" name="Resim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81518" y="1410445"/>
            <a:ext cx="3432579" cy="2273527"/>
          </a:xfrm>
          <a:prstGeom prst="rect">
            <a:avLst/>
          </a:prstGeom>
        </p:spPr>
      </p:pic>
      <p:sp>
        <p:nvSpPr>
          <p:cNvPr id="6" name="Unvan 5"/>
          <p:cNvSpPr>
            <a:spLocks noGrp="1"/>
          </p:cNvSpPr>
          <p:nvPr>
            <p:ph type="title"/>
          </p:nvPr>
        </p:nvSpPr>
        <p:spPr/>
        <p:txBody>
          <a:bodyPr/>
          <a:lstStyle/>
          <a:p>
            <a:r>
              <a:rPr lang="tr-TR" sz="3200" dirty="0" smtClean="0">
                <a:solidFill>
                  <a:srgbClr val="FF0000"/>
                </a:solidFill>
              </a:rPr>
              <a:t>BEYAZ ÖNLÜK GİYME TÖRENİ</a:t>
            </a:r>
            <a:endParaRPr lang="tr-TR" sz="3200" dirty="0">
              <a:solidFill>
                <a:srgbClr val="FF0000"/>
              </a:solidFill>
            </a:endParaRPr>
          </a:p>
        </p:txBody>
      </p:sp>
    </p:spTree>
    <p:extLst>
      <p:ext uri="{BB962C8B-B14F-4D97-AF65-F5344CB8AC3E}">
        <p14:creationId xmlns:p14="http://schemas.microsoft.com/office/powerpoint/2010/main" val="22853901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0" y="1556792"/>
            <a:ext cx="7740352" cy="4353948"/>
          </a:xfrm>
          <a:prstGeom prst="rect">
            <a:avLst/>
          </a:prstGeom>
        </p:spPr>
      </p:pic>
      <p:sp>
        <p:nvSpPr>
          <p:cNvPr id="3" name="Unvan 2"/>
          <p:cNvSpPr>
            <a:spLocks noGrp="1"/>
          </p:cNvSpPr>
          <p:nvPr>
            <p:ph type="title"/>
          </p:nvPr>
        </p:nvSpPr>
        <p:spPr/>
        <p:txBody>
          <a:bodyPr/>
          <a:lstStyle/>
          <a:p>
            <a:r>
              <a:rPr lang="tr-TR" dirty="0" smtClean="0">
                <a:solidFill>
                  <a:srgbClr val="FF0000"/>
                </a:solidFill>
              </a:rPr>
              <a:t>MEZUNİYET TÖRENİ</a:t>
            </a:r>
            <a:endParaRPr lang="tr-TR" dirty="0">
              <a:solidFill>
                <a:srgbClr val="FF0000"/>
              </a:solidFill>
            </a:endParaRPr>
          </a:p>
        </p:txBody>
      </p:sp>
    </p:spTree>
    <p:extLst>
      <p:ext uri="{BB962C8B-B14F-4D97-AF65-F5344CB8AC3E}">
        <p14:creationId xmlns:p14="http://schemas.microsoft.com/office/powerpoint/2010/main" val="28731259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461" y="4581128"/>
            <a:ext cx="3163844" cy="1779662"/>
          </a:xfrm>
          <a:prstGeom prst="rect">
            <a:avLst/>
          </a:prstGeom>
        </p:spPr>
      </p:pic>
      <p:pic>
        <p:nvPicPr>
          <p:cNvPr id="3" name="Resi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77049" y="4577146"/>
            <a:ext cx="3194821" cy="1797087"/>
          </a:xfrm>
          <a:prstGeom prst="rect">
            <a:avLst/>
          </a:prstGeom>
        </p:spPr>
      </p:pic>
      <p:pic>
        <p:nvPicPr>
          <p:cNvPr id="4" name="Resim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4461" y="332656"/>
            <a:ext cx="7020272" cy="3948903"/>
          </a:xfrm>
          <a:prstGeom prst="rect">
            <a:avLst/>
          </a:prstGeom>
        </p:spPr>
      </p:pic>
    </p:spTree>
    <p:extLst>
      <p:ext uri="{BB962C8B-B14F-4D97-AF65-F5344CB8AC3E}">
        <p14:creationId xmlns:p14="http://schemas.microsoft.com/office/powerpoint/2010/main" val="727619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0" y="980728"/>
            <a:ext cx="7876367" cy="4430457"/>
          </a:xfrm>
          <a:prstGeom prst="rect">
            <a:avLst/>
          </a:prstGeom>
        </p:spPr>
      </p:pic>
    </p:spTree>
    <p:extLst>
      <p:ext uri="{BB962C8B-B14F-4D97-AF65-F5344CB8AC3E}">
        <p14:creationId xmlns:p14="http://schemas.microsoft.com/office/powerpoint/2010/main" val="738608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2800" dirty="0" smtClean="0">
                <a:solidFill>
                  <a:srgbClr val="FF0000"/>
                </a:solidFill>
              </a:rPr>
              <a:t>2019-2020 EĞİTİM-ÖĞRETİM YILI MEZUNİYET TÖRENİ</a:t>
            </a:r>
            <a:endParaRPr lang="tr-TR" sz="2800" dirty="0">
              <a:solidFill>
                <a:srgbClr val="FF0000"/>
              </a:solidFill>
            </a:endParaRPr>
          </a:p>
        </p:txBody>
      </p:sp>
      <p:pic>
        <p:nvPicPr>
          <p:cNvPr id="3" name="Resi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8072" y="1628800"/>
            <a:ext cx="3923928" cy="2206950"/>
          </a:xfrm>
          <a:prstGeom prst="rect">
            <a:avLst/>
          </a:prstGeo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134" y="4605550"/>
            <a:ext cx="2736304" cy="1538990"/>
          </a:xfrm>
          <a:prstGeom prst="rect">
            <a:avLst/>
          </a:prstGeom>
        </p:spPr>
      </p:pic>
      <p:pic>
        <p:nvPicPr>
          <p:cNvPr id="6" name="Resi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2753" y="1628801"/>
            <a:ext cx="3923928" cy="2206950"/>
          </a:xfrm>
          <a:prstGeom prst="rect">
            <a:avLst/>
          </a:prstGeom>
        </p:spPr>
      </p:pic>
      <p:pic>
        <p:nvPicPr>
          <p:cNvPr id="7" name="Resim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56176" y="4605550"/>
            <a:ext cx="2768695" cy="1557208"/>
          </a:xfrm>
          <a:prstGeom prst="rect">
            <a:avLst/>
          </a:prstGeom>
        </p:spPr>
      </p:pic>
      <p:pic>
        <p:nvPicPr>
          <p:cNvPr id="8" name="Resim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04360" y="4605550"/>
            <a:ext cx="2821893" cy="1587128"/>
          </a:xfrm>
          <a:prstGeom prst="rect">
            <a:avLst/>
          </a:prstGeom>
        </p:spPr>
      </p:pic>
    </p:spTree>
    <p:extLst>
      <p:ext uri="{BB962C8B-B14F-4D97-AF65-F5344CB8AC3E}">
        <p14:creationId xmlns:p14="http://schemas.microsoft.com/office/powerpoint/2010/main" val="52398687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Mersin Üniversitesi - Akademik - Tıp Fakültesi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980728"/>
            <a:ext cx="8136904" cy="4910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23802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2800" dirty="0" smtClean="0">
                <a:solidFill>
                  <a:srgbClr val="FF0000"/>
                </a:solidFill>
              </a:rPr>
              <a:t>GÜÇLÜ YÖNLERİMİZ</a:t>
            </a:r>
            <a:endParaRPr lang="tr-TR" sz="2800" dirty="0">
              <a:solidFill>
                <a:srgbClr val="FF0000"/>
              </a:solidFill>
            </a:endParaRPr>
          </a:p>
        </p:txBody>
      </p:sp>
      <p:sp>
        <p:nvSpPr>
          <p:cNvPr id="3" name="İçerik Yer Tutucusu 2"/>
          <p:cNvSpPr>
            <a:spLocks noGrp="1"/>
          </p:cNvSpPr>
          <p:nvPr>
            <p:ph idx="1"/>
          </p:nvPr>
        </p:nvSpPr>
        <p:spPr>
          <a:xfrm>
            <a:off x="457200" y="1600200"/>
            <a:ext cx="8229600" cy="4614882"/>
          </a:xfrm>
        </p:spPr>
        <p:txBody>
          <a:bodyPr/>
          <a:lstStyle/>
          <a:p>
            <a:r>
              <a:rPr lang="tr-TR" sz="1600" dirty="0" smtClean="0">
                <a:solidFill>
                  <a:schemeClr val="tx2"/>
                </a:solidFill>
              </a:rPr>
              <a:t>Tıp eğitimi programımızın 2. kez 6 yıllığına akredite olması</a:t>
            </a:r>
          </a:p>
          <a:p>
            <a:r>
              <a:rPr lang="tr-TR" sz="1600" dirty="0" smtClean="0">
                <a:solidFill>
                  <a:schemeClr val="tx2"/>
                </a:solidFill>
              </a:rPr>
              <a:t>Üniversitemizin ve Hastanemizin 2003 yılından beri ISO Kalite belgesine sahip olması ve bu belgenin devamlılığı için her anlamda sürekli gelişim göstermesi</a:t>
            </a:r>
          </a:p>
          <a:p>
            <a:r>
              <a:rPr lang="tr-TR" sz="1600" dirty="0" smtClean="0">
                <a:solidFill>
                  <a:schemeClr val="tx2"/>
                </a:solidFill>
                <a:ea typeface="Times New Roman" panose="02020603050405020304" pitchFamily="18" charset="0"/>
              </a:rPr>
              <a:t>YÖK </a:t>
            </a:r>
            <a:r>
              <a:rPr lang="tr-TR" sz="1600" dirty="0">
                <a:solidFill>
                  <a:schemeClr val="tx2"/>
                </a:solidFill>
                <a:ea typeface="Times New Roman" panose="02020603050405020304" pitchFamily="18" charset="0"/>
              </a:rPr>
              <a:t>Kalite Kurulu </a:t>
            </a:r>
            <a:r>
              <a:rPr lang="tr-TR" sz="1600" dirty="0" smtClean="0">
                <a:solidFill>
                  <a:schemeClr val="tx2"/>
                </a:solidFill>
                <a:ea typeface="Times New Roman" panose="02020603050405020304" pitchFamily="18" charset="0"/>
              </a:rPr>
              <a:t>(YÖKAK) tarafından </a:t>
            </a:r>
            <a:r>
              <a:rPr lang="tr-TR" sz="1600" dirty="0">
                <a:solidFill>
                  <a:schemeClr val="tx2"/>
                </a:solidFill>
                <a:ea typeface="Times New Roman" panose="02020603050405020304" pitchFamily="18" charset="0"/>
              </a:rPr>
              <a:t>yapılan ve Fakültemizdeki ilk değerlendirme olan “YÖK Kalite Kurulu Değerlendirmesi” sonunda olumlu geri bildirimde </a:t>
            </a:r>
            <a:r>
              <a:rPr lang="tr-TR" sz="1600" dirty="0" smtClean="0">
                <a:solidFill>
                  <a:schemeClr val="tx2"/>
                </a:solidFill>
                <a:ea typeface="Times New Roman" panose="02020603050405020304" pitchFamily="18" charset="0"/>
              </a:rPr>
              <a:t>bulunulması</a:t>
            </a:r>
          </a:p>
          <a:p>
            <a:pPr lvl="0"/>
            <a:r>
              <a:rPr lang="tr-TR" sz="1600" dirty="0" smtClean="0">
                <a:solidFill>
                  <a:schemeClr val="tx2"/>
                </a:solidFill>
              </a:rPr>
              <a:t>Ulusal Çekirdek Eğitim Programına %100 uyum</a:t>
            </a:r>
          </a:p>
          <a:p>
            <a:r>
              <a:rPr lang="tr-TR" sz="1600" dirty="0" smtClean="0">
                <a:solidFill>
                  <a:schemeClr val="tx2"/>
                </a:solidFill>
              </a:rPr>
              <a:t>Laboratuvar altyapısının güçlü olması ve uygulamalı eğitimler için yeterli materyal bulunması (</a:t>
            </a:r>
            <a:r>
              <a:rPr lang="tr-TR" sz="1600" dirty="0" err="1" smtClean="0">
                <a:solidFill>
                  <a:schemeClr val="tx2"/>
                </a:solidFill>
              </a:rPr>
              <a:t>örn</a:t>
            </a:r>
            <a:r>
              <a:rPr lang="tr-TR" sz="1600" dirty="0" smtClean="0">
                <a:solidFill>
                  <a:schemeClr val="tx2"/>
                </a:solidFill>
              </a:rPr>
              <a:t>; kadavra sayısı)</a:t>
            </a:r>
            <a:r>
              <a:rPr lang="tr-TR" sz="1600" dirty="0">
                <a:solidFill>
                  <a:schemeClr val="tx2"/>
                </a:solidFill>
                <a:ea typeface="Times New Roman" panose="02020603050405020304" pitchFamily="18" charset="0"/>
                <a:cs typeface="Times New Roman" panose="02020603050405020304" pitchFamily="18" charset="0"/>
              </a:rPr>
              <a:t> </a:t>
            </a:r>
            <a:endParaRPr lang="tr-TR" sz="1600" dirty="0" smtClean="0">
              <a:solidFill>
                <a:schemeClr val="tx2"/>
              </a:solidFill>
              <a:ea typeface="Times New Roman" panose="02020603050405020304" pitchFamily="18" charset="0"/>
              <a:cs typeface="Times New Roman" panose="02020603050405020304" pitchFamily="18" charset="0"/>
            </a:endParaRPr>
          </a:p>
          <a:p>
            <a:r>
              <a:rPr lang="tr-TR" sz="1600" dirty="0" smtClean="0">
                <a:solidFill>
                  <a:schemeClr val="tx2"/>
                </a:solidFill>
              </a:rPr>
              <a:t>Öğrencilerimizle </a:t>
            </a:r>
            <a:r>
              <a:rPr lang="tr-TR" sz="1600" dirty="0">
                <a:solidFill>
                  <a:schemeClr val="tx2"/>
                </a:solidFill>
              </a:rPr>
              <a:t>akademik ve </a:t>
            </a:r>
            <a:r>
              <a:rPr lang="tr-TR" sz="1600" dirty="0" smtClean="0">
                <a:solidFill>
                  <a:schemeClr val="tx2"/>
                </a:solidFill>
              </a:rPr>
              <a:t>sosyal/kültürel </a:t>
            </a:r>
            <a:r>
              <a:rPr lang="tr-TR" sz="1600" dirty="0">
                <a:solidFill>
                  <a:schemeClr val="tx2"/>
                </a:solidFill>
              </a:rPr>
              <a:t>anlamda yakın </a:t>
            </a:r>
            <a:r>
              <a:rPr lang="tr-TR" sz="1600" dirty="0" smtClean="0">
                <a:solidFill>
                  <a:schemeClr val="tx2"/>
                </a:solidFill>
              </a:rPr>
              <a:t>iletişim</a:t>
            </a:r>
            <a:endParaRPr lang="tr-TR" sz="1600" dirty="0" smtClean="0">
              <a:solidFill>
                <a:schemeClr val="tx2"/>
              </a:solidFill>
              <a:ea typeface="Times New Roman" panose="02020603050405020304" pitchFamily="18" charset="0"/>
              <a:cs typeface="Times New Roman" panose="02020603050405020304" pitchFamily="18" charset="0"/>
            </a:endParaRPr>
          </a:p>
          <a:p>
            <a:pPr lvl="0"/>
            <a:r>
              <a:rPr lang="tr-TR" sz="1600" dirty="0" smtClean="0">
                <a:solidFill>
                  <a:schemeClr val="tx2"/>
                </a:solidFill>
                <a:cs typeface="Times New Roman" panose="02020603050405020304" pitchFamily="18" charset="0"/>
              </a:rPr>
              <a:t>Yaklaşık 10 yıllık s</a:t>
            </a:r>
            <a:r>
              <a:rPr lang="tr-TR" sz="1600" dirty="0" smtClean="0">
                <a:solidFill>
                  <a:schemeClr val="tx2"/>
                </a:solidFill>
              </a:rPr>
              <a:t>oru bankasına sahip olunması</a:t>
            </a:r>
            <a:endParaRPr lang="tr-TR" sz="1600" dirty="0" smtClean="0">
              <a:solidFill>
                <a:schemeClr val="tx2"/>
              </a:solidFill>
              <a:ea typeface="Times New Roman" panose="02020603050405020304" pitchFamily="18" charset="0"/>
              <a:cs typeface="Times New Roman" panose="02020603050405020304" pitchFamily="18" charset="0"/>
            </a:endParaRPr>
          </a:p>
          <a:p>
            <a:r>
              <a:rPr lang="tr-TR" sz="1600" dirty="0" smtClean="0">
                <a:solidFill>
                  <a:schemeClr val="tx2"/>
                </a:solidFill>
                <a:ea typeface="Times New Roman" panose="02020603050405020304" pitchFamily="18" charset="0"/>
                <a:cs typeface="Times New Roman" panose="02020603050405020304" pitchFamily="18" charset="0"/>
              </a:rPr>
              <a:t>Öğretim </a:t>
            </a:r>
            <a:r>
              <a:rPr lang="tr-TR" sz="1600" dirty="0">
                <a:solidFill>
                  <a:schemeClr val="tx2"/>
                </a:solidFill>
                <a:ea typeface="Times New Roman" panose="02020603050405020304" pitchFamily="18" charset="0"/>
                <a:cs typeface="Times New Roman" panose="02020603050405020304" pitchFamily="18" charset="0"/>
              </a:rPr>
              <a:t>üyelerinin % 90’a yakınının eğitim becerileri (Eğitici Eğitimi) kursu almış </a:t>
            </a:r>
            <a:r>
              <a:rPr lang="tr-TR" sz="1600" dirty="0" smtClean="0">
                <a:solidFill>
                  <a:schemeClr val="tx2"/>
                </a:solidFill>
                <a:ea typeface="Times New Roman" panose="02020603050405020304" pitchFamily="18" charset="0"/>
                <a:cs typeface="Times New Roman" panose="02020603050405020304" pitchFamily="18" charset="0"/>
              </a:rPr>
              <a:t>olması</a:t>
            </a:r>
          </a:p>
          <a:p>
            <a:pPr lvl="0"/>
            <a:r>
              <a:rPr lang="tr-TR" sz="1600" dirty="0" smtClean="0">
                <a:solidFill>
                  <a:schemeClr val="tx2"/>
                </a:solidFill>
                <a:ea typeface="Times New Roman" panose="02020603050405020304" pitchFamily="18" charset="0"/>
                <a:cs typeface="Times New Roman" panose="02020603050405020304" pitchFamily="18" charset="0"/>
              </a:rPr>
              <a:t>ERASMUS </a:t>
            </a:r>
            <a:r>
              <a:rPr lang="tr-TR" sz="1600" dirty="0">
                <a:solidFill>
                  <a:schemeClr val="tx2"/>
                </a:solidFill>
                <a:ea typeface="Times New Roman" panose="02020603050405020304" pitchFamily="18" charset="0"/>
                <a:cs typeface="Times New Roman" panose="02020603050405020304" pitchFamily="18" charset="0"/>
              </a:rPr>
              <a:t>ve FARABİ öğrenci değişim programlarının aktif </a:t>
            </a:r>
            <a:r>
              <a:rPr lang="tr-TR" sz="1600" dirty="0" smtClean="0">
                <a:solidFill>
                  <a:schemeClr val="tx2"/>
                </a:solidFill>
                <a:ea typeface="Times New Roman" panose="02020603050405020304" pitchFamily="18" charset="0"/>
                <a:cs typeface="Times New Roman" panose="02020603050405020304" pitchFamily="18" charset="0"/>
              </a:rPr>
              <a:t>olarak sürmesi</a:t>
            </a:r>
          </a:p>
          <a:p>
            <a:r>
              <a:rPr lang="tr-TR" sz="1600" dirty="0" smtClean="0">
                <a:solidFill>
                  <a:schemeClr val="tx2"/>
                </a:solidFill>
                <a:ea typeface="Times New Roman" panose="02020603050405020304" pitchFamily="18" charset="0"/>
                <a:cs typeface="Times New Roman" panose="02020603050405020304" pitchFamily="18" charset="0"/>
              </a:rPr>
              <a:t>Ulusal </a:t>
            </a:r>
            <a:r>
              <a:rPr lang="tr-TR" sz="1600" dirty="0">
                <a:solidFill>
                  <a:schemeClr val="tx2"/>
                </a:solidFill>
                <a:ea typeface="Times New Roman" panose="02020603050405020304" pitchFamily="18" charset="0"/>
                <a:cs typeface="Times New Roman" panose="02020603050405020304" pitchFamily="18" charset="0"/>
              </a:rPr>
              <a:t>ve Uluslararası bilimsel kongrelere katılımların yüksek düzeyde </a:t>
            </a:r>
            <a:r>
              <a:rPr lang="tr-TR" sz="1600" dirty="0" smtClean="0">
                <a:solidFill>
                  <a:schemeClr val="tx2"/>
                </a:solidFill>
                <a:ea typeface="Times New Roman" panose="02020603050405020304" pitchFamily="18" charset="0"/>
                <a:cs typeface="Times New Roman" panose="02020603050405020304" pitchFamily="18" charset="0"/>
              </a:rPr>
              <a:t>olması</a:t>
            </a:r>
          </a:p>
          <a:p>
            <a:r>
              <a:rPr lang="tr-TR" sz="1600" dirty="0" smtClean="0">
                <a:solidFill>
                  <a:schemeClr val="tx2"/>
                </a:solidFill>
                <a:ea typeface="Times New Roman" panose="02020603050405020304" pitchFamily="18" charset="0"/>
                <a:cs typeface="Times New Roman" panose="02020603050405020304" pitchFamily="18" charset="0"/>
              </a:rPr>
              <a:t>Laboratuvarlarımızın </a:t>
            </a:r>
            <a:r>
              <a:rPr lang="tr-TR" sz="1600" dirty="0">
                <a:solidFill>
                  <a:schemeClr val="tx2"/>
                </a:solidFill>
                <a:ea typeface="Times New Roman" panose="02020603050405020304" pitchFamily="18" charset="0"/>
                <a:cs typeface="Times New Roman" panose="02020603050405020304" pitchFamily="18" charset="0"/>
              </a:rPr>
              <a:t>iş sağlığı ve güvenliği kriterlerine göre yapılandırılmış </a:t>
            </a:r>
            <a:r>
              <a:rPr lang="tr-TR" sz="1600" dirty="0" smtClean="0">
                <a:solidFill>
                  <a:schemeClr val="tx2"/>
                </a:solidFill>
                <a:ea typeface="Times New Roman" panose="02020603050405020304" pitchFamily="18" charset="0"/>
                <a:cs typeface="Times New Roman" panose="02020603050405020304" pitchFamily="18" charset="0"/>
              </a:rPr>
              <a:t>olması</a:t>
            </a:r>
          </a:p>
          <a:p>
            <a:r>
              <a:rPr lang="tr-TR" sz="1600" dirty="0" smtClean="0">
                <a:solidFill>
                  <a:schemeClr val="tx2"/>
                </a:solidFill>
                <a:ea typeface="Times New Roman" panose="02020603050405020304" pitchFamily="18" charset="0"/>
                <a:cs typeface="Times New Roman" panose="02020603050405020304" pitchFamily="18" charset="0"/>
              </a:rPr>
              <a:t>Tıp eğitimi programımızın Program ve Müfredat Geliştirme Komisyonu tarafından her yıl sonunda program değerlendirme raporunun oluşturulması</a:t>
            </a:r>
            <a:endParaRPr lang="tr-TR" sz="1600" dirty="0">
              <a:solidFill>
                <a:schemeClr val="tx2"/>
              </a:solidFill>
              <a:ea typeface="Times New Roman" panose="02020603050405020304" pitchFamily="18" charset="0"/>
              <a:cs typeface="Times New Roman" panose="02020603050405020304" pitchFamily="18" charset="0"/>
            </a:endParaRPr>
          </a:p>
          <a:p>
            <a:pPr lvl="0"/>
            <a:endParaRPr lang="tr-TR" sz="1400" dirty="0">
              <a:ea typeface="Times New Roman" panose="02020603050405020304" pitchFamily="18" charset="0"/>
              <a:cs typeface="Times New Roman" panose="02020603050405020304" pitchFamily="18" charset="0"/>
            </a:endParaRPr>
          </a:p>
          <a:p>
            <a:endParaRPr lang="tr-TR" sz="1400" dirty="0" smtClean="0">
              <a:solidFill>
                <a:srgbClr val="000000"/>
              </a:solidFill>
              <a:ea typeface="Times New Roman" panose="02020603050405020304" pitchFamily="18" charset="0"/>
            </a:endParaRPr>
          </a:p>
          <a:p>
            <a:pPr lvl="0" algn="just">
              <a:lnSpc>
                <a:spcPct val="150000"/>
              </a:lnSpc>
              <a:spcAft>
                <a:spcPts val="0"/>
              </a:spcAft>
              <a:buFont typeface="Wingdings" panose="05000000000000000000" pitchFamily="2" charset="2"/>
              <a:buChar char=""/>
              <a:tabLst>
                <a:tab pos="114300" algn="l"/>
                <a:tab pos="676275" algn="l"/>
              </a:tabLst>
            </a:pPr>
            <a:endParaRPr lang="tr-TR" sz="1400" dirty="0" smtClean="0">
              <a:solidFill>
                <a:srgbClr val="000000"/>
              </a:solidFill>
              <a:ea typeface="Times New Roman" panose="02020603050405020304" pitchFamily="18" charset="0"/>
            </a:endParaRPr>
          </a:p>
          <a:p>
            <a:pPr lvl="0"/>
            <a:endParaRPr lang="tr-TR" sz="1400" dirty="0" smtClean="0">
              <a:solidFill>
                <a:srgbClr val="000000"/>
              </a:solidFill>
              <a:ea typeface="Times New Roman" panose="02020603050405020304" pitchFamily="18" charset="0"/>
            </a:endParaRPr>
          </a:p>
          <a:p>
            <a:pPr lvl="0"/>
            <a:endParaRPr lang="tr-TR" sz="1600" dirty="0"/>
          </a:p>
          <a:p>
            <a:endParaRPr lang="tr-TR" sz="1600" dirty="0"/>
          </a:p>
        </p:txBody>
      </p:sp>
    </p:spTree>
    <p:extLst>
      <p:ext uri="{BB962C8B-B14F-4D97-AF65-F5344CB8AC3E}">
        <p14:creationId xmlns:p14="http://schemas.microsoft.com/office/powerpoint/2010/main" val="12270056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40495" y="548680"/>
            <a:ext cx="8229600" cy="2592288"/>
          </a:xfrm>
        </p:spPr>
        <p:txBody>
          <a:bodyPr/>
          <a:lstStyle/>
          <a:p>
            <a:r>
              <a:rPr lang="tr-TR" sz="4000" b="1" dirty="0" smtClean="0">
                <a:latin typeface="Gabriola" panose="04040605051002020D02" pitchFamily="82" charset="0"/>
              </a:rPr>
              <a:t>SİZLERİ,</a:t>
            </a:r>
            <a:br>
              <a:rPr lang="tr-TR" sz="4000" b="1" dirty="0" smtClean="0">
                <a:latin typeface="Gabriola" panose="04040605051002020D02" pitchFamily="82" charset="0"/>
              </a:rPr>
            </a:br>
            <a:r>
              <a:rPr lang="tr-TR" sz="4000" b="1" dirty="0" smtClean="0">
                <a:latin typeface="Gabriola" panose="04040605051002020D02" pitchFamily="82" charset="0"/>
              </a:rPr>
              <a:t>İYİ BİR HEKİM OLARAK YETİŞTİRMEK İÇİN, </a:t>
            </a:r>
            <a:br>
              <a:rPr lang="tr-TR" sz="4000" b="1" dirty="0" smtClean="0">
                <a:latin typeface="Gabriola" panose="04040605051002020D02" pitchFamily="82" charset="0"/>
              </a:rPr>
            </a:br>
            <a:r>
              <a:rPr lang="tr-TR" sz="4000" b="1" dirty="0" smtClean="0">
                <a:latin typeface="Gabriola" panose="04040605051002020D02" pitchFamily="82" charset="0"/>
              </a:rPr>
              <a:t>MERSİN ÜNİVERSİTESİ TIP FAKÜLTESİNE BEKLİYORUZ</a:t>
            </a:r>
            <a:endParaRPr lang="en-GB" sz="4000" b="1" dirty="0">
              <a:latin typeface="Gabriola" panose="04040605051002020D02" pitchFamily="82" charset="0"/>
            </a:endParaRPr>
          </a:p>
        </p:txBody>
      </p:sp>
      <p:pic>
        <p:nvPicPr>
          <p:cNvPr id="4" name="Picture 4" descr="mersin üniversitesi tıp fakültesi amblemi ile ilgili görsel sonucu"/>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07924" y="3642655"/>
            <a:ext cx="1988840" cy="198884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UMMC Commencement - University of Mississippi Medical Cent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681" y="3645024"/>
            <a:ext cx="2583073" cy="201802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Real-Life Experiences of Medical Students After Graduation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79934" y="3796984"/>
            <a:ext cx="3347864" cy="1714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97457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4253</TotalTime>
  <Words>2737</Words>
  <Application>Microsoft Office PowerPoint</Application>
  <PresentationFormat>Ekran Gösterisi (4:3)</PresentationFormat>
  <Paragraphs>1045</Paragraphs>
  <Slides>54</Slides>
  <Notes>1</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54</vt:i4>
      </vt:variant>
    </vt:vector>
  </HeadingPairs>
  <TitlesOfParts>
    <vt:vector size="63" baseType="lpstr">
      <vt:lpstr>Arial</vt:lpstr>
      <vt:lpstr>Calibri</vt:lpstr>
      <vt:lpstr>Comic Sans MS</vt:lpstr>
      <vt:lpstr>Gabriola</vt:lpstr>
      <vt:lpstr>Open Sans</vt:lpstr>
      <vt:lpstr>Tahoma</vt:lpstr>
      <vt:lpstr>Times New Roman</vt:lpstr>
      <vt:lpstr>Wingdings</vt:lpstr>
      <vt:lpstr>Ofis Teması</vt:lpstr>
      <vt:lpstr>  MERSİN ÜNİVERSİTESİ TIP FAKÜLTESİ  </vt:lpstr>
      <vt:lpstr>KURULUŞ</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TSE EN ISO Kalite Yönetim Sistemi Belgesi</vt:lpstr>
      <vt:lpstr>TSE EN ISO 9001: 2015  Kalite Yönetim Sistemi Belgesi</vt:lpstr>
      <vt:lpstr>PowerPoint Sunusu</vt:lpstr>
      <vt:lpstr>PowerPoint Sunusu</vt:lpstr>
      <vt:lpstr>MEÜTF VİZYONU</vt:lpstr>
      <vt:lpstr>MEÜTF MİSYONU</vt:lpstr>
      <vt:lpstr>Kurumsal Amaç</vt:lpstr>
      <vt:lpstr>Kazanılması Gereken Temel/Çekirdek Yeterlilikler</vt:lpstr>
      <vt:lpstr>TIP EĞİTİMİ PROGRAMIMIZ</vt:lpstr>
      <vt:lpstr>MERSİN ÜNİVERSİTESİ TIP FAKÜLTESİ PROGRAMI 2020-2021 EĞİTİM ÖĞRETİM YILI YERLEŞTİRME BİLGİLERİ</vt:lpstr>
      <vt:lpstr> Eğitim ve Araştırma Alanları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2019-2020 EĞİTİM-ÖĞRETİM YILI Öğrenci Sayısı</vt:lpstr>
      <vt:lpstr>Yabancı Uyruklu Öğrenci</vt:lpstr>
      <vt:lpstr>2020-2021  Öğrenci - Öğretim Elemanı Oranı</vt:lpstr>
      <vt:lpstr>ERASMUS  (Yurtdışı Öğrenci Değişim Programı)</vt:lpstr>
      <vt:lpstr>PowerPoint Sunusu</vt:lpstr>
      <vt:lpstr>FARABİ   (Yurtiçi Öğrenci Değişim Programı)</vt:lpstr>
      <vt:lpstr>MEÜTF KURUL, KOMİSYON VE KOORDİNATÖRLÜKLERİ</vt:lpstr>
      <vt:lpstr>Program Değerlendirme Şeması</vt:lpstr>
      <vt:lpstr>PowerPoint Sunusu</vt:lpstr>
      <vt:lpstr>MEÜTF 2019 YILINDA ‘’TIP EĞİTİMİ PROGRAMLARINI DEĞERLENDİRME VE AKREDİTASYON DERNEĞİ’’ TARAFINDAN TEKRAR 6 YILLIĞINA  AKREDİTE EDİLMİŞTİR. </vt:lpstr>
      <vt:lpstr>RE-AKREDİTE FAKÜLTE</vt:lpstr>
      <vt:lpstr>UZMANLIK EĞİTİMİ AKREDİTE OLAN ANABİLİM/BİLİM DALLARI</vt:lpstr>
      <vt:lpstr>BİLİMSEL TOPLANTILAR</vt:lpstr>
      <vt:lpstr>PowerPoint Sunusu</vt:lpstr>
      <vt:lpstr>ÖĞRENCİLERLE BİLİMSEL ÇALIŞMALAR</vt:lpstr>
      <vt:lpstr>BEYAZ ÖNLÜK GİYME TÖRENİ</vt:lpstr>
      <vt:lpstr>MEZUNİYET TÖRENİ</vt:lpstr>
      <vt:lpstr>PowerPoint Sunusu</vt:lpstr>
      <vt:lpstr>PowerPoint Sunusu</vt:lpstr>
      <vt:lpstr>2019-2020 EĞİTİM-ÖĞRETİM YILI MEZUNİYET TÖRENİ</vt:lpstr>
      <vt:lpstr>PowerPoint Sunusu</vt:lpstr>
      <vt:lpstr>GÜÇLÜ YÖNLERİMİZ</vt:lpstr>
      <vt:lpstr>SİZLERİ, İYİ BİR HEKİM OLARAK YETİŞTİRMEK İÇİN,  MERSİN ÜNİVERSİTESİ TIP FAKÜLTESİNE BEKLİYORUZ</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2015-2016 Eğitim-Öğretim Yılı Öğrenci Bilgileri</dc:title>
  <dc:creator>qw</dc:creator>
  <cp:lastModifiedBy>admin</cp:lastModifiedBy>
  <cp:revision>431</cp:revision>
  <dcterms:created xsi:type="dcterms:W3CDTF">2016-09-21T08:40:06Z</dcterms:created>
  <dcterms:modified xsi:type="dcterms:W3CDTF">2021-08-02T12:16:13Z</dcterms:modified>
</cp:coreProperties>
</file>