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311" r:id="rId2"/>
    <p:sldId id="519" r:id="rId3"/>
    <p:sldId id="520" r:id="rId4"/>
    <p:sldId id="521" r:id="rId5"/>
    <p:sldId id="522" r:id="rId6"/>
    <p:sldId id="567" r:id="rId7"/>
    <p:sldId id="568" r:id="rId8"/>
    <p:sldId id="569" r:id="rId9"/>
    <p:sldId id="570" r:id="rId10"/>
    <p:sldId id="571" r:id="rId11"/>
    <p:sldId id="582" r:id="rId12"/>
    <p:sldId id="583" r:id="rId13"/>
    <p:sldId id="584" r:id="rId14"/>
    <p:sldId id="524" r:id="rId15"/>
    <p:sldId id="525" r:id="rId16"/>
    <p:sldId id="564" r:id="rId17"/>
    <p:sldId id="566" r:id="rId18"/>
    <p:sldId id="576" r:id="rId19"/>
    <p:sldId id="536" r:id="rId20"/>
    <p:sldId id="537" r:id="rId21"/>
    <p:sldId id="538" r:id="rId22"/>
    <p:sldId id="539" r:id="rId23"/>
    <p:sldId id="540" r:id="rId24"/>
    <p:sldId id="541" r:id="rId25"/>
    <p:sldId id="542" r:id="rId26"/>
    <p:sldId id="543" r:id="rId27"/>
    <p:sldId id="544" r:id="rId28"/>
    <p:sldId id="579" r:id="rId29"/>
    <p:sldId id="580" r:id="rId30"/>
    <p:sldId id="581" r:id="rId31"/>
    <p:sldId id="549" r:id="rId32"/>
    <p:sldId id="550" r:id="rId33"/>
    <p:sldId id="553" r:id="rId34"/>
    <p:sldId id="572" r:id="rId35"/>
    <p:sldId id="578" r:id="rId36"/>
    <p:sldId id="577" r:id="rId37"/>
    <p:sldId id="573" r:id="rId38"/>
    <p:sldId id="574" r:id="rId39"/>
    <p:sldId id="575" r:id="rId40"/>
    <p:sldId id="555" r:id="rId41"/>
    <p:sldId id="556" r:id="rId42"/>
    <p:sldId id="557" r:id="rId43"/>
    <p:sldId id="501" r:id="rId44"/>
    <p:sldId id="497" r:id="rId45"/>
    <p:sldId id="496" r:id="rId46"/>
    <p:sldId id="500" r:id="rId47"/>
    <p:sldId id="560" r:id="rId48"/>
    <p:sldId id="585" r:id="rId49"/>
    <p:sldId id="518" r:id="rId50"/>
    <p:sldId id="459" r:id="rId51"/>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609" autoAdjust="0"/>
  </p:normalViewPr>
  <p:slideViewPr>
    <p:cSldViewPr>
      <p:cViewPr varScale="1">
        <p:scale>
          <a:sx n="68" d="100"/>
          <a:sy n="68" d="100"/>
        </p:scale>
        <p:origin x="1446" y="6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279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871AEA-D0C9-4073-B4EC-7D3FA5C2DB52}"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tr-TR"/>
        </a:p>
      </dgm:t>
    </dgm:pt>
    <dgm:pt modelId="{C382E4D8-09DE-4CE6-B0AB-53F04ACD638E}">
      <dgm:prSet phldrT="[Metin]" custT="1"/>
      <dgm:spPr>
        <a:solidFill>
          <a:schemeClr val="accent6">
            <a:lumMod val="75000"/>
          </a:schemeClr>
        </a:solidFill>
        <a:ln>
          <a:noFill/>
        </a:ln>
      </dgm:spPr>
      <dgm:t>
        <a:bodyPr/>
        <a:lstStyle/>
        <a:p>
          <a:r>
            <a:rPr lang="tr-TR" sz="1050" dirty="0"/>
            <a:t>Kurullar</a:t>
          </a:r>
        </a:p>
      </dgm:t>
    </dgm:pt>
    <dgm:pt modelId="{136DC1BE-DB24-4CB2-B4B7-967DEF1CFA13}" type="parTrans" cxnId="{E555FDE5-9803-42FB-8ED7-8B95CD86BA73}">
      <dgm:prSet/>
      <dgm:spPr>
        <a:solidFill>
          <a:schemeClr val="accent2"/>
        </a:solidFill>
      </dgm:spPr>
      <dgm:t>
        <a:bodyPr/>
        <a:lstStyle/>
        <a:p>
          <a:endParaRPr lang="tr-TR"/>
        </a:p>
      </dgm:t>
    </dgm:pt>
    <dgm:pt modelId="{BDBE8305-6462-4A80-8999-6D277FFED8D1}" type="sibTrans" cxnId="{E555FDE5-9803-42FB-8ED7-8B95CD86BA73}">
      <dgm:prSet/>
      <dgm:spPr/>
      <dgm:t>
        <a:bodyPr/>
        <a:lstStyle/>
        <a:p>
          <a:endParaRPr lang="tr-TR"/>
        </a:p>
      </dgm:t>
    </dgm:pt>
    <dgm:pt modelId="{24618D79-F035-4BB8-B305-D1610A5FE6C3}">
      <dgm:prSet phldrT="[Metin]" custT="1"/>
      <dgm:spPr>
        <a:solidFill>
          <a:schemeClr val="accent6">
            <a:lumMod val="75000"/>
          </a:schemeClr>
        </a:solidFill>
        <a:ln>
          <a:noFill/>
        </a:ln>
      </dgm:spPr>
      <dgm:t>
        <a:bodyPr/>
        <a:lstStyle/>
        <a:p>
          <a:r>
            <a:rPr lang="tr-TR" sz="1100" dirty="0"/>
            <a:t>Komisyonlar</a:t>
          </a:r>
        </a:p>
      </dgm:t>
    </dgm:pt>
    <dgm:pt modelId="{42455D27-BD43-418A-BAB1-F26BBDE76644}" type="parTrans" cxnId="{26AF73AA-570F-4E7F-889D-F3B1E0795108}">
      <dgm:prSet/>
      <dgm:spPr/>
      <dgm:t>
        <a:bodyPr/>
        <a:lstStyle/>
        <a:p>
          <a:endParaRPr lang="tr-TR"/>
        </a:p>
      </dgm:t>
    </dgm:pt>
    <dgm:pt modelId="{C8695F99-7E44-4922-8ABD-B4CAA116D885}" type="sibTrans" cxnId="{26AF73AA-570F-4E7F-889D-F3B1E0795108}">
      <dgm:prSet/>
      <dgm:spPr/>
      <dgm:t>
        <a:bodyPr/>
        <a:lstStyle/>
        <a:p>
          <a:endParaRPr lang="tr-TR"/>
        </a:p>
      </dgm:t>
    </dgm:pt>
    <dgm:pt modelId="{23D6A3CA-05AB-4B53-8CF4-2D1232675FC1}">
      <dgm:prSet custT="1"/>
      <dgm:spPr>
        <a:solidFill>
          <a:srgbClr val="4784FF"/>
        </a:solidFill>
      </dgm:spPr>
      <dgm:t>
        <a:bodyPr/>
        <a:lstStyle/>
        <a:p>
          <a:r>
            <a:rPr lang="tr-TR" sz="500" dirty="0"/>
            <a:t>Öz Değerlendirme Kurulu</a:t>
          </a:r>
        </a:p>
      </dgm:t>
    </dgm:pt>
    <dgm:pt modelId="{0660EDB2-E8DF-4F5E-9728-E62C92EEA43B}" type="parTrans" cxnId="{036179DD-28A6-4F9A-BE9A-3447496A93CB}">
      <dgm:prSet/>
      <dgm:spPr/>
      <dgm:t>
        <a:bodyPr/>
        <a:lstStyle/>
        <a:p>
          <a:endParaRPr lang="tr-TR"/>
        </a:p>
      </dgm:t>
    </dgm:pt>
    <dgm:pt modelId="{6090AD2B-1C83-4A11-92AF-971B53F32203}" type="sibTrans" cxnId="{036179DD-28A6-4F9A-BE9A-3447496A93CB}">
      <dgm:prSet/>
      <dgm:spPr/>
      <dgm:t>
        <a:bodyPr/>
        <a:lstStyle/>
        <a:p>
          <a:endParaRPr lang="tr-TR"/>
        </a:p>
      </dgm:t>
    </dgm:pt>
    <dgm:pt modelId="{BA04BD51-81F6-45E9-81DE-6ACBB16895E2}">
      <dgm:prSet custT="1"/>
      <dgm:spPr>
        <a:solidFill>
          <a:srgbClr val="4784FF"/>
        </a:solidFill>
      </dgm:spPr>
      <dgm:t>
        <a:bodyPr/>
        <a:lstStyle/>
        <a:p>
          <a:r>
            <a:rPr lang="tr-TR" sz="500" dirty="0"/>
            <a:t>Lisans Eğitimi Koordinatörler Kurulu</a:t>
          </a:r>
        </a:p>
      </dgm:t>
    </dgm:pt>
    <dgm:pt modelId="{4D02D88C-1F09-487E-A29F-3248FA243383}" type="parTrans" cxnId="{4C8C8B22-BD4B-437E-B157-A5CEC7D940C9}">
      <dgm:prSet/>
      <dgm:spPr/>
      <dgm:t>
        <a:bodyPr/>
        <a:lstStyle/>
        <a:p>
          <a:endParaRPr lang="tr-TR"/>
        </a:p>
      </dgm:t>
    </dgm:pt>
    <dgm:pt modelId="{0F2828E1-154B-47BE-BB8A-8F6C702CC7ED}" type="sibTrans" cxnId="{4C8C8B22-BD4B-437E-B157-A5CEC7D940C9}">
      <dgm:prSet/>
      <dgm:spPr/>
      <dgm:t>
        <a:bodyPr/>
        <a:lstStyle/>
        <a:p>
          <a:endParaRPr lang="tr-TR"/>
        </a:p>
      </dgm:t>
    </dgm:pt>
    <dgm:pt modelId="{E158F1E1-5D06-4342-99F2-84F76D046356}">
      <dgm:prSet custT="1"/>
      <dgm:spPr>
        <a:solidFill>
          <a:srgbClr val="4784FF"/>
        </a:solidFill>
      </dgm:spPr>
      <dgm:t>
        <a:bodyPr/>
        <a:lstStyle/>
        <a:p>
          <a:r>
            <a:rPr lang="tr-TR" sz="500" dirty="0"/>
            <a:t>Mezuniyet Sonrası Eğitim Koordinasyon Kurulu</a:t>
          </a:r>
        </a:p>
      </dgm:t>
    </dgm:pt>
    <dgm:pt modelId="{D26A97B4-C6FB-4DE2-AD2F-7B710101D897}" type="parTrans" cxnId="{5BFC25F3-8B8B-4D2E-ABF7-7BEC54C6C2B0}">
      <dgm:prSet/>
      <dgm:spPr/>
      <dgm:t>
        <a:bodyPr/>
        <a:lstStyle/>
        <a:p>
          <a:endParaRPr lang="tr-TR"/>
        </a:p>
      </dgm:t>
    </dgm:pt>
    <dgm:pt modelId="{9CFB3163-CD33-4673-93B3-9F91CD2E7691}" type="sibTrans" cxnId="{5BFC25F3-8B8B-4D2E-ABF7-7BEC54C6C2B0}">
      <dgm:prSet/>
      <dgm:spPr/>
      <dgm:t>
        <a:bodyPr/>
        <a:lstStyle/>
        <a:p>
          <a:endParaRPr lang="tr-TR"/>
        </a:p>
      </dgm:t>
    </dgm:pt>
    <dgm:pt modelId="{9AD15565-4375-4071-A104-8E7726B7D3A4}">
      <dgm:prSet custT="1"/>
      <dgm:spPr>
        <a:solidFill>
          <a:srgbClr val="4784FF"/>
        </a:solidFill>
      </dgm:spPr>
      <dgm:t>
        <a:bodyPr/>
        <a:lstStyle/>
        <a:p>
          <a:r>
            <a:rPr lang="tr-TR" sz="500" dirty="0"/>
            <a:t>Yayın ve </a:t>
          </a:r>
          <a:r>
            <a:rPr lang="tr-TR" sz="500" dirty="0" err="1"/>
            <a:t>Dökümantasyon</a:t>
          </a:r>
          <a:r>
            <a:rPr lang="tr-TR" sz="500" dirty="0"/>
            <a:t> Kurulu</a:t>
          </a:r>
        </a:p>
      </dgm:t>
    </dgm:pt>
    <dgm:pt modelId="{83566EBA-9868-4401-9717-42A88751A13F}" type="parTrans" cxnId="{A7898687-04E1-495B-916A-ED281B011308}">
      <dgm:prSet/>
      <dgm:spPr/>
      <dgm:t>
        <a:bodyPr/>
        <a:lstStyle/>
        <a:p>
          <a:endParaRPr lang="tr-TR"/>
        </a:p>
      </dgm:t>
    </dgm:pt>
    <dgm:pt modelId="{49F88494-5F71-410B-9D45-EC15B24EB1FD}" type="sibTrans" cxnId="{A7898687-04E1-495B-916A-ED281B011308}">
      <dgm:prSet/>
      <dgm:spPr/>
      <dgm:t>
        <a:bodyPr/>
        <a:lstStyle/>
        <a:p>
          <a:endParaRPr lang="tr-TR"/>
        </a:p>
      </dgm:t>
    </dgm:pt>
    <dgm:pt modelId="{DC73B517-DB3C-4876-B923-4A814E58C4A9}">
      <dgm:prSet custT="1"/>
      <dgm:spPr>
        <a:solidFill>
          <a:srgbClr val="005EA4"/>
        </a:solidFill>
      </dgm:spPr>
      <dgm:t>
        <a:bodyPr/>
        <a:lstStyle/>
        <a:p>
          <a:r>
            <a:rPr lang="tr-TR" sz="500" dirty="0"/>
            <a:t>Mezun Komisyonu</a:t>
          </a:r>
        </a:p>
      </dgm:t>
    </dgm:pt>
    <dgm:pt modelId="{0F848211-B1CF-4529-840E-6EE2C04ECEC9}" type="parTrans" cxnId="{2691C808-CDD8-4EF3-8325-18682F91A649}">
      <dgm:prSet/>
      <dgm:spPr/>
      <dgm:t>
        <a:bodyPr/>
        <a:lstStyle/>
        <a:p>
          <a:endParaRPr lang="tr-TR"/>
        </a:p>
      </dgm:t>
    </dgm:pt>
    <dgm:pt modelId="{62EFCCFC-0E90-4220-9990-F9E0A1AABE1C}" type="sibTrans" cxnId="{2691C808-CDD8-4EF3-8325-18682F91A649}">
      <dgm:prSet/>
      <dgm:spPr/>
      <dgm:t>
        <a:bodyPr/>
        <a:lstStyle/>
        <a:p>
          <a:endParaRPr lang="tr-TR"/>
        </a:p>
      </dgm:t>
    </dgm:pt>
    <dgm:pt modelId="{E7C2E55C-182A-4120-8974-F593AAB6ED6A}">
      <dgm:prSet custT="1"/>
      <dgm:spPr>
        <a:solidFill>
          <a:srgbClr val="005EA4"/>
        </a:solidFill>
      </dgm:spPr>
      <dgm:t>
        <a:bodyPr/>
        <a:lstStyle/>
        <a:p>
          <a:r>
            <a:rPr lang="tr-TR" sz="500" dirty="0"/>
            <a:t>Sürekli Mesleki Gelişim Etkinlik Komisyonu</a:t>
          </a:r>
        </a:p>
      </dgm:t>
    </dgm:pt>
    <dgm:pt modelId="{C8343AF8-DBB5-4835-ACF6-10889C750EE1}" type="parTrans" cxnId="{05C6F878-C2F0-435F-A1D0-5C66103926D5}">
      <dgm:prSet/>
      <dgm:spPr/>
      <dgm:t>
        <a:bodyPr/>
        <a:lstStyle/>
        <a:p>
          <a:endParaRPr lang="tr-TR"/>
        </a:p>
      </dgm:t>
    </dgm:pt>
    <dgm:pt modelId="{F17ADAE2-9542-4AEC-A1EF-B4CF5104480D}" type="sibTrans" cxnId="{05C6F878-C2F0-435F-A1D0-5C66103926D5}">
      <dgm:prSet/>
      <dgm:spPr/>
      <dgm:t>
        <a:bodyPr/>
        <a:lstStyle/>
        <a:p>
          <a:endParaRPr lang="tr-TR"/>
        </a:p>
      </dgm:t>
    </dgm:pt>
    <dgm:pt modelId="{DDF680E4-752D-4638-9CF9-F371DB821C24}">
      <dgm:prSet custT="1"/>
      <dgm:spPr>
        <a:solidFill>
          <a:srgbClr val="005EA4"/>
        </a:solidFill>
      </dgm:spPr>
      <dgm:t>
        <a:bodyPr/>
        <a:lstStyle/>
        <a:p>
          <a:r>
            <a:rPr lang="tr-TR" sz="500" dirty="0"/>
            <a:t>Geribildirim Anket Komisyonu</a:t>
          </a:r>
        </a:p>
      </dgm:t>
    </dgm:pt>
    <dgm:pt modelId="{E0437A5E-3F3D-4DEA-B57D-0A884976CD6E}" type="parTrans" cxnId="{AEE12EDA-366F-4E4F-A945-CF860587DC59}">
      <dgm:prSet/>
      <dgm:spPr/>
      <dgm:t>
        <a:bodyPr/>
        <a:lstStyle/>
        <a:p>
          <a:endParaRPr lang="tr-TR"/>
        </a:p>
      </dgm:t>
    </dgm:pt>
    <dgm:pt modelId="{6C81E13E-E404-440B-AACC-17BD7B6C44BE}" type="sibTrans" cxnId="{AEE12EDA-366F-4E4F-A945-CF860587DC59}">
      <dgm:prSet/>
      <dgm:spPr/>
      <dgm:t>
        <a:bodyPr/>
        <a:lstStyle/>
        <a:p>
          <a:endParaRPr lang="tr-TR"/>
        </a:p>
      </dgm:t>
    </dgm:pt>
    <dgm:pt modelId="{8CB009A7-1E6C-4510-B533-C5BBC2E36621}">
      <dgm:prSet custT="1"/>
      <dgm:spPr>
        <a:solidFill>
          <a:srgbClr val="005EA4"/>
        </a:solidFill>
      </dgm:spPr>
      <dgm:t>
        <a:bodyPr/>
        <a:lstStyle/>
        <a:p>
          <a:r>
            <a:rPr lang="tr-TR" sz="500" dirty="0"/>
            <a:t>Stratejik Plan Komisyonu</a:t>
          </a:r>
        </a:p>
      </dgm:t>
    </dgm:pt>
    <dgm:pt modelId="{4E36F1F4-F396-44E1-92BF-034903BF45C2}" type="parTrans" cxnId="{65681419-C1F7-4D5C-992C-CF0D62708B7D}">
      <dgm:prSet/>
      <dgm:spPr/>
      <dgm:t>
        <a:bodyPr/>
        <a:lstStyle/>
        <a:p>
          <a:endParaRPr lang="tr-TR"/>
        </a:p>
      </dgm:t>
    </dgm:pt>
    <dgm:pt modelId="{727FDA9D-A7F8-49AD-9937-C0851666EF59}" type="sibTrans" cxnId="{65681419-C1F7-4D5C-992C-CF0D62708B7D}">
      <dgm:prSet/>
      <dgm:spPr/>
      <dgm:t>
        <a:bodyPr/>
        <a:lstStyle/>
        <a:p>
          <a:endParaRPr lang="tr-TR"/>
        </a:p>
      </dgm:t>
    </dgm:pt>
    <dgm:pt modelId="{132308BB-1A09-4D2B-A22E-38AAE5928CE1}">
      <dgm:prSet custT="1"/>
      <dgm:spPr>
        <a:solidFill>
          <a:srgbClr val="005EA4"/>
        </a:solidFill>
      </dgm:spPr>
      <dgm:t>
        <a:bodyPr/>
        <a:lstStyle/>
        <a:p>
          <a:r>
            <a:rPr lang="tr-TR" sz="500" dirty="0"/>
            <a:t>Stajyer ve </a:t>
          </a:r>
          <a:r>
            <a:rPr lang="tr-TR" sz="500" dirty="0" err="1"/>
            <a:t>İntörn</a:t>
          </a:r>
          <a:r>
            <a:rPr lang="tr-TR" sz="500" dirty="0"/>
            <a:t> Yönergesi Komisyonu </a:t>
          </a:r>
        </a:p>
      </dgm:t>
    </dgm:pt>
    <dgm:pt modelId="{F26AE951-01B0-46EB-8012-51A2CC0183FA}" type="parTrans" cxnId="{B1B044C0-59C6-4918-A01B-51F8AACD0C76}">
      <dgm:prSet/>
      <dgm:spPr/>
      <dgm:t>
        <a:bodyPr/>
        <a:lstStyle/>
        <a:p>
          <a:endParaRPr lang="tr-TR"/>
        </a:p>
      </dgm:t>
    </dgm:pt>
    <dgm:pt modelId="{C30B4835-E871-4639-9979-0763E5388F3C}" type="sibTrans" cxnId="{B1B044C0-59C6-4918-A01B-51F8AACD0C76}">
      <dgm:prSet/>
      <dgm:spPr/>
      <dgm:t>
        <a:bodyPr/>
        <a:lstStyle/>
        <a:p>
          <a:endParaRPr lang="tr-TR"/>
        </a:p>
      </dgm:t>
    </dgm:pt>
    <dgm:pt modelId="{96EE9FB7-A42D-4D8C-AF6E-9597C2CF9D4A}">
      <dgm:prSet custT="1"/>
      <dgm:spPr>
        <a:solidFill>
          <a:srgbClr val="005EA4"/>
        </a:solidFill>
      </dgm:spPr>
      <dgm:t>
        <a:bodyPr/>
        <a:lstStyle/>
        <a:p>
          <a:r>
            <a:rPr lang="tr-TR" sz="500" dirty="0"/>
            <a:t>Öğrenci Kalite Komisyonu</a:t>
          </a:r>
        </a:p>
      </dgm:t>
    </dgm:pt>
    <dgm:pt modelId="{52161A3C-F55F-4965-853D-C3F6DBCF6B5D}" type="parTrans" cxnId="{F7A398DB-BA50-4F81-9DE8-DA6F89943514}">
      <dgm:prSet/>
      <dgm:spPr/>
      <dgm:t>
        <a:bodyPr/>
        <a:lstStyle/>
        <a:p>
          <a:endParaRPr lang="tr-TR"/>
        </a:p>
      </dgm:t>
    </dgm:pt>
    <dgm:pt modelId="{429A7459-1493-4F9E-8AF2-4D7D840EA049}" type="sibTrans" cxnId="{F7A398DB-BA50-4F81-9DE8-DA6F89943514}">
      <dgm:prSet/>
      <dgm:spPr/>
      <dgm:t>
        <a:bodyPr/>
        <a:lstStyle/>
        <a:p>
          <a:endParaRPr lang="tr-TR"/>
        </a:p>
      </dgm:t>
    </dgm:pt>
    <dgm:pt modelId="{0EE89F1E-3B30-4A66-BC64-3DCE6D5FD9E2}">
      <dgm:prSet custT="1"/>
      <dgm:spPr>
        <a:solidFill>
          <a:srgbClr val="005EA4"/>
        </a:solidFill>
      </dgm:spPr>
      <dgm:t>
        <a:bodyPr/>
        <a:lstStyle/>
        <a:p>
          <a:r>
            <a:rPr lang="tr-TR" sz="500" dirty="0"/>
            <a:t>Kariyer Günleri Düzenleme Komisyonu</a:t>
          </a:r>
        </a:p>
      </dgm:t>
    </dgm:pt>
    <dgm:pt modelId="{CE574968-82F9-48FD-ACAD-4AAAB46E1743}" type="parTrans" cxnId="{3BDF8714-291F-4F37-8DFD-1A5B512098DD}">
      <dgm:prSet/>
      <dgm:spPr/>
      <dgm:t>
        <a:bodyPr/>
        <a:lstStyle/>
        <a:p>
          <a:endParaRPr lang="tr-TR"/>
        </a:p>
      </dgm:t>
    </dgm:pt>
    <dgm:pt modelId="{BDB730E8-9BD0-4EBE-A5B9-A9A913EDE411}" type="sibTrans" cxnId="{3BDF8714-291F-4F37-8DFD-1A5B512098DD}">
      <dgm:prSet/>
      <dgm:spPr/>
      <dgm:t>
        <a:bodyPr/>
        <a:lstStyle/>
        <a:p>
          <a:endParaRPr lang="tr-TR"/>
        </a:p>
      </dgm:t>
    </dgm:pt>
    <dgm:pt modelId="{E68F0B62-E6B2-4722-93B8-7F5BAAA76177}">
      <dgm:prSet custT="1"/>
      <dgm:spPr>
        <a:solidFill>
          <a:srgbClr val="005EA4"/>
        </a:solidFill>
      </dgm:spPr>
      <dgm:t>
        <a:bodyPr/>
        <a:lstStyle/>
        <a:p>
          <a:r>
            <a:rPr lang="tr-TR" sz="500" dirty="0"/>
            <a:t>Öğrenci Danışmanlığı Koordinasyon Komisyonu</a:t>
          </a:r>
        </a:p>
      </dgm:t>
    </dgm:pt>
    <dgm:pt modelId="{1E3D6AA9-5295-4F27-AB94-3403D19441C2}" type="parTrans" cxnId="{F67A0570-43BC-4AFA-8B13-738150B23969}">
      <dgm:prSet/>
      <dgm:spPr/>
      <dgm:t>
        <a:bodyPr/>
        <a:lstStyle/>
        <a:p>
          <a:endParaRPr lang="tr-TR"/>
        </a:p>
      </dgm:t>
    </dgm:pt>
    <dgm:pt modelId="{73C79E29-8911-42BD-8B6C-580EBF43A3C0}" type="sibTrans" cxnId="{F67A0570-43BC-4AFA-8B13-738150B23969}">
      <dgm:prSet/>
      <dgm:spPr/>
      <dgm:t>
        <a:bodyPr/>
        <a:lstStyle/>
        <a:p>
          <a:endParaRPr lang="tr-TR"/>
        </a:p>
      </dgm:t>
    </dgm:pt>
    <dgm:pt modelId="{1F405A76-EC51-499E-9E2F-56C1BCCAE20B}">
      <dgm:prSet custT="1"/>
      <dgm:spPr>
        <a:solidFill>
          <a:srgbClr val="005EA4"/>
        </a:solidFill>
      </dgm:spPr>
      <dgm:t>
        <a:bodyPr/>
        <a:lstStyle/>
        <a:p>
          <a:r>
            <a:rPr lang="tr-TR" sz="500" dirty="0"/>
            <a:t>Akademik Faaliyetlere Gönüllü Öğrenci Katılımı (AFGÖK) Komisyonu</a:t>
          </a:r>
        </a:p>
      </dgm:t>
    </dgm:pt>
    <dgm:pt modelId="{02C7A910-5A85-4427-9EEA-370FD8E2C1A6}" type="parTrans" cxnId="{AA3FAD72-2B81-418B-B1DF-F6FF6FEA3B6C}">
      <dgm:prSet/>
      <dgm:spPr/>
      <dgm:t>
        <a:bodyPr/>
        <a:lstStyle/>
        <a:p>
          <a:endParaRPr lang="tr-TR"/>
        </a:p>
      </dgm:t>
    </dgm:pt>
    <dgm:pt modelId="{1D901354-7F11-4349-B4B5-FAF9F7DA4A5E}" type="sibTrans" cxnId="{AA3FAD72-2B81-418B-B1DF-F6FF6FEA3B6C}">
      <dgm:prSet/>
      <dgm:spPr/>
      <dgm:t>
        <a:bodyPr/>
        <a:lstStyle/>
        <a:p>
          <a:endParaRPr lang="tr-TR"/>
        </a:p>
      </dgm:t>
    </dgm:pt>
    <dgm:pt modelId="{BFEF3B26-0F7A-4125-A1E9-2205C23A97CF}">
      <dgm:prSet custT="1"/>
      <dgm:spPr>
        <a:solidFill>
          <a:srgbClr val="005EA4"/>
        </a:solidFill>
      </dgm:spPr>
      <dgm:t>
        <a:bodyPr/>
        <a:lstStyle/>
        <a:p>
          <a:r>
            <a:rPr lang="tr-TR" sz="500" dirty="0"/>
            <a:t>Ölçme ve Değerlendirme Komisyonu</a:t>
          </a:r>
        </a:p>
      </dgm:t>
    </dgm:pt>
    <dgm:pt modelId="{9FFACC3D-DB4F-4996-9F10-63DE7345E049}" type="parTrans" cxnId="{D39BCDE5-B220-41E1-B993-846D7E1B2ABE}">
      <dgm:prSet/>
      <dgm:spPr/>
      <dgm:t>
        <a:bodyPr/>
        <a:lstStyle/>
        <a:p>
          <a:endParaRPr lang="tr-TR"/>
        </a:p>
      </dgm:t>
    </dgm:pt>
    <dgm:pt modelId="{B994F31C-D193-4215-97C9-CA89CEAB7210}" type="sibTrans" cxnId="{D39BCDE5-B220-41E1-B993-846D7E1B2ABE}">
      <dgm:prSet/>
      <dgm:spPr/>
      <dgm:t>
        <a:bodyPr/>
        <a:lstStyle/>
        <a:p>
          <a:endParaRPr lang="tr-TR"/>
        </a:p>
      </dgm:t>
    </dgm:pt>
    <dgm:pt modelId="{29B9FBED-1029-4232-B342-78790A649FD9}">
      <dgm:prSet custT="1"/>
      <dgm:spPr>
        <a:solidFill>
          <a:srgbClr val="ED7727"/>
        </a:solidFill>
      </dgm:spPr>
      <dgm:t>
        <a:bodyPr/>
        <a:lstStyle/>
        <a:p>
          <a:r>
            <a:rPr lang="tr-TR" sz="400" dirty="0"/>
            <a:t>Yıllık gelişim ara değerlendirme Öz değerlendirme raporu, UTEAK önerileri</a:t>
          </a:r>
        </a:p>
      </dgm:t>
    </dgm:pt>
    <dgm:pt modelId="{937ACF26-5F68-46E5-9524-4652F6F51317}" type="parTrans" cxnId="{40210A39-D477-4AD2-84D1-B04EF4AAD941}">
      <dgm:prSet/>
      <dgm:spPr/>
      <dgm:t>
        <a:bodyPr/>
        <a:lstStyle/>
        <a:p>
          <a:endParaRPr lang="tr-TR"/>
        </a:p>
      </dgm:t>
    </dgm:pt>
    <dgm:pt modelId="{2CC6EDAB-DF76-47F5-8939-A8BE7978A9BB}" type="sibTrans" cxnId="{40210A39-D477-4AD2-84D1-B04EF4AAD941}">
      <dgm:prSet/>
      <dgm:spPr/>
      <dgm:t>
        <a:bodyPr/>
        <a:lstStyle/>
        <a:p>
          <a:endParaRPr lang="tr-TR"/>
        </a:p>
      </dgm:t>
    </dgm:pt>
    <dgm:pt modelId="{EAC6FB2E-510A-4AFA-BC51-5527E1DD27D6}">
      <dgm:prSet custT="1"/>
      <dgm:spPr>
        <a:solidFill>
          <a:srgbClr val="F27A54"/>
        </a:solidFill>
      </dgm:spPr>
      <dgm:t>
        <a:bodyPr/>
        <a:lstStyle/>
        <a:p>
          <a:r>
            <a:rPr lang="tr-TR" sz="500" dirty="0"/>
            <a:t>1 -30 Eylül arası</a:t>
          </a:r>
        </a:p>
      </dgm:t>
    </dgm:pt>
    <dgm:pt modelId="{632040CC-B13E-46E3-A662-4E4AFF8FCD92}" type="parTrans" cxnId="{A5579418-DE72-462E-A824-7CF78031D257}">
      <dgm:prSet/>
      <dgm:spPr/>
      <dgm:t>
        <a:bodyPr/>
        <a:lstStyle/>
        <a:p>
          <a:endParaRPr lang="tr-TR"/>
        </a:p>
      </dgm:t>
    </dgm:pt>
    <dgm:pt modelId="{3C270AF3-75AA-4334-BB3A-25D8B350E8CE}" type="sibTrans" cxnId="{A5579418-DE72-462E-A824-7CF78031D257}">
      <dgm:prSet/>
      <dgm:spPr/>
      <dgm:t>
        <a:bodyPr/>
        <a:lstStyle/>
        <a:p>
          <a:endParaRPr lang="tr-TR"/>
        </a:p>
      </dgm:t>
    </dgm:pt>
    <dgm:pt modelId="{C113491C-9760-4F4D-B5AB-CF04066DB5FA}">
      <dgm:prSet custT="1"/>
      <dgm:spPr>
        <a:solidFill>
          <a:srgbClr val="ED7727"/>
        </a:solidFill>
      </dgm:spPr>
      <dgm:t>
        <a:bodyPr/>
        <a:lstStyle/>
        <a:p>
          <a:r>
            <a:rPr lang="tr-TR" sz="400" dirty="0"/>
            <a:t>Eğitim değerlendirme raporu</a:t>
          </a:r>
        </a:p>
      </dgm:t>
    </dgm:pt>
    <dgm:pt modelId="{D9479672-9DCF-4BD8-9A03-D8505AD81350}" type="parTrans" cxnId="{4EEE5909-84CE-4EF7-90B6-88A77A0C5D36}">
      <dgm:prSet/>
      <dgm:spPr/>
      <dgm:t>
        <a:bodyPr/>
        <a:lstStyle/>
        <a:p>
          <a:endParaRPr lang="tr-TR"/>
        </a:p>
      </dgm:t>
    </dgm:pt>
    <dgm:pt modelId="{2DBAB5D9-224D-4C35-A308-FA86AC2F77A3}" type="sibTrans" cxnId="{4EEE5909-84CE-4EF7-90B6-88A77A0C5D36}">
      <dgm:prSet/>
      <dgm:spPr/>
      <dgm:t>
        <a:bodyPr/>
        <a:lstStyle/>
        <a:p>
          <a:endParaRPr lang="tr-TR"/>
        </a:p>
      </dgm:t>
    </dgm:pt>
    <dgm:pt modelId="{A2077BE8-6918-4015-920F-438E6CA2DAB0}">
      <dgm:prSet custT="1"/>
      <dgm:spPr>
        <a:solidFill>
          <a:srgbClr val="F27A54"/>
        </a:solidFill>
      </dgm:spPr>
      <dgm:t>
        <a:bodyPr/>
        <a:lstStyle/>
        <a:p>
          <a:r>
            <a:rPr lang="tr-TR" sz="500" dirty="0"/>
            <a:t>1 -30 Eylül arası</a:t>
          </a:r>
        </a:p>
      </dgm:t>
    </dgm:pt>
    <dgm:pt modelId="{FE67A6BD-DA54-4553-85B0-22E1C79A93F1}" type="parTrans" cxnId="{67635F9E-F0E2-489F-BB98-1CC87BAC6561}">
      <dgm:prSet/>
      <dgm:spPr/>
      <dgm:t>
        <a:bodyPr/>
        <a:lstStyle/>
        <a:p>
          <a:endParaRPr lang="tr-TR"/>
        </a:p>
      </dgm:t>
    </dgm:pt>
    <dgm:pt modelId="{41022F0F-DD6B-4446-9CC7-5977BAF15AC3}" type="sibTrans" cxnId="{67635F9E-F0E2-489F-BB98-1CC87BAC6561}">
      <dgm:prSet/>
      <dgm:spPr/>
      <dgm:t>
        <a:bodyPr/>
        <a:lstStyle/>
        <a:p>
          <a:endParaRPr lang="tr-TR"/>
        </a:p>
      </dgm:t>
    </dgm:pt>
    <dgm:pt modelId="{C1474F6A-2D9F-45AD-A289-4B24A60FEB7C}">
      <dgm:prSet custT="1"/>
      <dgm:spPr>
        <a:solidFill>
          <a:srgbClr val="D46112"/>
        </a:solidFill>
      </dgm:spPr>
      <dgm:t>
        <a:bodyPr/>
        <a:lstStyle/>
        <a:p>
          <a:r>
            <a:rPr lang="tr-TR" sz="400" dirty="0"/>
            <a:t>Kurul/Komisyon/Toplantı raporu (Eğitimle ilgili faaliyet, karar, görüş, öneri içeren)</a:t>
          </a:r>
        </a:p>
      </dgm:t>
    </dgm:pt>
    <dgm:pt modelId="{E22685A5-47B2-47AF-8A75-BE6CEA00EBC1}" type="parTrans" cxnId="{06BF5D89-0195-4C03-B34B-6634B6FA7572}">
      <dgm:prSet/>
      <dgm:spPr/>
      <dgm:t>
        <a:bodyPr/>
        <a:lstStyle/>
        <a:p>
          <a:endParaRPr lang="tr-TR"/>
        </a:p>
      </dgm:t>
    </dgm:pt>
    <dgm:pt modelId="{D6EB2D95-4ABD-4E7E-956E-D6CFC1CF0045}" type="sibTrans" cxnId="{06BF5D89-0195-4C03-B34B-6634B6FA7572}">
      <dgm:prSet/>
      <dgm:spPr/>
      <dgm:t>
        <a:bodyPr/>
        <a:lstStyle/>
        <a:p>
          <a:endParaRPr lang="tr-TR"/>
        </a:p>
      </dgm:t>
    </dgm:pt>
    <dgm:pt modelId="{C5D47A28-887E-43F2-90FB-A5C10387C407}">
      <dgm:prSet custT="1"/>
      <dgm:spPr>
        <a:solidFill>
          <a:srgbClr val="D46112"/>
        </a:solidFill>
      </dgm:spPr>
      <dgm:t>
        <a:bodyPr/>
        <a:lstStyle/>
        <a:p>
          <a:r>
            <a:rPr lang="tr-TR" sz="400" dirty="0"/>
            <a:t>Kurul/Komisyon/Toplantı raporu (Eğitimle ilgili faaliyet, karar, görüş, öneri içeren), Mezun izleme anketi raporu</a:t>
          </a:r>
        </a:p>
      </dgm:t>
    </dgm:pt>
    <dgm:pt modelId="{B1890FF4-C5C2-4575-87B0-1F19B9970771}" type="parTrans" cxnId="{5C94A57A-01E8-4C30-A89A-A75E36F0C15E}">
      <dgm:prSet/>
      <dgm:spPr/>
      <dgm:t>
        <a:bodyPr/>
        <a:lstStyle/>
        <a:p>
          <a:endParaRPr lang="tr-TR"/>
        </a:p>
      </dgm:t>
    </dgm:pt>
    <dgm:pt modelId="{DA8ED5B1-C567-4CB0-A666-9F38C9B0825A}" type="sibTrans" cxnId="{5C94A57A-01E8-4C30-A89A-A75E36F0C15E}">
      <dgm:prSet/>
      <dgm:spPr/>
      <dgm:t>
        <a:bodyPr/>
        <a:lstStyle/>
        <a:p>
          <a:endParaRPr lang="tr-TR"/>
        </a:p>
      </dgm:t>
    </dgm:pt>
    <dgm:pt modelId="{CDE53598-72DB-406C-8B00-2065F4798047}">
      <dgm:prSet custT="1"/>
      <dgm:spPr>
        <a:solidFill>
          <a:srgbClr val="EF5D2F"/>
        </a:solidFill>
      </dgm:spPr>
      <dgm:t>
        <a:bodyPr/>
        <a:lstStyle/>
        <a:p>
          <a:r>
            <a:rPr lang="tr-TR" sz="500" dirty="0"/>
            <a:t>1 -30 Eylül arası</a:t>
          </a:r>
        </a:p>
      </dgm:t>
    </dgm:pt>
    <dgm:pt modelId="{F4C4C23C-19FA-44D2-8DFC-EB6F51A5A99C}" type="parTrans" cxnId="{6F30511B-1D6B-49C0-B918-7A40D85E9AD1}">
      <dgm:prSet/>
      <dgm:spPr/>
      <dgm:t>
        <a:bodyPr/>
        <a:lstStyle/>
        <a:p>
          <a:endParaRPr lang="tr-TR"/>
        </a:p>
      </dgm:t>
    </dgm:pt>
    <dgm:pt modelId="{D57943F7-7DBB-41C1-8E75-E166A525627C}" type="sibTrans" cxnId="{6F30511B-1D6B-49C0-B918-7A40D85E9AD1}">
      <dgm:prSet/>
      <dgm:spPr/>
      <dgm:t>
        <a:bodyPr/>
        <a:lstStyle/>
        <a:p>
          <a:endParaRPr lang="tr-TR"/>
        </a:p>
      </dgm:t>
    </dgm:pt>
    <dgm:pt modelId="{489E2CE2-4B6F-4B31-B447-D0964ADFBC78}">
      <dgm:prSet custT="1"/>
      <dgm:spPr>
        <a:solidFill>
          <a:srgbClr val="D46112"/>
        </a:solidFill>
      </dgm:spPr>
      <dgm:t>
        <a:bodyPr/>
        <a:lstStyle/>
        <a:p>
          <a:r>
            <a:rPr lang="tr-TR" sz="400" dirty="0"/>
            <a:t>Kurul/Komisyon/Toplantı raporu (Eğitimle ilgili faaliyet, karar, görüş, öneri içeren)</a:t>
          </a:r>
        </a:p>
      </dgm:t>
    </dgm:pt>
    <dgm:pt modelId="{04C383B2-8B6A-4C54-A07B-4DE99DF8CBA6}" type="parTrans" cxnId="{67F27DA7-7B5C-45F9-B563-83B1001EDDBE}">
      <dgm:prSet/>
      <dgm:spPr/>
      <dgm:t>
        <a:bodyPr/>
        <a:lstStyle/>
        <a:p>
          <a:endParaRPr lang="tr-TR"/>
        </a:p>
      </dgm:t>
    </dgm:pt>
    <dgm:pt modelId="{0AE03431-74CA-4F7A-811D-CBC5E2C02123}" type="sibTrans" cxnId="{67F27DA7-7B5C-45F9-B563-83B1001EDDBE}">
      <dgm:prSet/>
      <dgm:spPr/>
      <dgm:t>
        <a:bodyPr/>
        <a:lstStyle/>
        <a:p>
          <a:endParaRPr lang="tr-TR"/>
        </a:p>
      </dgm:t>
    </dgm:pt>
    <dgm:pt modelId="{81B4B6D7-EC4A-4691-B2D0-9ABB36475C2F}">
      <dgm:prSet custT="1"/>
      <dgm:spPr>
        <a:solidFill>
          <a:srgbClr val="EF5D2F"/>
        </a:solidFill>
      </dgm:spPr>
      <dgm:t>
        <a:bodyPr/>
        <a:lstStyle/>
        <a:p>
          <a:r>
            <a:rPr lang="tr-TR" sz="500" dirty="0"/>
            <a:t>1 -30 Eylül arası</a:t>
          </a:r>
        </a:p>
      </dgm:t>
    </dgm:pt>
    <dgm:pt modelId="{E58416E6-A754-4BAD-8939-A1077AB0A382}" type="parTrans" cxnId="{7DE7CD27-ABEC-417E-860B-309D56B85386}">
      <dgm:prSet/>
      <dgm:spPr/>
      <dgm:t>
        <a:bodyPr/>
        <a:lstStyle/>
        <a:p>
          <a:endParaRPr lang="tr-TR"/>
        </a:p>
      </dgm:t>
    </dgm:pt>
    <dgm:pt modelId="{7A80786B-B25E-45A1-A831-82A87CA79AD7}" type="sibTrans" cxnId="{7DE7CD27-ABEC-417E-860B-309D56B85386}">
      <dgm:prSet/>
      <dgm:spPr/>
      <dgm:t>
        <a:bodyPr/>
        <a:lstStyle/>
        <a:p>
          <a:endParaRPr lang="tr-TR"/>
        </a:p>
      </dgm:t>
    </dgm:pt>
    <dgm:pt modelId="{0C3D20BE-4922-42E8-A27A-DB91BDFC7A1A}">
      <dgm:prSet custT="1"/>
      <dgm:spPr>
        <a:solidFill>
          <a:srgbClr val="D46112"/>
        </a:solidFill>
      </dgm:spPr>
      <dgm:t>
        <a:bodyPr/>
        <a:lstStyle/>
        <a:p>
          <a:r>
            <a:rPr lang="tr-TR" sz="400" dirty="0"/>
            <a:t>Kurul/Komisyon/Toplantı raporu (Eğitimle ilgili faaliyet, karar, görüş, öneri içeren),Stratejik Plan Raporu</a:t>
          </a:r>
        </a:p>
      </dgm:t>
    </dgm:pt>
    <dgm:pt modelId="{CF3E06F7-8C14-4762-B073-113134721BB1}" type="parTrans" cxnId="{D2AFE206-9D0E-40C4-9DA2-3052DC6DE7EF}">
      <dgm:prSet/>
      <dgm:spPr/>
      <dgm:t>
        <a:bodyPr/>
        <a:lstStyle/>
        <a:p>
          <a:endParaRPr lang="tr-TR"/>
        </a:p>
      </dgm:t>
    </dgm:pt>
    <dgm:pt modelId="{AE7EF367-AAC7-4C28-8B1A-2A1D588FFFF7}" type="sibTrans" cxnId="{D2AFE206-9D0E-40C4-9DA2-3052DC6DE7EF}">
      <dgm:prSet/>
      <dgm:spPr/>
      <dgm:t>
        <a:bodyPr/>
        <a:lstStyle/>
        <a:p>
          <a:endParaRPr lang="tr-TR"/>
        </a:p>
      </dgm:t>
    </dgm:pt>
    <dgm:pt modelId="{AAB6BC87-0319-4591-999F-933A88AFF148}">
      <dgm:prSet custT="1"/>
      <dgm:spPr>
        <a:solidFill>
          <a:srgbClr val="D46112"/>
        </a:solidFill>
      </dgm:spPr>
      <dgm:t>
        <a:bodyPr/>
        <a:lstStyle/>
        <a:p>
          <a:r>
            <a:rPr lang="tr-TR" sz="400" dirty="0"/>
            <a:t>Kurul/Komisyon/Toplantı raporu (Eğitimle ilgili faaliyet, karar, görüş, öneri içeren) Anket ve Dilek ve Öneri Kutusu Sonuçları Raporu</a:t>
          </a:r>
        </a:p>
      </dgm:t>
    </dgm:pt>
    <dgm:pt modelId="{B64C4306-6E25-4938-85A6-1235A4F83493}" type="parTrans" cxnId="{E73864BE-4DB9-4350-B76D-13BF17EE4F2D}">
      <dgm:prSet/>
      <dgm:spPr/>
      <dgm:t>
        <a:bodyPr/>
        <a:lstStyle/>
        <a:p>
          <a:endParaRPr lang="tr-TR"/>
        </a:p>
      </dgm:t>
    </dgm:pt>
    <dgm:pt modelId="{2D16CAC5-F453-41FF-9078-1D8A8CBA585D}" type="sibTrans" cxnId="{E73864BE-4DB9-4350-B76D-13BF17EE4F2D}">
      <dgm:prSet/>
      <dgm:spPr/>
      <dgm:t>
        <a:bodyPr/>
        <a:lstStyle/>
        <a:p>
          <a:endParaRPr lang="tr-TR"/>
        </a:p>
      </dgm:t>
    </dgm:pt>
    <dgm:pt modelId="{A389B0E6-F054-4E7F-ABF4-5B07B95D8E3A}">
      <dgm:prSet custT="1"/>
      <dgm:spPr>
        <a:solidFill>
          <a:srgbClr val="EF5D2F"/>
        </a:solidFill>
      </dgm:spPr>
      <dgm:t>
        <a:bodyPr/>
        <a:lstStyle/>
        <a:p>
          <a:r>
            <a:rPr lang="tr-TR" sz="500" dirty="0"/>
            <a:t>1 -30 Eylül arası</a:t>
          </a:r>
        </a:p>
      </dgm:t>
    </dgm:pt>
    <dgm:pt modelId="{029BB281-40B6-49B8-A8E3-5A69C0ECF2BD}" type="parTrans" cxnId="{F4D2B5DE-6918-4139-8D35-B2FBA7151D16}">
      <dgm:prSet/>
      <dgm:spPr/>
      <dgm:t>
        <a:bodyPr/>
        <a:lstStyle/>
        <a:p>
          <a:endParaRPr lang="tr-TR"/>
        </a:p>
      </dgm:t>
    </dgm:pt>
    <dgm:pt modelId="{30F4257F-ED7C-415F-A469-12C0CEDC4866}" type="sibTrans" cxnId="{F4D2B5DE-6918-4139-8D35-B2FBA7151D16}">
      <dgm:prSet/>
      <dgm:spPr/>
      <dgm:t>
        <a:bodyPr/>
        <a:lstStyle/>
        <a:p>
          <a:endParaRPr lang="tr-TR"/>
        </a:p>
      </dgm:t>
    </dgm:pt>
    <dgm:pt modelId="{6ECA790B-7959-4670-801F-804FADD17762}">
      <dgm:prSet custT="1"/>
      <dgm:spPr>
        <a:solidFill>
          <a:srgbClr val="D46112"/>
        </a:solidFill>
      </dgm:spPr>
      <dgm:t>
        <a:bodyPr/>
        <a:lstStyle/>
        <a:p>
          <a:r>
            <a:rPr lang="tr-TR" sz="400" b="0" dirty="0"/>
            <a:t>Kurul/Komisyon/Toplantı raporu (Eğitimle ilgili faaliyet, karar, görüş, öneri içeren)</a:t>
          </a:r>
        </a:p>
      </dgm:t>
    </dgm:pt>
    <dgm:pt modelId="{63A8862C-D6B5-44EC-80E5-4A363D20930D}" type="parTrans" cxnId="{22E5689E-6E42-40D6-B809-565B243D6CC7}">
      <dgm:prSet/>
      <dgm:spPr/>
      <dgm:t>
        <a:bodyPr/>
        <a:lstStyle/>
        <a:p>
          <a:endParaRPr lang="tr-TR"/>
        </a:p>
      </dgm:t>
    </dgm:pt>
    <dgm:pt modelId="{DBDE6148-79C7-4E28-B22B-9A638E680344}" type="sibTrans" cxnId="{22E5689E-6E42-40D6-B809-565B243D6CC7}">
      <dgm:prSet/>
      <dgm:spPr/>
      <dgm:t>
        <a:bodyPr/>
        <a:lstStyle/>
        <a:p>
          <a:endParaRPr lang="tr-TR"/>
        </a:p>
      </dgm:t>
    </dgm:pt>
    <dgm:pt modelId="{3D623E14-ECFC-4A82-A441-C2D9B04A448A}">
      <dgm:prSet custT="1"/>
      <dgm:spPr>
        <a:solidFill>
          <a:srgbClr val="D46112"/>
        </a:solidFill>
      </dgm:spPr>
      <dgm:t>
        <a:bodyPr/>
        <a:lstStyle/>
        <a:p>
          <a:r>
            <a:rPr lang="tr-TR" sz="400" b="0" dirty="0"/>
            <a:t>Kurul/Komisyon/Toplantı raporu (Eğitimle ilgili faaliyet, karar, görüş, öneri içeren)</a:t>
          </a:r>
        </a:p>
      </dgm:t>
    </dgm:pt>
    <dgm:pt modelId="{E5B3273A-06CB-439E-97C4-ED5203DE1195}" type="parTrans" cxnId="{517DDE3D-1B12-4EAA-ADE5-DB77F10116EB}">
      <dgm:prSet/>
      <dgm:spPr/>
      <dgm:t>
        <a:bodyPr/>
        <a:lstStyle/>
        <a:p>
          <a:endParaRPr lang="tr-TR"/>
        </a:p>
      </dgm:t>
    </dgm:pt>
    <dgm:pt modelId="{BD8B0806-8C76-4760-B1F8-EECD776E252E}" type="sibTrans" cxnId="{517DDE3D-1B12-4EAA-ADE5-DB77F10116EB}">
      <dgm:prSet/>
      <dgm:spPr/>
      <dgm:t>
        <a:bodyPr/>
        <a:lstStyle/>
        <a:p>
          <a:endParaRPr lang="tr-TR"/>
        </a:p>
      </dgm:t>
    </dgm:pt>
    <dgm:pt modelId="{2FFBCA3C-8440-4044-9BDC-A4E42F6E8E4E}">
      <dgm:prSet custT="1"/>
      <dgm:spPr>
        <a:solidFill>
          <a:srgbClr val="EF5D2F"/>
        </a:solidFill>
      </dgm:spPr>
      <dgm:t>
        <a:bodyPr/>
        <a:lstStyle/>
        <a:p>
          <a:r>
            <a:rPr lang="tr-TR" sz="500" dirty="0"/>
            <a:t>1 -30 Eylül arası</a:t>
          </a:r>
        </a:p>
      </dgm:t>
    </dgm:pt>
    <dgm:pt modelId="{83AAB93F-C23C-426A-A1B9-4E7FDEB40224}" type="parTrans" cxnId="{45070887-B036-4D0B-A8A6-F9D0A500C67E}">
      <dgm:prSet/>
      <dgm:spPr/>
      <dgm:t>
        <a:bodyPr/>
        <a:lstStyle/>
        <a:p>
          <a:endParaRPr lang="tr-TR"/>
        </a:p>
      </dgm:t>
    </dgm:pt>
    <dgm:pt modelId="{CAC974E9-3277-455E-8D8D-8B222FEF84BA}" type="sibTrans" cxnId="{45070887-B036-4D0B-A8A6-F9D0A500C67E}">
      <dgm:prSet/>
      <dgm:spPr/>
      <dgm:t>
        <a:bodyPr/>
        <a:lstStyle/>
        <a:p>
          <a:endParaRPr lang="tr-TR"/>
        </a:p>
      </dgm:t>
    </dgm:pt>
    <dgm:pt modelId="{4BCB5164-71F9-4CEB-B58F-742A845652F9}">
      <dgm:prSet custT="1"/>
      <dgm:spPr>
        <a:solidFill>
          <a:srgbClr val="D46112"/>
        </a:solidFill>
      </dgm:spPr>
      <dgm:t>
        <a:bodyPr/>
        <a:lstStyle/>
        <a:p>
          <a:r>
            <a:rPr lang="tr-TR" sz="400" b="0" dirty="0"/>
            <a:t>Kurul/Komisyon/Toplantı raporu (Eğitimle ilgili faaliyet, karar, görüş, öneri içeren)</a:t>
          </a:r>
        </a:p>
      </dgm:t>
    </dgm:pt>
    <dgm:pt modelId="{17738AA3-B398-4348-83EA-8150B69F9829}" type="parTrans" cxnId="{3989CBB4-BABE-47F5-ACDE-C71D06443231}">
      <dgm:prSet/>
      <dgm:spPr/>
      <dgm:t>
        <a:bodyPr/>
        <a:lstStyle/>
        <a:p>
          <a:endParaRPr lang="tr-TR"/>
        </a:p>
      </dgm:t>
    </dgm:pt>
    <dgm:pt modelId="{AA81DBFA-BE86-4451-9828-D25201BFC9BB}" type="sibTrans" cxnId="{3989CBB4-BABE-47F5-ACDE-C71D06443231}">
      <dgm:prSet/>
      <dgm:spPr/>
      <dgm:t>
        <a:bodyPr/>
        <a:lstStyle/>
        <a:p>
          <a:endParaRPr lang="tr-TR"/>
        </a:p>
      </dgm:t>
    </dgm:pt>
    <dgm:pt modelId="{21C1170F-CF0E-438B-B21B-57529C8B997F}">
      <dgm:prSet custT="1"/>
      <dgm:spPr>
        <a:solidFill>
          <a:srgbClr val="EF5D2F"/>
        </a:solidFill>
      </dgm:spPr>
      <dgm:t>
        <a:bodyPr/>
        <a:lstStyle/>
        <a:p>
          <a:r>
            <a:rPr lang="tr-TR" sz="500" dirty="0"/>
            <a:t>1 -30 Eylül arası</a:t>
          </a:r>
        </a:p>
      </dgm:t>
    </dgm:pt>
    <dgm:pt modelId="{39310BCA-1BDD-420D-A0F8-BEB18655D472}" type="parTrans" cxnId="{A0F56CE7-BEAE-4B66-BF8D-F9DFA756354B}">
      <dgm:prSet/>
      <dgm:spPr/>
      <dgm:t>
        <a:bodyPr/>
        <a:lstStyle/>
        <a:p>
          <a:endParaRPr lang="tr-TR"/>
        </a:p>
      </dgm:t>
    </dgm:pt>
    <dgm:pt modelId="{55C8A624-3ACC-4B11-B45F-CAD9CBE612F7}" type="sibTrans" cxnId="{A0F56CE7-BEAE-4B66-BF8D-F9DFA756354B}">
      <dgm:prSet/>
      <dgm:spPr/>
      <dgm:t>
        <a:bodyPr/>
        <a:lstStyle/>
        <a:p>
          <a:endParaRPr lang="tr-TR"/>
        </a:p>
      </dgm:t>
    </dgm:pt>
    <dgm:pt modelId="{71900492-8F78-43BF-B820-D971D2520705}">
      <dgm:prSet custT="1"/>
      <dgm:spPr>
        <a:solidFill>
          <a:srgbClr val="D46112"/>
        </a:solidFill>
      </dgm:spPr>
      <dgm:t>
        <a:bodyPr/>
        <a:lstStyle/>
        <a:p>
          <a:r>
            <a:rPr lang="tr-TR" sz="400" b="0" dirty="0"/>
            <a:t>Kurul/Komisyon/Toplantı raporu (Eğitimle ilgili faaliyet, karar, görüş, öneri içeren)</a:t>
          </a:r>
        </a:p>
      </dgm:t>
    </dgm:pt>
    <dgm:pt modelId="{97BA47C9-8434-4376-8EEB-131E287E2FBC}" type="parTrans" cxnId="{09D00018-43D3-411A-B911-8B6B9F29CF9F}">
      <dgm:prSet/>
      <dgm:spPr/>
      <dgm:t>
        <a:bodyPr/>
        <a:lstStyle/>
        <a:p>
          <a:endParaRPr lang="tr-TR"/>
        </a:p>
      </dgm:t>
    </dgm:pt>
    <dgm:pt modelId="{A39DE3A8-73D5-4742-A455-3D89D2D2DACB}" type="sibTrans" cxnId="{09D00018-43D3-411A-B911-8B6B9F29CF9F}">
      <dgm:prSet/>
      <dgm:spPr/>
      <dgm:t>
        <a:bodyPr/>
        <a:lstStyle/>
        <a:p>
          <a:endParaRPr lang="tr-TR"/>
        </a:p>
      </dgm:t>
    </dgm:pt>
    <dgm:pt modelId="{F59598D5-7C26-40D2-983D-CF02ECAF6E13}">
      <dgm:prSet custT="1"/>
      <dgm:spPr>
        <a:solidFill>
          <a:srgbClr val="EF5D2F"/>
        </a:solidFill>
      </dgm:spPr>
      <dgm:t>
        <a:bodyPr/>
        <a:lstStyle/>
        <a:p>
          <a:r>
            <a:rPr lang="tr-TR" sz="500" dirty="0"/>
            <a:t>1 -30 Eylül arası</a:t>
          </a:r>
        </a:p>
      </dgm:t>
    </dgm:pt>
    <dgm:pt modelId="{A557CAF7-9B85-4639-B16C-E0AFFD5FDA97}" type="parTrans" cxnId="{321A7D87-2F8C-41F9-BA90-8B4A435B42E2}">
      <dgm:prSet/>
      <dgm:spPr/>
      <dgm:t>
        <a:bodyPr/>
        <a:lstStyle/>
        <a:p>
          <a:endParaRPr lang="tr-TR"/>
        </a:p>
      </dgm:t>
    </dgm:pt>
    <dgm:pt modelId="{8FD99F6F-1783-4120-A070-23B9505CA878}" type="sibTrans" cxnId="{321A7D87-2F8C-41F9-BA90-8B4A435B42E2}">
      <dgm:prSet/>
      <dgm:spPr/>
      <dgm:t>
        <a:bodyPr/>
        <a:lstStyle/>
        <a:p>
          <a:endParaRPr lang="tr-TR"/>
        </a:p>
      </dgm:t>
    </dgm:pt>
    <dgm:pt modelId="{15689266-B377-4FCF-AA5E-74EFFD16148C}">
      <dgm:prSet custT="1"/>
      <dgm:spPr>
        <a:solidFill>
          <a:srgbClr val="D46112"/>
        </a:solidFill>
      </dgm:spPr>
      <dgm:t>
        <a:bodyPr/>
        <a:lstStyle/>
        <a:p>
          <a:r>
            <a:rPr lang="tr-TR" sz="400" b="0" dirty="0"/>
            <a:t>Kurul/Komisyon/Toplantı raporu (Eğitimle ilgili faaliyet, karar, görüş, öneri içeren)</a:t>
          </a:r>
        </a:p>
      </dgm:t>
    </dgm:pt>
    <dgm:pt modelId="{C85AD525-7923-4136-B451-A601B5083785}" type="parTrans" cxnId="{EA0F5E31-9E97-41A6-AD98-5D07D8ADC67B}">
      <dgm:prSet/>
      <dgm:spPr/>
      <dgm:t>
        <a:bodyPr/>
        <a:lstStyle/>
        <a:p>
          <a:endParaRPr lang="tr-TR"/>
        </a:p>
      </dgm:t>
    </dgm:pt>
    <dgm:pt modelId="{E3974BF2-55BD-4240-A0CD-983AC4DD7808}" type="sibTrans" cxnId="{EA0F5E31-9E97-41A6-AD98-5D07D8ADC67B}">
      <dgm:prSet/>
      <dgm:spPr/>
      <dgm:t>
        <a:bodyPr/>
        <a:lstStyle/>
        <a:p>
          <a:endParaRPr lang="tr-TR"/>
        </a:p>
      </dgm:t>
    </dgm:pt>
    <dgm:pt modelId="{34C1324E-E921-4A1D-8894-FD0AAE7F3935}">
      <dgm:prSet custT="1"/>
      <dgm:spPr>
        <a:solidFill>
          <a:srgbClr val="EF5D2F"/>
        </a:solidFill>
      </dgm:spPr>
      <dgm:t>
        <a:bodyPr/>
        <a:lstStyle/>
        <a:p>
          <a:r>
            <a:rPr lang="tr-TR" sz="500" dirty="0"/>
            <a:t>1 -30 Eylül arası</a:t>
          </a:r>
        </a:p>
      </dgm:t>
    </dgm:pt>
    <dgm:pt modelId="{AFE215A8-CCB0-48D6-974C-3356EF0D40F2}" type="parTrans" cxnId="{4D7B9024-65C4-4E79-B97F-F1CF6A897ECC}">
      <dgm:prSet/>
      <dgm:spPr/>
      <dgm:t>
        <a:bodyPr/>
        <a:lstStyle/>
        <a:p>
          <a:endParaRPr lang="tr-TR"/>
        </a:p>
      </dgm:t>
    </dgm:pt>
    <dgm:pt modelId="{79F27A05-5EBF-4551-8F01-FB81C644891D}" type="sibTrans" cxnId="{4D7B9024-65C4-4E79-B97F-F1CF6A897ECC}">
      <dgm:prSet/>
      <dgm:spPr/>
      <dgm:t>
        <a:bodyPr/>
        <a:lstStyle/>
        <a:p>
          <a:endParaRPr lang="tr-TR"/>
        </a:p>
      </dgm:t>
    </dgm:pt>
    <dgm:pt modelId="{42C93D1C-A201-4C99-B461-94124DCBD1A2}">
      <dgm:prSet custT="1"/>
      <dgm:spPr>
        <a:solidFill>
          <a:srgbClr val="D46112"/>
        </a:solidFill>
      </dgm:spPr>
      <dgm:t>
        <a:bodyPr/>
        <a:lstStyle/>
        <a:p>
          <a:r>
            <a:rPr lang="tr-TR" sz="400" b="0" dirty="0"/>
            <a:t>Kurul/Komisyon/Toplantı raporu (Eğitimle ilgili faaliyet, karar, görüş, öneri içeren)</a:t>
          </a:r>
        </a:p>
      </dgm:t>
    </dgm:pt>
    <dgm:pt modelId="{87488E42-02E1-46F0-8651-D6DA8FE593BE}" type="parTrans" cxnId="{7CC1296F-9B7A-460D-B9EE-43F66FA1D0D7}">
      <dgm:prSet/>
      <dgm:spPr/>
      <dgm:t>
        <a:bodyPr/>
        <a:lstStyle/>
        <a:p>
          <a:endParaRPr lang="tr-TR"/>
        </a:p>
      </dgm:t>
    </dgm:pt>
    <dgm:pt modelId="{C2F735BB-2C96-48B9-A42F-EE53E72C0D6F}" type="sibTrans" cxnId="{7CC1296F-9B7A-460D-B9EE-43F66FA1D0D7}">
      <dgm:prSet/>
      <dgm:spPr/>
      <dgm:t>
        <a:bodyPr/>
        <a:lstStyle/>
        <a:p>
          <a:endParaRPr lang="tr-TR"/>
        </a:p>
      </dgm:t>
    </dgm:pt>
    <dgm:pt modelId="{84BBF6E6-E970-4A4A-8DC0-1A92A6A06EA4}">
      <dgm:prSet custT="1"/>
      <dgm:spPr>
        <a:solidFill>
          <a:srgbClr val="EF5D2F"/>
        </a:solidFill>
      </dgm:spPr>
      <dgm:t>
        <a:bodyPr/>
        <a:lstStyle/>
        <a:p>
          <a:r>
            <a:rPr lang="tr-TR" sz="500" dirty="0"/>
            <a:t>1 -30 Eylül arası</a:t>
          </a:r>
        </a:p>
      </dgm:t>
    </dgm:pt>
    <dgm:pt modelId="{47F30B73-B2FF-4C6C-9685-437CD0B3D870}" type="parTrans" cxnId="{D593F3EB-4BCF-4F6A-971E-333E494102EF}">
      <dgm:prSet/>
      <dgm:spPr/>
      <dgm:t>
        <a:bodyPr/>
        <a:lstStyle/>
        <a:p>
          <a:endParaRPr lang="tr-TR"/>
        </a:p>
      </dgm:t>
    </dgm:pt>
    <dgm:pt modelId="{E5B14F34-84AC-4FD2-864C-B6D803AB04E7}" type="sibTrans" cxnId="{D593F3EB-4BCF-4F6A-971E-333E494102EF}">
      <dgm:prSet/>
      <dgm:spPr/>
      <dgm:t>
        <a:bodyPr/>
        <a:lstStyle/>
        <a:p>
          <a:endParaRPr lang="tr-TR"/>
        </a:p>
      </dgm:t>
    </dgm:pt>
    <dgm:pt modelId="{F59C910E-CF1B-4E0D-A198-27C822DE7968}">
      <dgm:prSet phldrT="[Metin]"/>
      <dgm:spPr>
        <a:solidFill>
          <a:srgbClr val="FF4B21"/>
        </a:solidFill>
      </dgm:spPr>
      <dgm:t>
        <a:bodyPr/>
        <a:lstStyle/>
        <a:p>
          <a:r>
            <a:rPr lang="tr-TR" dirty="0"/>
            <a:t>DEKANLIK</a:t>
          </a:r>
        </a:p>
      </dgm:t>
    </dgm:pt>
    <dgm:pt modelId="{3BED03BA-6C63-483F-A03B-114397EB1736}" type="sibTrans" cxnId="{BCB0EC8E-7030-4B4A-910C-A8EABF451270}">
      <dgm:prSet/>
      <dgm:spPr/>
      <dgm:t>
        <a:bodyPr/>
        <a:lstStyle/>
        <a:p>
          <a:endParaRPr lang="tr-TR"/>
        </a:p>
      </dgm:t>
    </dgm:pt>
    <dgm:pt modelId="{95D352E7-C475-49F8-ADC5-4F5153B0AAE4}" type="parTrans" cxnId="{BCB0EC8E-7030-4B4A-910C-A8EABF451270}">
      <dgm:prSet/>
      <dgm:spPr/>
      <dgm:t>
        <a:bodyPr/>
        <a:lstStyle/>
        <a:p>
          <a:endParaRPr lang="tr-TR"/>
        </a:p>
      </dgm:t>
    </dgm:pt>
    <dgm:pt modelId="{540D16DD-ED37-45F3-8272-E23DF7B8A905}">
      <dgm:prSet custT="1"/>
      <dgm:spPr>
        <a:solidFill>
          <a:schemeClr val="accent6">
            <a:lumMod val="75000"/>
          </a:schemeClr>
        </a:solidFill>
        <a:ln>
          <a:noFill/>
        </a:ln>
      </dgm:spPr>
      <dgm:t>
        <a:bodyPr/>
        <a:lstStyle/>
        <a:p>
          <a:r>
            <a:rPr lang="tr-TR" sz="800" dirty="0"/>
            <a:t>Koordinatörlükler</a:t>
          </a:r>
        </a:p>
      </dgm:t>
    </dgm:pt>
    <dgm:pt modelId="{36BD0941-4F8F-45D8-9ACF-EBA10EB1BCFE}" type="parTrans" cxnId="{31F72C6E-CA24-46D5-B05C-2B1C484EEAA4}">
      <dgm:prSet/>
      <dgm:spPr/>
      <dgm:t>
        <a:bodyPr/>
        <a:lstStyle/>
        <a:p>
          <a:endParaRPr lang="tr-TR"/>
        </a:p>
      </dgm:t>
    </dgm:pt>
    <dgm:pt modelId="{321ED184-52DA-4F55-B780-80B152A164F0}" type="sibTrans" cxnId="{31F72C6E-CA24-46D5-B05C-2B1C484EEAA4}">
      <dgm:prSet/>
      <dgm:spPr/>
      <dgm:t>
        <a:bodyPr/>
        <a:lstStyle/>
        <a:p>
          <a:endParaRPr lang="tr-TR"/>
        </a:p>
      </dgm:t>
    </dgm:pt>
    <dgm:pt modelId="{517F6D33-B52A-43A6-B1CB-67289CEBF1F0}">
      <dgm:prSet custT="1"/>
      <dgm:spPr>
        <a:solidFill>
          <a:srgbClr val="00467A"/>
        </a:solidFill>
      </dgm:spPr>
      <dgm:t>
        <a:bodyPr/>
        <a:lstStyle/>
        <a:p>
          <a:r>
            <a:rPr lang="tr-TR" sz="500" dirty="0" err="1"/>
            <a:t>Erasmus</a:t>
          </a:r>
          <a:r>
            <a:rPr lang="tr-TR" sz="500" dirty="0"/>
            <a:t>, Farabi Ve Mevlana Koordinatörlükleri </a:t>
          </a:r>
        </a:p>
      </dgm:t>
    </dgm:pt>
    <dgm:pt modelId="{08487D7B-E2EF-4611-85D4-0923003AFA5F}" type="parTrans" cxnId="{531A03DF-EAD4-4AD1-AE0B-6F45E5DBCCB4}">
      <dgm:prSet/>
      <dgm:spPr/>
      <dgm:t>
        <a:bodyPr/>
        <a:lstStyle/>
        <a:p>
          <a:endParaRPr lang="tr-TR"/>
        </a:p>
      </dgm:t>
    </dgm:pt>
    <dgm:pt modelId="{B8968D37-3043-449B-B892-18325D014CB5}" type="sibTrans" cxnId="{531A03DF-EAD4-4AD1-AE0B-6F45E5DBCCB4}">
      <dgm:prSet/>
      <dgm:spPr/>
      <dgm:t>
        <a:bodyPr/>
        <a:lstStyle/>
        <a:p>
          <a:endParaRPr lang="tr-TR"/>
        </a:p>
      </dgm:t>
    </dgm:pt>
    <dgm:pt modelId="{7E81EE1F-9973-4249-A3E6-5EA868C0F8D1}">
      <dgm:prSet custT="1"/>
      <dgm:spPr>
        <a:solidFill>
          <a:srgbClr val="B5520F"/>
        </a:solidFill>
      </dgm:spPr>
      <dgm:t>
        <a:bodyPr/>
        <a:lstStyle/>
        <a:p>
          <a:r>
            <a:rPr lang="tr-TR" sz="400" b="0" dirty="0"/>
            <a:t>Kurul/Komisyon/Toplantı raporu (Eğitimle ilgili faaliyet, karar, görüş, öneri içeren)</a:t>
          </a:r>
        </a:p>
      </dgm:t>
    </dgm:pt>
    <dgm:pt modelId="{6BF9E528-AD5A-41B7-8AE5-AC4EB9D9F03C}" type="parTrans" cxnId="{10C2AA00-939E-4339-A5F4-3F682DE9BFBB}">
      <dgm:prSet/>
      <dgm:spPr/>
      <dgm:t>
        <a:bodyPr/>
        <a:lstStyle/>
        <a:p>
          <a:endParaRPr lang="tr-TR"/>
        </a:p>
      </dgm:t>
    </dgm:pt>
    <dgm:pt modelId="{7996077B-1D77-45AF-8C7F-1236F83647C8}" type="sibTrans" cxnId="{10C2AA00-939E-4339-A5F4-3F682DE9BFBB}">
      <dgm:prSet/>
      <dgm:spPr/>
      <dgm:t>
        <a:bodyPr/>
        <a:lstStyle/>
        <a:p>
          <a:endParaRPr lang="tr-TR"/>
        </a:p>
      </dgm:t>
    </dgm:pt>
    <dgm:pt modelId="{08726E0D-0FEA-47AA-82E5-DB8A27D086CF}">
      <dgm:prSet custT="1"/>
      <dgm:spPr>
        <a:solidFill>
          <a:srgbClr val="EF5D2F"/>
        </a:solidFill>
      </dgm:spPr>
      <dgm:t>
        <a:bodyPr/>
        <a:lstStyle/>
        <a:p>
          <a:r>
            <a:rPr lang="tr-TR" sz="500" dirty="0"/>
            <a:t>1 -30 Eylül arası</a:t>
          </a:r>
        </a:p>
      </dgm:t>
    </dgm:pt>
    <dgm:pt modelId="{45223CEF-2062-4EB1-8F83-B843D35DB482}" type="parTrans" cxnId="{4020B1A0-9B16-4B00-8C08-32B92F7CABA3}">
      <dgm:prSet/>
      <dgm:spPr/>
      <dgm:t>
        <a:bodyPr/>
        <a:lstStyle/>
        <a:p>
          <a:endParaRPr lang="tr-TR"/>
        </a:p>
      </dgm:t>
    </dgm:pt>
    <dgm:pt modelId="{75F900D1-B8D6-417B-915E-C17110073AF6}" type="sibTrans" cxnId="{4020B1A0-9B16-4B00-8C08-32B92F7CABA3}">
      <dgm:prSet/>
      <dgm:spPr/>
      <dgm:t>
        <a:bodyPr/>
        <a:lstStyle/>
        <a:p>
          <a:endParaRPr lang="tr-TR"/>
        </a:p>
      </dgm:t>
    </dgm:pt>
    <dgm:pt modelId="{9F699F1A-4911-4716-8637-2AEA27E02E0A}">
      <dgm:prSet custT="1"/>
      <dgm:spPr>
        <a:solidFill>
          <a:schemeClr val="accent6">
            <a:lumMod val="75000"/>
          </a:schemeClr>
        </a:solidFill>
        <a:ln>
          <a:noFill/>
        </a:ln>
      </dgm:spPr>
      <dgm:t>
        <a:bodyPr/>
        <a:lstStyle/>
        <a:p>
          <a:r>
            <a:rPr lang="tr-TR" sz="1000" dirty="0"/>
            <a:t>İdari birimler</a:t>
          </a:r>
        </a:p>
      </dgm:t>
    </dgm:pt>
    <dgm:pt modelId="{1B8B188A-305B-48E5-A370-1522D1329E97}" type="parTrans" cxnId="{B88C3EEC-6A47-4877-B483-CC05E2185AEF}">
      <dgm:prSet/>
      <dgm:spPr/>
      <dgm:t>
        <a:bodyPr/>
        <a:lstStyle/>
        <a:p>
          <a:endParaRPr lang="tr-TR"/>
        </a:p>
      </dgm:t>
    </dgm:pt>
    <dgm:pt modelId="{C3967883-1BC6-4663-95CD-258D556E7F5F}" type="sibTrans" cxnId="{B88C3EEC-6A47-4877-B483-CC05E2185AEF}">
      <dgm:prSet/>
      <dgm:spPr/>
      <dgm:t>
        <a:bodyPr/>
        <a:lstStyle/>
        <a:p>
          <a:endParaRPr lang="tr-TR"/>
        </a:p>
      </dgm:t>
    </dgm:pt>
    <dgm:pt modelId="{901B2E02-FE0A-4D58-BBF4-5D15BF0B44EE}">
      <dgm:prSet custT="1"/>
      <dgm:spPr>
        <a:solidFill>
          <a:srgbClr val="003054"/>
        </a:solidFill>
      </dgm:spPr>
      <dgm:t>
        <a:bodyPr/>
        <a:lstStyle/>
        <a:p>
          <a:r>
            <a:rPr lang="tr-TR" sz="800" dirty="0"/>
            <a:t>Öğrenci işleri</a:t>
          </a:r>
        </a:p>
      </dgm:t>
    </dgm:pt>
    <dgm:pt modelId="{C5BD45B2-2A6A-480A-A171-F9628DBFBC5C}" type="parTrans" cxnId="{7E4B5771-AAE5-462D-A934-0FADE366E89F}">
      <dgm:prSet/>
      <dgm:spPr/>
      <dgm:t>
        <a:bodyPr/>
        <a:lstStyle/>
        <a:p>
          <a:endParaRPr lang="tr-TR"/>
        </a:p>
      </dgm:t>
    </dgm:pt>
    <dgm:pt modelId="{CAC608F9-CE32-43E3-94FB-A30037981F44}" type="sibTrans" cxnId="{7E4B5771-AAE5-462D-A934-0FADE366E89F}">
      <dgm:prSet/>
      <dgm:spPr/>
      <dgm:t>
        <a:bodyPr/>
        <a:lstStyle/>
        <a:p>
          <a:endParaRPr lang="tr-TR"/>
        </a:p>
      </dgm:t>
    </dgm:pt>
    <dgm:pt modelId="{7CC8B279-6DD9-4345-AE66-B52173D0A921}">
      <dgm:prSet custT="1"/>
      <dgm:spPr>
        <a:solidFill>
          <a:srgbClr val="003054"/>
        </a:solidFill>
      </dgm:spPr>
      <dgm:t>
        <a:bodyPr/>
        <a:lstStyle/>
        <a:p>
          <a:r>
            <a:rPr lang="tr-TR" sz="800" dirty="0"/>
            <a:t>Personel</a:t>
          </a:r>
          <a:r>
            <a:rPr lang="tr-TR" sz="900" dirty="0"/>
            <a:t> </a:t>
          </a:r>
        </a:p>
      </dgm:t>
    </dgm:pt>
    <dgm:pt modelId="{D3BCE600-2582-45E7-A1B0-20AF84397E4D}" type="parTrans" cxnId="{C830A27B-1055-4F26-A3E9-917B7469FCA7}">
      <dgm:prSet/>
      <dgm:spPr/>
      <dgm:t>
        <a:bodyPr/>
        <a:lstStyle/>
        <a:p>
          <a:endParaRPr lang="tr-TR"/>
        </a:p>
      </dgm:t>
    </dgm:pt>
    <dgm:pt modelId="{A2A80C73-73C3-4A58-ADC3-7BB4CB34CA90}" type="sibTrans" cxnId="{C830A27B-1055-4F26-A3E9-917B7469FCA7}">
      <dgm:prSet/>
      <dgm:spPr/>
      <dgm:t>
        <a:bodyPr/>
        <a:lstStyle/>
        <a:p>
          <a:endParaRPr lang="tr-TR"/>
        </a:p>
      </dgm:t>
    </dgm:pt>
    <dgm:pt modelId="{CDD65FD9-9FB5-41A5-9D7F-A6DED294DE60}">
      <dgm:prSet/>
      <dgm:spPr>
        <a:solidFill>
          <a:srgbClr val="9F480D"/>
        </a:solidFill>
      </dgm:spPr>
      <dgm:t>
        <a:bodyPr/>
        <a:lstStyle/>
        <a:p>
          <a:r>
            <a:rPr lang="tr-TR" dirty="0"/>
            <a:t>Akademik, idari personel sayısı</a:t>
          </a:r>
        </a:p>
      </dgm:t>
    </dgm:pt>
    <dgm:pt modelId="{3441090D-8CB3-4E3E-9809-290D80088F41}" type="parTrans" cxnId="{201C7F80-95B9-4BD5-898D-1479A2F219D1}">
      <dgm:prSet/>
      <dgm:spPr/>
      <dgm:t>
        <a:bodyPr/>
        <a:lstStyle/>
        <a:p>
          <a:endParaRPr lang="tr-TR"/>
        </a:p>
      </dgm:t>
    </dgm:pt>
    <dgm:pt modelId="{6445497B-5982-444B-ACFD-C95913337501}" type="sibTrans" cxnId="{201C7F80-95B9-4BD5-898D-1479A2F219D1}">
      <dgm:prSet/>
      <dgm:spPr/>
      <dgm:t>
        <a:bodyPr/>
        <a:lstStyle/>
        <a:p>
          <a:endParaRPr lang="tr-TR"/>
        </a:p>
      </dgm:t>
    </dgm:pt>
    <dgm:pt modelId="{2A188877-0D43-44C5-A2DA-FFAAE6536725}">
      <dgm:prSet custT="1"/>
      <dgm:spPr>
        <a:solidFill>
          <a:srgbClr val="003054"/>
        </a:solidFill>
      </dgm:spPr>
      <dgm:t>
        <a:bodyPr/>
        <a:lstStyle/>
        <a:p>
          <a:r>
            <a:rPr lang="tr-TR" sz="700" dirty="0"/>
            <a:t>Taşınır kayıtlı stok</a:t>
          </a:r>
        </a:p>
      </dgm:t>
    </dgm:pt>
    <dgm:pt modelId="{994DCF6C-0652-400F-B074-F887F1F54BFE}" type="parTrans" cxnId="{3D0F3198-4AF1-4F6E-B32B-23DC5056FDEF}">
      <dgm:prSet/>
      <dgm:spPr/>
      <dgm:t>
        <a:bodyPr/>
        <a:lstStyle/>
        <a:p>
          <a:endParaRPr lang="tr-TR"/>
        </a:p>
      </dgm:t>
    </dgm:pt>
    <dgm:pt modelId="{57AA394C-513D-4B2F-B517-E9ADC9BF4B1B}" type="sibTrans" cxnId="{3D0F3198-4AF1-4F6E-B32B-23DC5056FDEF}">
      <dgm:prSet/>
      <dgm:spPr/>
      <dgm:t>
        <a:bodyPr/>
        <a:lstStyle/>
        <a:p>
          <a:endParaRPr lang="tr-TR"/>
        </a:p>
      </dgm:t>
    </dgm:pt>
    <dgm:pt modelId="{DC09289B-F9FD-4D91-B24D-40D858C8C423}">
      <dgm:prSet/>
      <dgm:spPr>
        <a:solidFill>
          <a:srgbClr val="9F480D"/>
        </a:solidFill>
      </dgm:spPr>
      <dgm:t>
        <a:bodyPr/>
        <a:lstStyle/>
        <a:p>
          <a:r>
            <a:rPr lang="tr-TR" dirty="0"/>
            <a:t>Eğitimle alakalı kayıtlı taşınır durum raporu</a:t>
          </a:r>
        </a:p>
      </dgm:t>
    </dgm:pt>
    <dgm:pt modelId="{74D9FC78-1CDE-442B-92BD-2299F094F4A5}" type="parTrans" cxnId="{B4DC1927-48B6-4128-83D4-3B1A46822FA5}">
      <dgm:prSet/>
      <dgm:spPr/>
      <dgm:t>
        <a:bodyPr/>
        <a:lstStyle/>
        <a:p>
          <a:endParaRPr lang="tr-TR"/>
        </a:p>
      </dgm:t>
    </dgm:pt>
    <dgm:pt modelId="{ECA0CD41-4DDE-4114-AF78-DF3020906287}" type="sibTrans" cxnId="{B4DC1927-48B6-4128-83D4-3B1A46822FA5}">
      <dgm:prSet/>
      <dgm:spPr/>
      <dgm:t>
        <a:bodyPr/>
        <a:lstStyle/>
        <a:p>
          <a:endParaRPr lang="tr-TR"/>
        </a:p>
      </dgm:t>
    </dgm:pt>
    <dgm:pt modelId="{A680FA5B-D14D-457C-93B4-6F706ECCACE8}">
      <dgm:prSet custT="1"/>
      <dgm:spPr>
        <a:solidFill>
          <a:srgbClr val="EF5D2F"/>
        </a:solidFill>
      </dgm:spPr>
      <dgm:t>
        <a:bodyPr/>
        <a:lstStyle/>
        <a:p>
          <a:r>
            <a:rPr lang="tr-TR" sz="500" dirty="0"/>
            <a:t>Stratejik Plan Raporu oluşturulduğunda</a:t>
          </a:r>
        </a:p>
      </dgm:t>
    </dgm:pt>
    <dgm:pt modelId="{275D7A4C-ED4F-4FDC-997E-8183A65FD0B2}" type="parTrans" cxnId="{3C30D75C-2610-4F4E-A0B1-F91261BF1822}">
      <dgm:prSet/>
      <dgm:spPr/>
      <dgm:t>
        <a:bodyPr/>
        <a:lstStyle/>
        <a:p>
          <a:endParaRPr lang="tr-TR"/>
        </a:p>
      </dgm:t>
    </dgm:pt>
    <dgm:pt modelId="{BC1E1CAE-D05F-47E3-86C3-21F5EAF939C5}" type="sibTrans" cxnId="{3C30D75C-2610-4F4E-A0B1-F91261BF1822}">
      <dgm:prSet/>
      <dgm:spPr/>
      <dgm:t>
        <a:bodyPr/>
        <a:lstStyle/>
        <a:p>
          <a:endParaRPr lang="tr-TR"/>
        </a:p>
      </dgm:t>
    </dgm:pt>
    <dgm:pt modelId="{1D7D96D7-5DAD-4C32-8D2A-279F08D0C03E}">
      <dgm:prSet/>
      <dgm:spPr>
        <a:solidFill>
          <a:srgbClr val="D23E10"/>
        </a:solidFill>
      </dgm:spPr>
      <dgm:t>
        <a:bodyPr/>
        <a:lstStyle/>
        <a:p>
          <a:r>
            <a:rPr lang="tr-TR" dirty="0"/>
            <a:t>Talep edildiğinde</a:t>
          </a:r>
        </a:p>
      </dgm:t>
    </dgm:pt>
    <dgm:pt modelId="{220B0D7D-A114-46CB-AC62-0DD7B69CB2A5}" type="parTrans" cxnId="{61AD2659-BBA2-44AD-B6CA-B651B34EE718}">
      <dgm:prSet/>
      <dgm:spPr/>
      <dgm:t>
        <a:bodyPr/>
        <a:lstStyle/>
        <a:p>
          <a:endParaRPr lang="tr-TR"/>
        </a:p>
      </dgm:t>
    </dgm:pt>
    <dgm:pt modelId="{881C88A6-37AB-4C3B-A16E-BCF2454E4F57}" type="sibTrans" cxnId="{61AD2659-BBA2-44AD-B6CA-B651B34EE718}">
      <dgm:prSet/>
      <dgm:spPr/>
      <dgm:t>
        <a:bodyPr/>
        <a:lstStyle/>
        <a:p>
          <a:endParaRPr lang="tr-TR"/>
        </a:p>
      </dgm:t>
    </dgm:pt>
    <dgm:pt modelId="{D1ECD0C6-316C-4A7F-A281-E7A9151FF96C}">
      <dgm:prSet/>
      <dgm:spPr>
        <a:solidFill>
          <a:srgbClr val="D23E10"/>
        </a:solidFill>
      </dgm:spPr>
      <dgm:t>
        <a:bodyPr/>
        <a:lstStyle/>
        <a:p>
          <a:r>
            <a:rPr lang="tr-TR" dirty="0"/>
            <a:t>Talep edildiğinde</a:t>
          </a:r>
        </a:p>
      </dgm:t>
    </dgm:pt>
    <dgm:pt modelId="{D7878AE5-0C82-4BD8-A95E-4883326AFE2C}" type="parTrans" cxnId="{E88A60F6-8081-4E19-AB8F-67268F4A2DAF}">
      <dgm:prSet/>
      <dgm:spPr/>
      <dgm:t>
        <a:bodyPr/>
        <a:lstStyle/>
        <a:p>
          <a:endParaRPr lang="tr-TR"/>
        </a:p>
      </dgm:t>
    </dgm:pt>
    <dgm:pt modelId="{20379793-29EB-4D6A-84A9-162B5FE141AA}" type="sibTrans" cxnId="{E88A60F6-8081-4E19-AB8F-67268F4A2DAF}">
      <dgm:prSet/>
      <dgm:spPr/>
      <dgm:t>
        <a:bodyPr/>
        <a:lstStyle/>
        <a:p>
          <a:endParaRPr lang="tr-TR"/>
        </a:p>
      </dgm:t>
    </dgm:pt>
    <dgm:pt modelId="{EB576F88-1A5C-46B3-96CA-2AD2A5BED03B}">
      <dgm:prSet/>
      <dgm:spPr>
        <a:solidFill>
          <a:srgbClr val="9F480D"/>
        </a:solidFill>
      </dgm:spPr>
      <dgm:t>
        <a:bodyPr/>
        <a:lstStyle/>
        <a:p>
          <a:r>
            <a:rPr lang="tr-TR" dirty="0"/>
            <a:t>Mezun ve mevcut öğrenci sayısı (yıllara göre)</a:t>
          </a:r>
        </a:p>
      </dgm:t>
    </dgm:pt>
    <dgm:pt modelId="{FD84E37D-A64D-46EE-AF24-AD8F16AA8757}" type="parTrans" cxnId="{98AA279A-D619-4781-B2E8-5A29E8E28F63}">
      <dgm:prSet/>
      <dgm:spPr/>
      <dgm:t>
        <a:bodyPr/>
        <a:lstStyle/>
        <a:p>
          <a:endParaRPr lang="tr-TR"/>
        </a:p>
      </dgm:t>
    </dgm:pt>
    <dgm:pt modelId="{D8973878-F560-42C3-8C8B-A709D5EF9C37}" type="sibTrans" cxnId="{98AA279A-D619-4781-B2E8-5A29E8E28F63}">
      <dgm:prSet/>
      <dgm:spPr/>
      <dgm:t>
        <a:bodyPr/>
        <a:lstStyle/>
        <a:p>
          <a:endParaRPr lang="tr-TR"/>
        </a:p>
      </dgm:t>
    </dgm:pt>
    <dgm:pt modelId="{38531912-F5EA-4143-81FA-2789BEE7CBBF}">
      <dgm:prSet/>
      <dgm:spPr>
        <a:solidFill>
          <a:srgbClr val="D23E10"/>
        </a:solidFill>
      </dgm:spPr>
      <dgm:t>
        <a:bodyPr/>
        <a:lstStyle/>
        <a:p>
          <a:r>
            <a:rPr lang="tr-TR" dirty="0"/>
            <a:t>Talep edildiğinde</a:t>
          </a:r>
        </a:p>
      </dgm:t>
    </dgm:pt>
    <dgm:pt modelId="{DA3F6818-6911-46AC-926E-3C07CD120FD7}" type="parTrans" cxnId="{DECB3774-8CEE-4A86-A56F-A80A0FFD0869}">
      <dgm:prSet/>
      <dgm:spPr/>
      <dgm:t>
        <a:bodyPr/>
        <a:lstStyle/>
        <a:p>
          <a:endParaRPr lang="tr-TR"/>
        </a:p>
      </dgm:t>
    </dgm:pt>
    <dgm:pt modelId="{913832AE-77DB-4208-BF28-BD56F1B20379}" type="sibTrans" cxnId="{DECB3774-8CEE-4A86-A56F-A80A0FFD0869}">
      <dgm:prSet/>
      <dgm:spPr/>
      <dgm:t>
        <a:bodyPr/>
        <a:lstStyle/>
        <a:p>
          <a:endParaRPr lang="tr-TR"/>
        </a:p>
      </dgm:t>
    </dgm:pt>
    <dgm:pt modelId="{38A60FE5-22F9-4AE6-ADC0-39AB60F197BE}">
      <dgm:prSet custT="1"/>
      <dgm:spPr/>
      <dgm:t>
        <a:bodyPr/>
        <a:lstStyle/>
        <a:p>
          <a:r>
            <a:rPr lang="tr-TR" sz="400" dirty="0"/>
            <a:t>Kurul/Komisyon/Toplantı raporu (Eğitimle ilgili faaliyet, karar, görüş, öneri içeren)</a:t>
          </a:r>
        </a:p>
      </dgm:t>
    </dgm:pt>
    <dgm:pt modelId="{521F6C02-0EF5-447D-8AA2-BF88EAA60CD9}" type="parTrans" cxnId="{6D60D6E0-AB91-4A65-8205-41F246D0186B}">
      <dgm:prSet/>
      <dgm:spPr/>
      <dgm:t>
        <a:bodyPr/>
        <a:lstStyle/>
        <a:p>
          <a:endParaRPr lang="tr-TR"/>
        </a:p>
      </dgm:t>
    </dgm:pt>
    <dgm:pt modelId="{DAC97D4B-93BA-47EE-A6E8-C3EA409E2A4E}" type="sibTrans" cxnId="{6D60D6E0-AB91-4A65-8205-41F246D0186B}">
      <dgm:prSet/>
      <dgm:spPr/>
      <dgm:t>
        <a:bodyPr/>
        <a:lstStyle/>
        <a:p>
          <a:endParaRPr lang="tr-TR"/>
        </a:p>
      </dgm:t>
    </dgm:pt>
    <dgm:pt modelId="{77D6ADE1-8D06-4BD6-83C8-60A3E152DEAF}">
      <dgm:prSet custT="1"/>
      <dgm:spPr>
        <a:solidFill>
          <a:srgbClr val="F27A54"/>
        </a:solidFill>
      </dgm:spPr>
      <dgm:t>
        <a:bodyPr/>
        <a:lstStyle/>
        <a:p>
          <a:r>
            <a:rPr lang="tr-TR" sz="500" dirty="0"/>
            <a:t>1 -30 Eylül arası</a:t>
          </a:r>
        </a:p>
      </dgm:t>
    </dgm:pt>
    <dgm:pt modelId="{4A8F6ED3-B003-4D89-8778-34893E1F9014}" type="parTrans" cxnId="{CCFDA8DD-A44A-4EDF-80B5-311BF1D4EB26}">
      <dgm:prSet/>
      <dgm:spPr/>
      <dgm:t>
        <a:bodyPr/>
        <a:lstStyle/>
        <a:p>
          <a:endParaRPr lang="tr-TR"/>
        </a:p>
      </dgm:t>
    </dgm:pt>
    <dgm:pt modelId="{F69808B7-222B-4A24-8B37-1094E3897B4B}" type="sibTrans" cxnId="{CCFDA8DD-A44A-4EDF-80B5-311BF1D4EB26}">
      <dgm:prSet/>
      <dgm:spPr/>
      <dgm:t>
        <a:bodyPr/>
        <a:lstStyle/>
        <a:p>
          <a:endParaRPr lang="tr-TR"/>
        </a:p>
      </dgm:t>
    </dgm:pt>
    <dgm:pt modelId="{73123E37-8F15-477D-B4CC-3C301953762F}">
      <dgm:prSet custT="1"/>
      <dgm:spPr>
        <a:solidFill>
          <a:srgbClr val="ED7727"/>
        </a:solidFill>
      </dgm:spPr>
      <dgm:t>
        <a:bodyPr/>
        <a:lstStyle/>
        <a:p>
          <a:r>
            <a:rPr lang="tr-TR" sz="400" dirty="0"/>
            <a:t>Kurul/Komisyon/Toplantı raporu (Eğitimle ilgili faaliyet, karar, görüş, öneri içeren)</a:t>
          </a:r>
        </a:p>
      </dgm:t>
    </dgm:pt>
    <dgm:pt modelId="{A237BF16-2B1E-4A17-9700-A389E18C0C05}" type="sibTrans" cxnId="{00FD4EB2-A72D-4419-B723-0AB951B2AB51}">
      <dgm:prSet/>
      <dgm:spPr/>
      <dgm:t>
        <a:bodyPr/>
        <a:lstStyle/>
        <a:p>
          <a:endParaRPr lang="tr-TR"/>
        </a:p>
      </dgm:t>
    </dgm:pt>
    <dgm:pt modelId="{584A37A1-BD9B-4DC8-A9F1-701526CBF521}" type="parTrans" cxnId="{00FD4EB2-A72D-4419-B723-0AB951B2AB51}">
      <dgm:prSet/>
      <dgm:spPr/>
      <dgm:t>
        <a:bodyPr/>
        <a:lstStyle/>
        <a:p>
          <a:endParaRPr lang="tr-TR"/>
        </a:p>
      </dgm:t>
    </dgm:pt>
    <dgm:pt modelId="{E8DD1B72-3B70-475D-ACA6-51C99EB16659}">
      <dgm:prSet custT="1"/>
      <dgm:spPr>
        <a:solidFill>
          <a:srgbClr val="F27A54"/>
        </a:solidFill>
      </dgm:spPr>
      <dgm:t>
        <a:bodyPr/>
        <a:lstStyle/>
        <a:p>
          <a:r>
            <a:rPr lang="tr-TR" sz="500" dirty="0"/>
            <a:t>1 -30 Eylül arası</a:t>
          </a:r>
        </a:p>
      </dgm:t>
    </dgm:pt>
    <dgm:pt modelId="{9072E0C9-ADCF-4E1E-A6E4-43802366C1E3}" type="parTrans" cxnId="{C851909F-F194-4966-96AF-73442AFD2E0D}">
      <dgm:prSet/>
      <dgm:spPr/>
      <dgm:t>
        <a:bodyPr/>
        <a:lstStyle/>
        <a:p>
          <a:endParaRPr lang="tr-TR"/>
        </a:p>
      </dgm:t>
    </dgm:pt>
    <dgm:pt modelId="{99DA98EC-4885-4DB5-AC52-76F3A8217553}" type="sibTrans" cxnId="{C851909F-F194-4966-96AF-73442AFD2E0D}">
      <dgm:prSet/>
      <dgm:spPr/>
      <dgm:t>
        <a:bodyPr/>
        <a:lstStyle/>
        <a:p>
          <a:endParaRPr lang="tr-TR"/>
        </a:p>
      </dgm:t>
    </dgm:pt>
    <dgm:pt modelId="{DA7F9056-3124-49BB-A764-713747592862}">
      <dgm:prSet custT="1"/>
      <dgm:spPr>
        <a:solidFill>
          <a:srgbClr val="EF5D2F"/>
        </a:solidFill>
      </dgm:spPr>
      <dgm:t>
        <a:bodyPr/>
        <a:lstStyle/>
        <a:p>
          <a:r>
            <a:rPr lang="tr-TR" sz="500" dirty="0"/>
            <a:t>1 -30 Eylül arası</a:t>
          </a:r>
        </a:p>
      </dgm:t>
    </dgm:pt>
    <dgm:pt modelId="{86BB5A29-CF54-481B-825E-CA5994A02CA2}" type="parTrans" cxnId="{0659A09B-8691-49B9-A692-1E7DB729D906}">
      <dgm:prSet/>
      <dgm:spPr/>
      <dgm:t>
        <a:bodyPr/>
        <a:lstStyle/>
        <a:p>
          <a:endParaRPr lang="tr-TR"/>
        </a:p>
      </dgm:t>
    </dgm:pt>
    <dgm:pt modelId="{35FA8EA8-9876-4306-8E19-8547A9F322CC}" type="sibTrans" cxnId="{0659A09B-8691-49B9-A692-1E7DB729D906}">
      <dgm:prSet/>
      <dgm:spPr/>
      <dgm:t>
        <a:bodyPr/>
        <a:lstStyle/>
        <a:p>
          <a:endParaRPr lang="tr-TR"/>
        </a:p>
      </dgm:t>
    </dgm:pt>
    <dgm:pt modelId="{64BE5847-D36D-408E-B29A-28B31AB9F6C2}">
      <dgm:prSet custT="1"/>
      <dgm:spPr>
        <a:solidFill>
          <a:srgbClr val="EF5D2F"/>
        </a:solidFill>
      </dgm:spPr>
      <dgm:t>
        <a:bodyPr/>
        <a:lstStyle/>
        <a:p>
          <a:r>
            <a:rPr lang="tr-TR" sz="500" dirty="0"/>
            <a:t>1 -30 Eylül arası</a:t>
          </a:r>
        </a:p>
      </dgm:t>
    </dgm:pt>
    <dgm:pt modelId="{15E87D73-3A11-4510-8DDF-35A0FE449DF7}" type="parTrans" cxnId="{C1185F38-F74F-4A6B-AC44-F17B66A66879}">
      <dgm:prSet/>
      <dgm:spPr/>
      <dgm:t>
        <a:bodyPr/>
        <a:lstStyle/>
        <a:p>
          <a:endParaRPr lang="tr-TR"/>
        </a:p>
      </dgm:t>
    </dgm:pt>
    <dgm:pt modelId="{4BE7D553-66DB-4A49-BE1A-4CC15C713588}" type="sibTrans" cxnId="{C1185F38-F74F-4A6B-AC44-F17B66A66879}">
      <dgm:prSet/>
      <dgm:spPr/>
      <dgm:t>
        <a:bodyPr/>
        <a:lstStyle/>
        <a:p>
          <a:endParaRPr lang="tr-TR"/>
        </a:p>
      </dgm:t>
    </dgm:pt>
    <dgm:pt modelId="{41F04DDC-7410-4083-8DA9-4B82E158F015}">
      <dgm:prSet custT="1"/>
      <dgm:spPr>
        <a:solidFill>
          <a:srgbClr val="005EA4"/>
        </a:solidFill>
      </dgm:spPr>
      <dgm:t>
        <a:bodyPr/>
        <a:lstStyle/>
        <a:p>
          <a:r>
            <a:rPr lang="tr-TR" sz="500" dirty="0"/>
            <a:t>Sosyal Kültürel Aktiviteler Komisyonu</a:t>
          </a:r>
        </a:p>
      </dgm:t>
    </dgm:pt>
    <dgm:pt modelId="{45690D47-4412-4ECA-A306-55CD1BE6635D}" type="sibTrans" cxnId="{46A7D0F3-6EAF-4A62-AD40-696E0F7A6C18}">
      <dgm:prSet/>
      <dgm:spPr/>
      <dgm:t>
        <a:bodyPr/>
        <a:lstStyle/>
        <a:p>
          <a:endParaRPr lang="tr-TR"/>
        </a:p>
      </dgm:t>
    </dgm:pt>
    <dgm:pt modelId="{68343382-04AA-4B32-A804-97A9036AAE95}" type="parTrans" cxnId="{46A7D0F3-6EAF-4A62-AD40-696E0F7A6C18}">
      <dgm:prSet/>
      <dgm:spPr/>
      <dgm:t>
        <a:bodyPr/>
        <a:lstStyle/>
        <a:p>
          <a:endParaRPr lang="tr-TR"/>
        </a:p>
      </dgm:t>
    </dgm:pt>
    <dgm:pt modelId="{38337872-502C-4CFA-9173-A48ADCDE4636}">
      <dgm:prSet/>
      <dgm:spPr>
        <a:solidFill>
          <a:srgbClr val="003054"/>
        </a:solidFill>
      </dgm:spPr>
      <dgm:t>
        <a:bodyPr/>
        <a:lstStyle/>
        <a:p>
          <a:r>
            <a:rPr lang="tr-TR" dirty="0"/>
            <a:t>Fakülte Sekreterliği</a:t>
          </a:r>
        </a:p>
      </dgm:t>
    </dgm:pt>
    <dgm:pt modelId="{867F8D26-E7E2-48E1-B53E-A3360DD6B285}" type="parTrans" cxnId="{8D6A8E44-363A-49F5-94E6-9C89DF640616}">
      <dgm:prSet/>
      <dgm:spPr/>
      <dgm:t>
        <a:bodyPr/>
        <a:lstStyle/>
        <a:p>
          <a:endParaRPr lang="tr-TR"/>
        </a:p>
      </dgm:t>
    </dgm:pt>
    <dgm:pt modelId="{1A33694D-2EA3-4E38-B6B0-968AE78123CD}" type="sibTrans" cxnId="{8D6A8E44-363A-49F5-94E6-9C89DF640616}">
      <dgm:prSet/>
      <dgm:spPr/>
      <dgm:t>
        <a:bodyPr/>
        <a:lstStyle/>
        <a:p>
          <a:endParaRPr lang="tr-TR"/>
        </a:p>
      </dgm:t>
    </dgm:pt>
    <dgm:pt modelId="{2D87F776-BC6E-49D2-911B-FAC5D48B2864}">
      <dgm:prSet/>
      <dgm:spPr>
        <a:solidFill>
          <a:srgbClr val="9F480D"/>
        </a:solidFill>
      </dgm:spPr>
      <dgm:t>
        <a:bodyPr/>
        <a:lstStyle/>
        <a:p>
          <a:r>
            <a:rPr lang="tr-TR" dirty="0"/>
            <a:t>Faaliyet Bilgi Sistemi veri örneği</a:t>
          </a:r>
        </a:p>
      </dgm:t>
    </dgm:pt>
    <dgm:pt modelId="{FF4F6161-1389-40E4-8376-098657E4FF94}" type="parTrans" cxnId="{9555A4D7-BBBF-49E2-9C73-B66E7C2AA081}">
      <dgm:prSet/>
      <dgm:spPr/>
      <dgm:t>
        <a:bodyPr/>
        <a:lstStyle/>
        <a:p>
          <a:endParaRPr lang="tr-TR"/>
        </a:p>
      </dgm:t>
    </dgm:pt>
    <dgm:pt modelId="{72CBE1C3-175C-4949-929C-881DC240D833}" type="sibTrans" cxnId="{9555A4D7-BBBF-49E2-9C73-B66E7C2AA081}">
      <dgm:prSet/>
      <dgm:spPr/>
      <dgm:t>
        <a:bodyPr/>
        <a:lstStyle/>
        <a:p>
          <a:endParaRPr lang="tr-TR"/>
        </a:p>
      </dgm:t>
    </dgm:pt>
    <dgm:pt modelId="{AD7C8623-97B4-4420-939D-4E9386F2FAD5}">
      <dgm:prSet/>
      <dgm:spPr>
        <a:solidFill>
          <a:srgbClr val="D23E10"/>
        </a:solidFill>
      </dgm:spPr>
      <dgm:t>
        <a:bodyPr/>
        <a:lstStyle/>
        <a:p>
          <a:r>
            <a:rPr lang="tr-TR" dirty="0"/>
            <a:t>FBS veri girişi yapıldığında</a:t>
          </a:r>
        </a:p>
      </dgm:t>
    </dgm:pt>
    <dgm:pt modelId="{2B950F5E-51B4-48C7-943B-31F81F5CE45C}" type="parTrans" cxnId="{4F20FED0-D10C-4A99-B76B-4131B606AF0A}">
      <dgm:prSet/>
      <dgm:spPr/>
      <dgm:t>
        <a:bodyPr/>
        <a:lstStyle/>
        <a:p>
          <a:endParaRPr lang="tr-TR"/>
        </a:p>
      </dgm:t>
    </dgm:pt>
    <dgm:pt modelId="{D63415AB-912F-4214-B878-61BA6C44CA86}" type="sibTrans" cxnId="{4F20FED0-D10C-4A99-B76B-4131B606AF0A}">
      <dgm:prSet/>
      <dgm:spPr/>
      <dgm:t>
        <a:bodyPr/>
        <a:lstStyle/>
        <a:p>
          <a:endParaRPr lang="tr-TR"/>
        </a:p>
      </dgm:t>
    </dgm:pt>
    <dgm:pt modelId="{23E986E1-11F2-4266-B8C7-690196A8C68D}" type="pres">
      <dgm:prSet presAssocID="{C1871AEA-D0C9-4073-B4EC-7D3FA5C2DB52}" presName="Name0" presStyleCnt="0">
        <dgm:presLayoutVars>
          <dgm:chPref val="1"/>
          <dgm:dir/>
          <dgm:animOne val="branch"/>
          <dgm:animLvl val="lvl"/>
          <dgm:resizeHandles val="exact"/>
        </dgm:presLayoutVars>
      </dgm:prSet>
      <dgm:spPr/>
      <dgm:t>
        <a:bodyPr/>
        <a:lstStyle/>
        <a:p>
          <a:endParaRPr lang="tr-TR"/>
        </a:p>
      </dgm:t>
    </dgm:pt>
    <dgm:pt modelId="{85541544-3E93-42DF-B5AB-7351F527C96E}" type="pres">
      <dgm:prSet presAssocID="{F59C910E-CF1B-4E0D-A198-27C822DE7968}" presName="root1" presStyleCnt="0"/>
      <dgm:spPr/>
    </dgm:pt>
    <dgm:pt modelId="{01613C5A-8C42-4D04-9DC3-74B54DCA5405}" type="pres">
      <dgm:prSet presAssocID="{F59C910E-CF1B-4E0D-A198-27C822DE7968}" presName="LevelOneTextNode" presStyleLbl="node0" presStyleIdx="0" presStyleCnt="1">
        <dgm:presLayoutVars>
          <dgm:chPref val="3"/>
        </dgm:presLayoutVars>
      </dgm:prSet>
      <dgm:spPr/>
      <dgm:t>
        <a:bodyPr/>
        <a:lstStyle/>
        <a:p>
          <a:endParaRPr lang="tr-TR"/>
        </a:p>
      </dgm:t>
    </dgm:pt>
    <dgm:pt modelId="{02EC30D3-A70D-4B7F-A808-0EA600F00206}" type="pres">
      <dgm:prSet presAssocID="{F59C910E-CF1B-4E0D-A198-27C822DE7968}" presName="level2hierChild" presStyleCnt="0"/>
      <dgm:spPr/>
    </dgm:pt>
    <dgm:pt modelId="{D12DB4DE-F04F-47EB-9739-9761631873B0}" type="pres">
      <dgm:prSet presAssocID="{136DC1BE-DB24-4CB2-B4B7-967DEF1CFA13}" presName="conn2-1" presStyleLbl="parChTrans1D2" presStyleIdx="0" presStyleCnt="4"/>
      <dgm:spPr/>
      <dgm:t>
        <a:bodyPr/>
        <a:lstStyle/>
        <a:p>
          <a:endParaRPr lang="tr-TR"/>
        </a:p>
      </dgm:t>
    </dgm:pt>
    <dgm:pt modelId="{B5A0F415-C457-48AA-A84B-3B40025BD8CD}" type="pres">
      <dgm:prSet presAssocID="{136DC1BE-DB24-4CB2-B4B7-967DEF1CFA13}" presName="connTx" presStyleLbl="parChTrans1D2" presStyleIdx="0" presStyleCnt="4"/>
      <dgm:spPr/>
      <dgm:t>
        <a:bodyPr/>
        <a:lstStyle/>
        <a:p>
          <a:endParaRPr lang="tr-TR"/>
        </a:p>
      </dgm:t>
    </dgm:pt>
    <dgm:pt modelId="{220A85E0-E41C-4F57-8B48-9963D39FCF4D}" type="pres">
      <dgm:prSet presAssocID="{C382E4D8-09DE-4CE6-B0AB-53F04ACD638E}" presName="root2" presStyleCnt="0"/>
      <dgm:spPr/>
    </dgm:pt>
    <dgm:pt modelId="{0F9BA81E-5286-42E2-8127-EDE86A6066AD}" type="pres">
      <dgm:prSet presAssocID="{C382E4D8-09DE-4CE6-B0AB-53F04ACD638E}" presName="LevelTwoTextNode" presStyleLbl="node2" presStyleIdx="0" presStyleCnt="4" custAng="0" custScaleY="93131">
        <dgm:presLayoutVars>
          <dgm:chPref val="3"/>
        </dgm:presLayoutVars>
      </dgm:prSet>
      <dgm:spPr/>
      <dgm:t>
        <a:bodyPr/>
        <a:lstStyle/>
        <a:p>
          <a:endParaRPr lang="tr-TR"/>
        </a:p>
      </dgm:t>
    </dgm:pt>
    <dgm:pt modelId="{C8729CA1-71CB-47ED-A123-C700EB727026}" type="pres">
      <dgm:prSet presAssocID="{C382E4D8-09DE-4CE6-B0AB-53F04ACD638E}" presName="level3hierChild" presStyleCnt="0"/>
      <dgm:spPr/>
    </dgm:pt>
    <dgm:pt modelId="{669BA50A-B068-463F-BAB6-2209819B6D8F}" type="pres">
      <dgm:prSet presAssocID="{0660EDB2-E8DF-4F5E-9728-E62C92EEA43B}" presName="conn2-1" presStyleLbl="parChTrans1D3" presStyleIdx="0" presStyleCnt="20"/>
      <dgm:spPr/>
      <dgm:t>
        <a:bodyPr/>
        <a:lstStyle/>
        <a:p>
          <a:endParaRPr lang="tr-TR"/>
        </a:p>
      </dgm:t>
    </dgm:pt>
    <dgm:pt modelId="{BE071881-643D-4FEF-A7D5-0A7A15DEF9A6}" type="pres">
      <dgm:prSet presAssocID="{0660EDB2-E8DF-4F5E-9728-E62C92EEA43B}" presName="connTx" presStyleLbl="parChTrans1D3" presStyleIdx="0" presStyleCnt="20"/>
      <dgm:spPr/>
      <dgm:t>
        <a:bodyPr/>
        <a:lstStyle/>
        <a:p>
          <a:endParaRPr lang="tr-TR"/>
        </a:p>
      </dgm:t>
    </dgm:pt>
    <dgm:pt modelId="{632C85E4-E05A-4549-B258-1D97B1B9F3AC}" type="pres">
      <dgm:prSet presAssocID="{23D6A3CA-05AB-4B53-8CF4-2D1232675FC1}" presName="root2" presStyleCnt="0"/>
      <dgm:spPr/>
    </dgm:pt>
    <dgm:pt modelId="{04B2DED0-5F14-4D64-82FE-F841A48E66F1}" type="pres">
      <dgm:prSet presAssocID="{23D6A3CA-05AB-4B53-8CF4-2D1232675FC1}" presName="LevelTwoTextNode" presStyleLbl="node3" presStyleIdx="0" presStyleCnt="20">
        <dgm:presLayoutVars>
          <dgm:chPref val="3"/>
        </dgm:presLayoutVars>
      </dgm:prSet>
      <dgm:spPr/>
      <dgm:t>
        <a:bodyPr/>
        <a:lstStyle/>
        <a:p>
          <a:endParaRPr lang="tr-TR"/>
        </a:p>
      </dgm:t>
    </dgm:pt>
    <dgm:pt modelId="{FBA8E70F-B20B-44DE-8078-341153DDA17F}" type="pres">
      <dgm:prSet presAssocID="{23D6A3CA-05AB-4B53-8CF4-2D1232675FC1}" presName="level3hierChild" presStyleCnt="0"/>
      <dgm:spPr/>
    </dgm:pt>
    <dgm:pt modelId="{3B8CB037-B07F-4B93-A57E-C37523B34EAF}" type="pres">
      <dgm:prSet presAssocID="{937ACF26-5F68-46E5-9524-4652F6F51317}" presName="conn2-1" presStyleLbl="parChTrans1D4" presStyleIdx="0" presStyleCnt="40"/>
      <dgm:spPr/>
      <dgm:t>
        <a:bodyPr/>
        <a:lstStyle/>
        <a:p>
          <a:endParaRPr lang="tr-TR"/>
        </a:p>
      </dgm:t>
    </dgm:pt>
    <dgm:pt modelId="{03727494-5CFF-4D68-BCB8-719BE787822B}" type="pres">
      <dgm:prSet presAssocID="{937ACF26-5F68-46E5-9524-4652F6F51317}" presName="connTx" presStyleLbl="parChTrans1D4" presStyleIdx="0" presStyleCnt="40"/>
      <dgm:spPr/>
      <dgm:t>
        <a:bodyPr/>
        <a:lstStyle/>
        <a:p>
          <a:endParaRPr lang="tr-TR"/>
        </a:p>
      </dgm:t>
    </dgm:pt>
    <dgm:pt modelId="{B67EF309-A4D7-4AB8-8832-8A880301FBE8}" type="pres">
      <dgm:prSet presAssocID="{29B9FBED-1029-4232-B342-78790A649FD9}" presName="root2" presStyleCnt="0"/>
      <dgm:spPr/>
    </dgm:pt>
    <dgm:pt modelId="{A40A8244-0A2E-476D-BAEB-3331EC76EEE4}" type="pres">
      <dgm:prSet presAssocID="{29B9FBED-1029-4232-B342-78790A649FD9}" presName="LevelTwoTextNode" presStyleLbl="node4" presStyleIdx="0" presStyleCnt="40" custScaleY="94895">
        <dgm:presLayoutVars>
          <dgm:chPref val="3"/>
        </dgm:presLayoutVars>
      </dgm:prSet>
      <dgm:spPr/>
      <dgm:t>
        <a:bodyPr/>
        <a:lstStyle/>
        <a:p>
          <a:endParaRPr lang="tr-TR"/>
        </a:p>
      </dgm:t>
    </dgm:pt>
    <dgm:pt modelId="{4B549E5B-8961-49E5-9B61-47D6F97BEFAC}" type="pres">
      <dgm:prSet presAssocID="{29B9FBED-1029-4232-B342-78790A649FD9}" presName="level3hierChild" presStyleCnt="0"/>
      <dgm:spPr/>
    </dgm:pt>
    <dgm:pt modelId="{EB690FE3-3E9D-4F05-9D4B-13061A51A959}" type="pres">
      <dgm:prSet presAssocID="{632040CC-B13E-46E3-A662-4E4AFF8FCD92}" presName="conn2-1" presStyleLbl="parChTrans1D4" presStyleIdx="1" presStyleCnt="40"/>
      <dgm:spPr/>
      <dgm:t>
        <a:bodyPr/>
        <a:lstStyle/>
        <a:p>
          <a:endParaRPr lang="tr-TR"/>
        </a:p>
      </dgm:t>
    </dgm:pt>
    <dgm:pt modelId="{D2155BEB-B2F4-4DA4-ACAE-A05BF49B3938}" type="pres">
      <dgm:prSet presAssocID="{632040CC-B13E-46E3-A662-4E4AFF8FCD92}" presName="connTx" presStyleLbl="parChTrans1D4" presStyleIdx="1" presStyleCnt="40"/>
      <dgm:spPr/>
      <dgm:t>
        <a:bodyPr/>
        <a:lstStyle/>
        <a:p>
          <a:endParaRPr lang="tr-TR"/>
        </a:p>
      </dgm:t>
    </dgm:pt>
    <dgm:pt modelId="{6533803A-7AEA-4D14-8F57-C633B987B643}" type="pres">
      <dgm:prSet presAssocID="{EAC6FB2E-510A-4AFA-BC51-5527E1DD27D6}" presName="root2" presStyleCnt="0"/>
      <dgm:spPr/>
    </dgm:pt>
    <dgm:pt modelId="{793650E1-809F-4CAD-B06F-6C55824D4759}" type="pres">
      <dgm:prSet presAssocID="{EAC6FB2E-510A-4AFA-BC51-5527E1DD27D6}" presName="LevelTwoTextNode" presStyleLbl="node4" presStyleIdx="1" presStyleCnt="40">
        <dgm:presLayoutVars>
          <dgm:chPref val="3"/>
        </dgm:presLayoutVars>
      </dgm:prSet>
      <dgm:spPr/>
      <dgm:t>
        <a:bodyPr/>
        <a:lstStyle/>
        <a:p>
          <a:endParaRPr lang="tr-TR"/>
        </a:p>
      </dgm:t>
    </dgm:pt>
    <dgm:pt modelId="{C004B05E-E04E-435C-AADB-0EED54938BA1}" type="pres">
      <dgm:prSet presAssocID="{EAC6FB2E-510A-4AFA-BC51-5527E1DD27D6}" presName="level3hierChild" presStyleCnt="0"/>
      <dgm:spPr/>
    </dgm:pt>
    <dgm:pt modelId="{4414A265-92B5-453F-809A-FB204BAA967F}" type="pres">
      <dgm:prSet presAssocID="{4D02D88C-1F09-487E-A29F-3248FA243383}" presName="conn2-1" presStyleLbl="parChTrans1D3" presStyleIdx="1" presStyleCnt="20"/>
      <dgm:spPr/>
      <dgm:t>
        <a:bodyPr/>
        <a:lstStyle/>
        <a:p>
          <a:endParaRPr lang="tr-TR"/>
        </a:p>
      </dgm:t>
    </dgm:pt>
    <dgm:pt modelId="{020D4D18-C975-4BC1-9C97-659B3D5F92C3}" type="pres">
      <dgm:prSet presAssocID="{4D02D88C-1F09-487E-A29F-3248FA243383}" presName="connTx" presStyleLbl="parChTrans1D3" presStyleIdx="1" presStyleCnt="20"/>
      <dgm:spPr/>
      <dgm:t>
        <a:bodyPr/>
        <a:lstStyle/>
        <a:p>
          <a:endParaRPr lang="tr-TR"/>
        </a:p>
      </dgm:t>
    </dgm:pt>
    <dgm:pt modelId="{6E148540-FDF0-4539-8641-FAA452B3CCCB}" type="pres">
      <dgm:prSet presAssocID="{BA04BD51-81F6-45E9-81DE-6ACBB16895E2}" presName="root2" presStyleCnt="0"/>
      <dgm:spPr/>
    </dgm:pt>
    <dgm:pt modelId="{A3B67AAA-E3AA-4BD6-8603-946CE70EC04A}" type="pres">
      <dgm:prSet presAssocID="{BA04BD51-81F6-45E9-81DE-6ACBB16895E2}" presName="LevelTwoTextNode" presStyleLbl="node3" presStyleIdx="1" presStyleCnt="20">
        <dgm:presLayoutVars>
          <dgm:chPref val="3"/>
        </dgm:presLayoutVars>
      </dgm:prSet>
      <dgm:spPr/>
      <dgm:t>
        <a:bodyPr/>
        <a:lstStyle/>
        <a:p>
          <a:endParaRPr lang="tr-TR"/>
        </a:p>
      </dgm:t>
    </dgm:pt>
    <dgm:pt modelId="{F902BA7A-5FEE-44C0-8B67-88D7A05C9AAE}" type="pres">
      <dgm:prSet presAssocID="{BA04BD51-81F6-45E9-81DE-6ACBB16895E2}" presName="level3hierChild" presStyleCnt="0"/>
      <dgm:spPr/>
    </dgm:pt>
    <dgm:pt modelId="{3A2B4EEF-B0EC-4AB4-94DE-78F942C12D6F}" type="pres">
      <dgm:prSet presAssocID="{D9479672-9DCF-4BD8-9A03-D8505AD81350}" presName="conn2-1" presStyleLbl="parChTrans1D4" presStyleIdx="2" presStyleCnt="40"/>
      <dgm:spPr/>
      <dgm:t>
        <a:bodyPr/>
        <a:lstStyle/>
        <a:p>
          <a:endParaRPr lang="tr-TR"/>
        </a:p>
      </dgm:t>
    </dgm:pt>
    <dgm:pt modelId="{CA329361-C08A-45F2-AB54-B80D508C56E7}" type="pres">
      <dgm:prSet presAssocID="{D9479672-9DCF-4BD8-9A03-D8505AD81350}" presName="connTx" presStyleLbl="parChTrans1D4" presStyleIdx="2" presStyleCnt="40"/>
      <dgm:spPr/>
      <dgm:t>
        <a:bodyPr/>
        <a:lstStyle/>
        <a:p>
          <a:endParaRPr lang="tr-TR"/>
        </a:p>
      </dgm:t>
    </dgm:pt>
    <dgm:pt modelId="{543B8895-9C7F-4CA9-B760-DC272CF3D3BF}" type="pres">
      <dgm:prSet presAssocID="{C113491C-9760-4F4D-B5AB-CF04066DB5FA}" presName="root2" presStyleCnt="0"/>
      <dgm:spPr/>
    </dgm:pt>
    <dgm:pt modelId="{A00C41FE-A43D-43EB-A3E6-0B7BA3558E48}" type="pres">
      <dgm:prSet presAssocID="{C113491C-9760-4F4D-B5AB-CF04066DB5FA}" presName="LevelTwoTextNode" presStyleLbl="node4" presStyleIdx="2" presStyleCnt="40">
        <dgm:presLayoutVars>
          <dgm:chPref val="3"/>
        </dgm:presLayoutVars>
      </dgm:prSet>
      <dgm:spPr/>
      <dgm:t>
        <a:bodyPr/>
        <a:lstStyle/>
        <a:p>
          <a:endParaRPr lang="tr-TR"/>
        </a:p>
      </dgm:t>
    </dgm:pt>
    <dgm:pt modelId="{CEDC456D-8A0E-48EA-BC49-369D0D75528D}" type="pres">
      <dgm:prSet presAssocID="{C113491C-9760-4F4D-B5AB-CF04066DB5FA}" presName="level3hierChild" presStyleCnt="0"/>
      <dgm:spPr/>
    </dgm:pt>
    <dgm:pt modelId="{F80D805D-4EDF-4992-A506-FFB0E7BBE521}" type="pres">
      <dgm:prSet presAssocID="{FE67A6BD-DA54-4553-85B0-22E1C79A93F1}" presName="conn2-1" presStyleLbl="parChTrans1D4" presStyleIdx="3" presStyleCnt="40"/>
      <dgm:spPr/>
      <dgm:t>
        <a:bodyPr/>
        <a:lstStyle/>
        <a:p>
          <a:endParaRPr lang="tr-TR"/>
        </a:p>
      </dgm:t>
    </dgm:pt>
    <dgm:pt modelId="{A27509F5-2727-4E73-A420-DBAABE59440C}" type="pres">
      <dgm:prSet presAssocID="{FE67A6BD-DA54-4553-85B0-22E1C79A93F1}" presName="connTx" presStyleLbl="parChTrans1D4" presStyleIdx="3" presStyleCnt="40"/>
      <dgm:spPr/>
      <dgm:t>
        <a:bodyPr/>
        <a:lstStyle/>
        <a:p>
          <a:endParaRPr lang="tr-TR"/>
        </a:p>
      </dgm:t>
    </dgm:pt>
    <dgm:pt modelId="{C7FBAEFB-61D7-44B9-8EC4-AC45DD909568}" type="pres">
      <dgm:prSet presAssocID="{A2077BE8-6918-4015-920F-438E6CA2DAB0}" presName="root2" presStyleCnt="0"/>
      <dgm:spPr/>
    </dgm:pt>
    <dgm:pt modelId="{4B7173B8-6666-494E-A914-A6FB9971A60C}" type="pres">
      <dgm:prSet presAssocID="{A2077BE8-6918-4015-920F-438E6CA2DAB0}" presName="LevelTwoTextNode" presStyleLbl="node4" presStyleIdx="3" presStyleCnt="40">
        <dgm:presLayoutVars>
          <dgm:chPref val="3"/>
        </dgm:presLayoutVars>
      </dgm:prSet>
      <dgm:spPr/>
      <dgm:t>
        <a:bodyPr/>
        <a:lstStyle/>
        <a:p>
          <a:endParaRPr lang="tr-TR"/>
        </a:p>
      </dgm:t>
    </dgm:pt>
    <dgm:pt modelId="{55AB9ED6-57D5-4E74-AFAB-C198C5F4BA7F}" type="pres">
      <dgm:prSet presAssocID="{A2077BE8-6918-4015-920F-438E6CA2DAB0}" presName="level3hierChild" presStyleCnt="0"/>
      <dgm:spPr/>
    </dgm:pt>
    <dgm:pt modelId="{40C7B35F-8729-4494-9A50-1372BA232253}" type="pres">
      <dgm:prSet presAssocID="{D26A97B4-C6FB-4DE2-AD2F-7B710101D897}" presName="conn2-1" presStyleLbl="parChTrans1D3" presStyleIdx="2" presStyleCnt="20"/>
      <dgm:spPr/>
      <dgm:t>
        <a:bodyPr/>
        <a:lstStyle/>
        <a:p>
          <a:endParaRPr lang="tr-TR"/>
        </a:p>
      </dgm:t>
    </dgm:pt>
    <dgm:pt modelId="{7696AEAB-CA5A-46A6-9B8C-2DDC2FA2C217}" type="pres">
      <dgm:prSet presAssocID="{D26A97B4-C6FB-4DE2-AD2F-7B710101D897}" presName="connTx" presStyleLbl="parChTrans1D3" presStyleIdx="2" presStyleCnt="20"/>
      <dgm:spPr/>
      <dgm:t>
        <a:bodyPr/>
        <a:lstStyle/>
        <a:p>
          <a:endParaRPr lang="tr-TR"/>
        </a:p>
      </dgm:t>
    </dgm:pt>
    <dgm:pt modelId="{91EFD899-AE16-4B88-958E-AE0995C44498}" type="pres">
      <dgm:prSet presAssocID="{E158F1E1-5D06-4342-99F2-84F76D046356}" presName="root2" presStyleCnt="0"/>
      <dgm:spPr/>
    </dgm:pt>
    <dgm:pt modelId="{8868DE2B-245E-4D99-9B71-80B41D23F6EB}" type="pres">
      <dgm:prSet presAssocID="{E158F1E1-5D06-4342-99F2-84F76D046356}" presName="LevelTwoTextNode" presStyleLbl="node3" presStyleIdx="2" presStyleCnt="20">
        <dgm:presLayoutVars>
          <dgm:chPref val="3"/>
        </dgm:presLayoutVars>
      </dgm:prSet>
      <dgm:spPr/>
      <dgm:t>
        <a:bodyPr/>
        <a:lstStyle/>
        <a:p>
          <a:endParaRPr lang="tr-TR"/>
        </a:p>
      </dgm:t>
    </dgm:pt>
    <dgm:pt modelId="{3D7D01A9-6A9B-4E63-A736-506D6D979848}" type="pres">
      <dgm:prSet presAssocID="{E158F1E1-5D06-4342-99F2-84F76D046356}" presName="level3hierChild" presStyleCnt="0"/>
      <dgm:spPr/>
    </dgm:pt>
    <dgm:pt modelId="{2824880A-A433-466A-A39E-D9619B33FF1A}" type="pres">
      <dgm:prSet presAssocID="{521F6C02-0EF5-447D-8AA2-BF88EAA60CD9}" presName="conn2-1" presStyleLbl="parChTrans1D4" presStyleIdx="4" presStyleCnt="40"/>
      <dgm:spPr/>
      <dgm:t>
        <a:bodyPr/>
        <a:lstStyle/>
        <a:p>
          <a:endParaRPr lang="tr-TR"/>
        </a:p>
      </dgm:t>
    </dgm:pt>
    <dgm:pt modelId="{C7BEC84B-CDF3-4162-BB1F-5D365C869DB9}" type="pres">
      <dgm:prSet presAssocID="{521F6C02-0EF5-447D-8AA2-BF88EAA60CD9}" presName="connTx" presStyleLbl="parChTrans1D4" presStyleIdx="4" presStyleCnt="40"/>
      <dgm:spPr/>
      <dgm:t>
        <a:bodyPr/>
        <a:lstStyle/>
        <a:p>
          <a:endParaRPr lang="tr-TR"/>
        </a:p>
      </dgm:t>
    </dgm:pt>
    <dgm:pt modelId="{8F204455-57F3-4B12-BF17-1D3623A83D7B}" type="pres">
      <dgm:prSet presAssocID="{38A60FE5-22F9-4AE6-ADC0-39AB60F197BE}" presName="root2" presStyleCnt="0"/>
      <dgm:spPr/>
    </dgm:pt>
    <dgm:pt modelId="{0F2DF93F-5402-4C5C-A1CA-91D2842AB1F7}" type="pres">
      <dgm:prSet presAssocID="{38A60FE5-22F9-4AE6-ADC0-39AB60F197BE}" presName="LevelTwoTextNode" presStyleLbl="node4" presStyleIdx="4" presStyleCnt="40">
        <dgm:presLayoutVars>
          <dgm:chPref val="3"/>
        </dgm:presLayoutVars>
      </dgm:prSet>
      <dgm:spPr/>
      <dgm:t>
        <a:bodyPr/>
        <a:lstStyle/>
        <a:p>
          <a:endParaRPr lang="tr-TR"/>
        </a:p>
      </dgm:t>
    </dgm:pt>
    <dgm:pt modelId="{21956C6E-C2E4-48CC-9332-A0AA5FC39D83}" type="pres">
      <dgm:prSet presAssocID="{38A60FE5-22F9-4AE6-ADC0-39AB60F197BE}" presName="level3hierChild" presStyleCnt="0"/>
      <dgm:spPr/>
    </dgm:pt>
    <dgm:pt modelId="{FAC48A1E-4547-4CA7-8415-AC31A508CF4E}" type="pres">
      <dgm:prSet presAssocID="{4A8F6ED3-B003-4D89-8778-34893E1F9014}" presName="conn2-1" presStyleLbl="parChTrans1D4" presStyleIdx="5" presStyleCnt="40"/>
      <dgm:spPr/>
      <dgm:t>
        <a:bodyPr/>
        <a:lstStyle/>
        <a:p>
          <a:endParaRPr lang="tr-TR"/>
        </a:p>
      </dgm:t>
    </dgm:pt>
    <dgm:pt modelId="{A561EAC8-C47B-491C-BC18-A5E55321AE7D}" type="pres">
      <dgm:prSet presAssocID="{4A8F6ED3-B003-4D89-8778-34893E1F9014}" presName="connTx" presStyleLbl="parChTrans1D4" presStyleIdx="5" presStyleCnt="40"/>
      <dgm:spPr/>
      <dgm:t>
        <a:bodyPr/>
        <a:lstStyle/>
        <a:p>
          <a:endParaRPr lang="tr-TR"/>
        </a:p>
      </dgm:t>
    </dgm:pt>
    <dgm:pt modelId="{09002EC2-18B9-444B-BC75-D4965456FBA9}" type="pres">
      <dgm:prSet presAssocID="{77D6ADE1-8D06-4BD6-83C8-60A3E152DEAF}" presName="root2" presStyleCnt="0"/>
      <dgm:spPr/>
    </dgm:pt>
    <dgm:pt modelId="{6A00195E-E8FA-46D9-B8BB-E9926B5BD52B}" type="pres">
      <dgm:prSet presAssocID="{77D6ADE1-8D06-4BD6-83C8-60A3E152DEAF}" presName="LevelTwoTextNode" presStyleLbl="node4" presStyleIdx="5" presStyleCnt="40">
        <dgm:presLayoutVars>
          <dgm:chPref val="3"/>
        </dgm:presLayoutVars>
      </dgm:prSet>
      <dgm:spPr/>
      <dgm:t>
        <a:bodyPr/>
        <a:lstStyle/>
        <a:p>
          <a:endParaRPr lang="tr-TR"/>
        </a:p>
      </dgm:t>
    </dgm:pt>
    <dgm:pt modelId="{BF1C2032-9766-41C1-BFC0-F196EFA25816}" type="pres">
      <dgm:prSet presAssocID="{77D6ADE1-8D06-4BD6-83C8-60A3E152DEAF}" presName="level3hierChild" presStyleCnt="0"/>
      <dgm:spPr/>
    </dgm:pt>
    <dgm:pt modelId="{4618CF7B-EDB0-4C95-8687-DC91600695D3}" type="pres">
      <dgm:prSet presAssocID="{83566EBA-9868-4401-9717-42A88751A13F}" presName="conn2-1" presStyleLbl="parChTrans1D3" presStyleIdx="3" presStyleCnt="20"/>
      <dgm:spPr/>
      <dgm:t>
        <a:bodyPr/>
        <a:lstStyle/>
        <a:p>
          <a:endParaRPr lang="tr-TR"/>
        </a:p>
      </dgm:t>
    </dgm:pt>
    <dgm:pt modelId="{50C04875-AE8C-4A7E-903B-78D3D949D81B}" type="pres">
      <dgm:prSet presAssocID="{83566EBA-9868-4401-9717-42A88751A13F}" presName="connTx" presStyleLbl="parChTrans1D3" presStyleIdx="3" presStyleCnt="20"/>
      <dgm:spPr/>
      <dgm:t>
        <a:bodyPr/>
        <a:lstStyle/>
        <a:p>
          <a:endParaRPr lang="tr-TR"/>
        </a:p>
      </dgm:t>
    </dgm:pt>
    <dgm:pt modelId="{807FABB2-8B2E-43D4-BA59-234DC45BDD28}" type="pres">
      <dgm:prSet presAssocID="{9AD15565-4375-4071-A104-8E7726B7D3A4}" presName="root2" presStyleCnt="0"/>
      <dgm:spPr/>
    </dgm:pt>
    <dgm:pt modelId="{11658841-F139-469A-AD0F-B9BDA680A110}" type="pres">
      <dgm:prSet presAssocID="{9AD15565-4375-4071-A104-8E7726B7D3A4}" presName="LevelTwoTextNode" presStyleLbl="node3" presStyleIdx="3" presStyleCnt="20">
        <dgm:presLayoutVars>
          <dgm:chPref val="3"/>
        </dgm:presLayoutVars>
      </dgm:prSet>
      <dgm:spPr/>
      <dgm:t>
        <a:bodyPr/>
        <a:lstStyle/>
        <a:p>
          <a:endParaRPr lang="tr-TR"/>
        </a:p>
      </dgm:t>
    </dgm:pt>
    <dgm:pt modelId="{33DD502C-0DDE-4E38-BE48-2DE3313F1BBA}" type="pres">
      <dgm:prSet presAssocID="{9AD15565-4375-4071-A104-8E7726B7D3A4}" presName="level3hierChild" presStyleCnt="0"/>
      <dgm:spPr/>
    </dgm:pt>
    <dgm:pt modelId="{E115F1D6-6154-4991-B55F-EDAE4B7F2EC1}" type="pres">
      <dgm:prSet presAssocID="{584A37A1-BD9B-4DC8-A9F1-701526CBF521}" presName="conn2-1" presStyleLbl="parChTrans1D4" presStyleIdx="6" presStyleCnt="40"/>
      <dgm:spPr/>
      <dgm:t>
        <a:bodyPr/>
        <a:lstStyle/>
        <a:p>
          <a:endParaRPr lang="tr-TR"/>
        </a:p>
      </dgm:t>
    </dgm:pt>
    <dgm:pt modelId="{C606EC89-6CCE-438D-9D01-20352260F316}" type="pres">
      <dgm:prSet presAssocID="{584A37A1-BD9B-4DC8-A9F1-701526CBF521}" presName="connTx" presStyleLbl="parChTrans1D4" presStyleIdx="6" presStyleCnt="40"/>
      <dgm:spPr/>
      <dgm:t>
        <a:bodyPr/>
        <a:lstStyle/>
        <a:p>
          <a:endParaRPr lang="tr-TR"/>
        </a:p>
      </dgm:t>
    </dgm:pt>
    <dgm:pt modelId="{069824A3-B3C5-49B1-9D01-25F2201DE78F}" type="pres">
      <dgm:prSet presAssocID="{73123E37-8F15-477D-B4CC-3C301953762F}" presName="root2" presStyleCnt="0"/>
      <dgm:spPr/>
    </dgm:pt>
    <dgm:pt modelId="{E2589FED-21CC-4051-8C0F-9D01E41E5088}" type="pres">
      <dgm:prSet presAssocID="{73123E37-8F15-477D-B4CC-3C301953762F}" presName="LevelTwoTextNode" presStyleLbl="node4" presStyleIdx="6" presStyleCnt="40">
        <dgm:presLayoutVars>
          <dgm:chPref val="3"/>
        </dgm:presLayoutVars>
      </dgm:prSet>
      <dgm:spPr/>
      <dgm:t>
        <a:bodyPr/>
        <a:lstStyle/>
        <a:p>
          <a:endParaRPr lang="tr-TR"/>
        </a:p>
      </dgm:t>
    </dgm:pt>
    <dgm:pt modelId="{FD7167FF-9CB8-4EC6-B787-A112962678C0}" type="pres">
      <dgm:prSet presAssocID="{73123E37-8F15-477D-B4CC-3C301953762F}" presName="level3hierChild" presStyleCnt="0"/>
      <dgm:spPr/>
    </dgm:pt>
    <dgm:pt modelId="{ACB70A87-B890-4C81-90D4-E47158146894}" type="pres">
      <dgm:prSet presAssocID="{9072E0C9-ADCF-4E1E-A6E4-43802366C1E3}" presName="conn2-1" presStyleLbl="parChTrans1D4" presStyleIdx="7" presStyleCnt="40"/>
      <dgm:spPr/>
      <dgm:t>
        <a:bodyPr/>
        <a:lstStyle/>
        <a:p>
          <a:endParaRPr lang="tr-TR"/>
        </a:p>
      </dgm:t>
    </dgm:pt>
    <dgm:pt modelId="{C2AD5846-0C71-42D8-B32C-B5FE9AF57EEB}" type="pres">
      <dgm:prSet presAssocID="{9072E0C9-ADCF-4E1E-A6E4-43802366C1E3}" presName="connTx" presStyleLbl="parChTrans1D4" presStyleIdx="7" presStyleCnt="40"/>
      <dgm:spPr/>
      <dgm:t>
        <a:bodyPr/>
        <a:lstStyle/>
        <a:p>
          <a:endParaRPr lang="tr-TR"/>
        </a:p>
      </dgm:t>
    </dgm:pt>
    <dgm:pt modelId="{A2B4D189-5097-4DF3-B265-90E9DFE2A389}" type="pres">
      <dgm:prSet presAssocID="{E8DD1B72-3B70-475D-ACA6-51C99EB16659}" presName="root2" presStyleCnt="0"/>
      <dgm:spPr/>
    </dgm:pt>
    <dgm:pt modelId="{D6B15678-88AD-40F7-A5E5-D1706554EDC6}" type="pres">
      <dgm:prSet presAssocID="{E8DD1B72-3B70-475D-ACA6-51C99EB16659}" presName="LevelTwoTextNode" presStyleLbl="node4" presStyleIdx="7" presStyleCnt="40">
        <dgm:presLayoutVars>
          <dgm:chPref val="3"/>
        </dgm:presLayoutVars>
      </dgm:prSet>
      <dgm:spPr/>
      <dgm:t>
        <a:bodyPr/>
        <a:lstStyle/>
        <a:p>
          <a:endParaRPr lang="tr-TR"/>
        </a:p>
      </dgm:t>
    </dgm:pt>
    <dgm:pt modelId="{12D1A977-8F1A-460F-9222-79CE90C9B332}" type="pres">
      <dgm:prSet presAssocID="{E8DD1B72-3B70-475D-ACA6-51C99EB16659}" presName="level3hierChild" presStyleCnt="0"/>
      <dgm:spPr/>
    </dgm:pt>
    <dgm:pt modelId="{829F5F9B-FFD2-418E-A904-A722199CB7AF}" type="pres">
      <dgm:prSet presAssocID="{42455D27-BD43-418A-BAB1-F26BBDE76644}" presName="conn2-1" presStyleLbl="parChTrans1D2" presStyleIdx="1" presStyleCnt="4"/>
      <dgm:spPr/>
      <dgm:t>
        <a:bodyPr/>
        <a:lstStyle/>
        <a:p>
          <a:endParaRPr lang="tr-TR"/>
        </a:p>
      </dgm:t>
    </dgm:pt>
    <dgm:pt modelId="{90F715E2-935A-474E-8786-472417A2C40D}" type="pres">
      <dgm:prSet presAssocID="{42455D27-BD43-418A-BAB1-F26BBDE76644}" presName="connTx" presStyleLbl="parChTrans1D2" presStyleIdx="1" presStyleCnt="4"/>
      <dgm:spPr/>
      <dgm:t>
        <a:bodyPr/>
        <a:lstStyle/>
        <a:p>
          <a:endParaRPr lang="tr-TR"/>
        </a:p>
      </dgm:t>
    </dgm:pt>
    <dgm:pt modelId="{F6C9FF2A-0995-4AA8-B88F-2EE37DF3ED89}" type="pres">
      <dgm:prSet presAssocID="{24618D79-F035-4BB8-B305-D1610A5FE6C3}" presName="root2" presStyleCnt="0"/>
      <dgm:spPr/>
    </dgm:pt>
    <dgm:pt modelId="{20DE3FB5-7519-415C-BF69-45A5696657D4}" type="pres">
      <dgm:prSet presAssocID="{24618D79-F035-4BB8-B305-D1610A5FE6C3}" presName="LevelTwoTextNode" presStyleLbl="node2" presStyleIdx="1" presStyleCnt="4" custAng="0">
        <dgm:presLayoutVars>
          <dgm:chPref val="3"/>
        </dgm:presLayoutVars>
      </dgm:prSet>
      <dgm:spPr/>
      <dgm:t>
        <a:bodyPr/>
        <a:lstStyle/>
        <a:p>
          <a:endParaRPr lang="tr-TR"/>
        </a:p>
      </dgm:t>
    </dgm:pt>
    <dgm:pt modelId="{A127B7E2-EF7B-4D0E-8470-A000789AAC6F}" type="pres">
      <dgm:prSet presAssocID="{24618D79-F035-4BB8-B305-D1610A5FE6C3}" presName="level3hierChild" presStyleCnt="0"/>
      <dgm:spPr/>
    </dgm:pt>
    <dgm:pt modelId="{D5280511-7B87-4BF9-813C-D963D0EA31BC}" type="pres">
      <dgm:prSet presAssocID="{C8343AF8-DBB5-4835-ACF6-10889C750EE1}" presName="conn2-1" presStyleLbl="parChTrans1D3" presStyleIdx="4" presStyleCnt="20"/>
      <dgm:spPr/>
      <dgm:t>
        <a:bodyPr/>
        <a:lstStyle/>
        <a:p>
          <a:endParaRPr lang="tr-TR"/>
        </a:p>
      </dgm:t>
    </dgm:pt>
    <dgm:pt modelId="{878AD58B-BAFF-42DB-A27B-333DAFA8FFF3}" type="pres">
      <dgm:prSet presAssocID="{C8343AF8-DBB5-4835-ACF6-10889C750EE1}" presName="connTx" presStyleLbl="parChTrans1D3" presStyleIdx="4" presStyleCnt="20"/>
      <dgm:spPr/>
      <dgm:t>
        <a:bodyPr/>
        <a:lstStyle/>
        <a:p>
          <a:endParaRPr lang="tr-TR"/>
        </a:p>
      </dgm:t>
    </dgm:pt>
    <dgm:pt modelId="{E6D6145A-91B3-478B-AA4A-C731148D428C}" type="pres">
      <dgm:prSet presAssocID="{E7C2E55C-182A-4120-8974-F593AAB6ED6A}" presName="root2" presStyleCnt="0"/>
      <dgm:spPr/>
    </dgm:pt>
    <dgm:pt modelId="{E8E356BB-E9D2-465F-9739-C7D45EDC4B95}" type="pres">
      <dgm:prSet presAssocID="{E7C2E55C-182A-4120-8974-F593AAB6ED6A}" presName="LevelTwoTextNode" presStyleLbl="node3" presStyleIdx="4" presStyleCnt="20">
        <dgm:presLayoutVars>
          <dgm:chPref val="3"/>
        </dgm:presLayoutVars>
      </dgm:prSet>
      <dgm:spPr/>
      <dgm:t>
        <a:bodyPr/>
        <a:lstStyle/>
        <a:p>
          <a:endParaRPr lang="tr-TR"/>
        </a:p>
      </dgm:t>
    </dgm:pt>
    <dgm:pt modelId="{15CF6123-AEC7-4AD6-B2D1-0441D3700D4B}" type="pres">
      <dgm:prSet presAssocID="{E7C2E55C-182A-4120-8974-F593AAB6ED6A}" presName="level3hierChild" presStyleCnt="0"/>
      <dgm:spPr/>
    </dgm:pt>
    <dgm:pt modelId="{D21F4514-DCDC-4A68-BF8E-1A1E9D3E5C04}" type="pres">
      <dgm:prSet presAssocID="{E22685A5-47B2-47AF-8A75-BE6CEA00EBC1}" presName="conn2-1" presStyleLbl="parChTrans1D4" presStyleIdx="8" presStyleCnt="40"/>
      <dgm:spPr/>
      <dgm:t>
        <a:bodyPr/>
        <a:lstStyle/>
        <a:p>
          <a:endParaRPr lang="tr-TR"/>
        </a:p>
      </dgm:t>
    </dgm:pt>
    <dgm:pt modelId="{76D2DBAA-EA2F-48FA-BD1B-6D42CCB9DD53}" type="pres">
      <dgm:prSet presAssocID="{E22685A5-47B2-47AF-8A75-BE6CEA00EBC1}" presName="connTx" presStyleLbl="parChTrans1D4" presStyleIdx="8" presStyleCnt="40"/>
      <dgm:spPr/>
      <dgm:t>
        <a:bodyPr/>
        <a:lstStyle/>
        <a:p>
          <a:endParaRPr lang="tr-TR"/>
        </a:p>
      </dgm:t>
    </dgm:pt>
    <dgm:pt modelId="{7492288F-4D80-476D-9EE5-74CCB6726A39}" type="pres">
      <dgm:prSet presAssocID="{C1474F6A-2D9F-45AD-A289-4B24A60FEB7C}" presName="root2" presStyleCnt="0"/>
      <dgm:spPr/>
    </dgm:pt>
    <dgm:pt modelId="{A42E4908-D90F-445B-A4C4-9C86EDFA7989}" type="pres">
      <dgm:prSet presAssocID="{C1474F6A-2D9F-45AD-A289-4B24A60FEB7C}" presName="LevelTwoTextNode" presStyleLbl="node4" presStyleIdx="8" presStyleCnt="40" custScaleY="93602">
        <dgm:presLayoutVars>
          <dgm:chPref val="3"/>
        </dgm:presLayoutVars>
      </dgm:prSet>
      <dgm:spPr/>
      <dgm:t>
        <a:bodyPr/>
        <a:lstStyle/>
        <a:p>
          <a:endParaRPr lang="tr-TR"/>
        </a:p>
      </dgm:t>
    </dgm:pt>
    <dgm:pt modelId="{F082C65D-1450-4CA2-AC7E-F53C64096DD3}" type="pres">
      <dgm:prSet presAssocID="{C1474F6A-2D9F-45AD-A289-4B24A60FEB7C}" presName="level3hierChild" presStyleCnt="0"/>
      <dgm:spPr/>
    </dgm:pt>
    <dgm:pt modelId="{50C22362-265A-4A1A-82C9-08B11EDC413C}" type="pres">
      <dgm:prSet presAssocID="{86BB5A29-CF54-481B-825E-CA5994A02CA2}" presName="conn2-1" presStyleLbl="parChTrans1D4" presStyleIdx="9" presStyleCnt="40"/>
      <dgm:spPr/>
      <dgm:t>
        <a:bodyPr/>
        <a:lstStyle/>
        <a:p>
          <a:endParaRPr lang="tr-TR"/>
        </a:p>
      </dgm:t>
    </dgm:pt>
    <dgm:pt modelId="{42D8C04A-0CC8-46ED-8AE5-D963BC025863}" type="pres">
      <dgm:prSet presAssocID="{86BB5A29-CF54-481B-825E-CA5994A02CA2}" presName="connTx" presStyleLbl="parChTrans1D4" presStyleIdx="9" presStyleCnt="40"/>
      <dgm:spPr/>
      <dgm:t>
        <a:bodyPr/>
        <a:lstStyle/>
        <a:p>
          <a:endParaRPr lang="tr-TR"/>
        </a:p>
      </dgm:t>
    </dgm:pt>
    <dgm:pt modelId="{01B8CD7E-29E4-4952-8F80-1678C15B4D4D}" type="pres">
      <dgm:prSet presAssocID="{DA7F9056-3124-49BB-A764-713747592862}" presName="root2" presStyleCnt="0"/>
      <dgm:spPr/>
    </dgm:pt>
    <dgm:pt modelId="{5CDF0496-0645-40DB-BC7B-EFD292C780D8}" type="pres">
      <dgm:prSet presAssocID="{DA7F9056-3124-49BB-A764-713747592862}" presName="LevelTwoTextNode" presStyleLbl="node4" presStyleIdx="9" presStyleCnt="40">
        <dgm:presLayoutVars>
          <dgm:chPref val="3"/>
        </dgm:presLayoutVars>
      </dgm:prSet>
      <dgm:spPr/>
      <dgm:t>
        <a:bodyPr/>
        <a:lstStyle/>
        <a:p>
          <a:endParaRPr lang="tr-TR"/>
        </a:p>
      </dgm:t>
    </dgm:pt>
    <dgm:pt modelId="{860F8973-EB51-46F1-8378-2E1AFFA4E1E2}" type="pres">
      <dgm:prSet presAssocID="{DA7F9056-3124-49BB-A764-713747592862}" presName="level3hierChild" presStyleCnt="0"/>
      <dgm:spPr/>
    </dgm:pt>
    <dgm:pt modelId="{86856A6C-BE46-41CC-BFE6-7CE5791C0B55}" type="pres">
      <dgm:prSet presAssocID="{0F848211-B1CF-4529-840E-6EE2C04ECEC9}" presName="conn2-1" presStyleLbl="parChTrans1D3" presStyleIdx="5" presStyleCnt="20"/>
      <dgm:spPr/>
      <dgm:t>
        <a:bodyPr/>
        <a:lstStyle/>
        <a:p>
          <a:endParaRPr lang="tr-TR"/>
        </a:p>
      </dgm:t>
    </dgm:pt>
    <dgm:pt modelId="{C01EACF9-18F2-4814-A81F-45276BEB3918}" type="pres">
      <dgm:prSet presAssocID="{0F848211-B1CF-4529-840E-6EE2C04ECEC9}" presName="connTx" presStyleLbl="parChTrans1D3" presStyleIdx="5" presStyleCnt="20"/>
      <dgm:spPr/>
      <dgm:t>
        <a:bodyPr/>
        <a:lstStyle/>
        <a:p>
          <a:endParaRPr lang="tr-TR"/>
        </a:p>
      </dgm:t>
    </dgm:pt>
    <dgm:pt modelId="{F8F018BC-C30C-4408-AD61-4EB812596B6E}" type="pres">
      <dgm:prSet presAssocID="{DC73B517-DB3C-4876-B923-4A814E58C4A9}" presName="root2" presStyleCnt="0"/>
      <dgm:spPr/>
    </dgm:pt>
    <dgm:pt modelId="{1527EBAC-1A49-404A-B3B8-654E48C6590D}" type="pres">
      <dgm:prSet presAssocID="{DC73B517-DB3C-4876-B923-4A814E58C4A9}" presName="LevelTwoTextNode" presStyleLbl="node3" presStyleIdx="5" presStyleCnt="20">
        <dgm:presLayoutVars>
          <dgm:chPref val="3"/>
        </dgm:presLayoutVars>
      </dgm:prSet>
      <dgm:spPr/>
      <dgm:t>
        <a:bodyPr/>
        <a:lstStyle/>
        <a:p>
          <a:endParaRPr lang="tr-TR"/>
        </a:p>
      </dgm:t>
    </dgm:pt>
    <dgm:pt modelId="{C2BE3206-1453-45DA-A254-D2366DA946EF}" type="pres">
      <dgm:prSet presAssocID="{DC73B517-DB3C-4876-B923-4A814E58C4A9}" presName="level3hierChild" presStyleCnt="0"/>
      <dgm:spPr/>
    </dgm:pt>
    <dgm:pt modelId="{6A401CE8-9D9E-4BC6-B2EB-1715B789FF44}" type="pres">
      <dgm:prSet presAssocID="{B1890FF4-C5C2-4575-87B0-1F19B9970771}" presName="conn2-1" presStyleLbl="parChTrans1D4" presStyleIdx="10" presStyleCnt="40"/>
      <dgm:spPr/>
      <dgm:t>
        <a:bodyPr/>
        <a:lstStyle/>
        <a:p>
          <a:endParaRPr lang="tr-TR"/>
        </a:p>
      </dgm:t>
    </dgm:pt>
    <dgm:pt modelId="{5094DB59-B482-41AD-9F7E-211A629F8A40}" type="pres">
      <dgm:prSet presAssocID="{B1890FF4-C5C2-4575-87B0-1F19B9970771}" presName="connTx" presStyleLbl="parChTrans1D4" presStyleIdx="10" presStyleCnt="40"/>
      <dgm:spPr/>
      <dgm:t>
        <a:bodyPr/>
        <a:lstStyle/>
        <a:p>
          <a:endParaRPr lang="tr-TR"/>
        </a:p>
      </dgm:t>
    </dgm:pt>
    <dgm:pt modelId="{63A0CA78-6527-4FDF-98D8-8AA9D13FDED7}" type="pres">
      <dgm:prSet presAssocID="{C5D47A28-887E-43F2-90FB-A5C10387C407}" presName="root2" presStyleCnt="0"/>
      <dgm:spPr/>
    </dgm:pt>
    <dgm:pt modelId="{F149A8E6-FA17-4175-90E9-AD70E1A600C6}" type="pres">
      <dgm:prSet presAssocID="{C5D47A28-887E-43F2-90FB-A5C10387C407}" presName="LevelTwoTextNode" presStyleLbl="node4" presStyleIdx="10" presStyleCnt="40" custScaleY="96997">
        <dgm:presLayoutVars>
          <dgm:chPref val="3"/>
        </dgm:presLayoutVars>
      </dgm:prSet>
      <dgm:spPr/>
      <dgm:t>
        <a:bodyPr/>
        <a:lstStyle/>
        <a:p>
          <a:endParaRPr lang="tr-TR"/>
        </a:p>
      </dgm:t>
    </dgm:pt>
    <dgm:pt modelId="{523D18E0-AC43-4ED6-917B-5823BA696433}" type="pres">
      <dgm:prSet presAssocID="{C5D47A28-887E-43F2-90FB-A5C10387C407}" presName="level3hierChild" presStyleCnt="0"/>
      <dgm:spPr/>
    </dgm:pt>
    <dgm:pt modelId="{0EE1E586-A353-478D-AB80-A25DC6B29E64}" type="pres">
      <dgm:prSet presAssocID="{F4C4C23C-19FA-44D2-8DFC-EB6F51A5A99C}" presName="conn2-1" presStyleLbl="parChTrans1D4" presStyleIdx="11" presStyleCnt="40"/>
      <dgm:spPr/>
      <dgm:t>
        <a:bodyPr/>
        <a:lstStyle/>
        <a:p>
          <a:endParaRPr lang="tr-TR"/>
        </a:p>
      </dgm:t>
    </dgm:pt>
    <dgm:pt modelId="{A69EC09E-A177-4EBD-8101-80BEF4D26A1C}" type="pres">
      <dgm:prSet presAssocID="{F4C4C23C-19FA-44D2-8DFC-EB6F51A5A99C}" presName="connTx" presStyleLbl="parChTrans1D4" presStyleIdx="11" presStyleCnt="40"/>
      <dgm:spPr/>
      <dgm:t>
        <a:bodyPr/>
        <a:lstStyle/>
        <a:p>
          <a:endParaRPr lang="tr-TR"/>
        </a:p>
      </dgm:t>
    </dgm:pt>
    <dgm:pt modelId="{F46FE082-497E-4754-8AA6-769919322E3F}" type="pres">
      <dgm:prSet presAssocID="{CDE53598-72DB-406C-8B00-2065F4798047}" presName="root2" presStyleCnt="0"/>
      <dgm:spPr/>
    </dgm:pt>
    <dgm:pt modelId="{97FC4611-9B35-4D2D-B460-6CF243A772DF}" type="pres">
      <dgm:prSet presAssocID="{CDE53598-72DB-406C-8B00-2065F4798047}" presName="LevelTwoTextNode" presStyleLbl="node4" presStyleIdx="11" presStyleCnt="40">
        <dgm:presLayoutVars>
          <dgm:chPref val="3"/>
        </dgm:presLayoutVars>
      </dgm:prSet>
      <dgm:spPr/>
      <dgm:t>
        <a:bodyPr/>
        <a:lstStyle/>
        <a:p>
          <a:endParaRPr lang="tr-TR"/>
        </a:p>
      </dgm:t>
    </dgm:pt>
    <dgm:pt modelId="{ED972A80-EC0B-4A2B-BCF0-4CC749D81BC1}" type="pres">
      <dgm:prSet presAssocID="{CDE53598-72DB-406C-8B00-2065F4798047}" presName="level3hierChild" presStyleCnt="0"/>
      <dgm:spPr/>
    </dgm:pt>
    <dgm:pt modelId="{CF4ADB6E-9453-4D94-B13B-E1D81B8B2956}" type="pres">
      <dgm:prSet presAssocID="{F26AE951-01B0-46EB-8012-51A2CC0183FA}" presName="conn2-1" presStyleLbl="parChTrans1D3" presStyleIdx="6" presStyleCnt="20"/>
      <dgm:spPr/>
      <dgm:t>
        <a:bodyPr/>
        <a:lstStyle/>
        <a:p>
          <a:endParaRPr lang="tr-TR"/>
        </a:p>
      </dgm:t>
    </dgm:pt>
    <dgm:pt modelId="{CBA06A68-9CC0-494B-A59D-B9A94FD7E171}" type="pres">
      <dgm:prSet presAssocID="{F26AE951-01B0-46EB-8012-51A2CC0183FA}" presName="connTx" presStyleLbl="parChTrans1D3" presStyleIdx="6" presStyleCnt="20"/>
      <dgm:spPr/>
      <dgm:t>
        <a:bodyPr/>
        <a:lstStyle/>
        <a:p>
          <a:endParaRPr lang="tr-TR"/>
        </a:p>
      </dgm:t>
    </dgm:pt>
    <dgm:pt modelId="{48E2CF6F-E91B-43B3-8A32-A7BE52C239A5}" type="pres">
      <dgm:prSet presAssocID="{132308BB-1A09-4D2B-A22E-38AAE5928CE1}" presName="root2" presStyleCnt="0"/>
      <dgm:spPr/>
    </dgm:pt>
    <dgm:pt modelId="{59D5DBFE-6DEC-4A63-9551-BE13875C0597}" type="pres">
      <dgm:prSet presAssocID="{132308BB-1A09-4D2B-A22E-38AAE5928CE1}" presName="LevelTwoTextNode" presStyleLbl="node3" presStyleIdx="6" presStyleCnt="20">
        <dgm:presLayoutVars>
          <dgm:chPref val="3"/>
        </dgm:presLayoutVars>
      </dgm:prSet>
      <dgm:spPr/>
      <dgm:t>
        <a:bodyPr/>
        <a:lstStyle/>
        <a:p>
          <a:endParaRPr lang="tr-TR"/>
        </a:p>
      </dgm:t>
    </dgm:pt>
    <dgm:pt modelId="{3EDFDC82-90E1-40F9-9137-368C43828327}" type="pres">
      <dgm:prSet presAssocID="{132308BB-1A09-4D2B-A22E-38AAE5928CE1}" presName="level3hierChild" presStyleCnt="0"/>
      <dgm:spPr/>
    </dgm:pt>
    <dgm:pt modelId="{6FA0B694-9536-4502-BDE6-F5E129D42F2E}" type="pres">
      <dgm:prSet presAssocID="{04C383B2-8B6A-4C54-A07B-4DE99DF8CBA6}" presName="conn2-1" presStyleLbl="parChTrans1D4" presStyleIdx="12" presStyleCnt="40"/>
      <dgm:spPr/>
      <dgm:t>
        <a:bodyPr/>
        <a:lstStyle/>
        <a:p>
          <a:endParaRPr lang="tr-TR"/>
        </a:p>
      </dgm:t>
    </dgm:pt>
    <dgm:pt modelId="{AAD87DAC-FAAD-427E-9737-CF0B410D7CCA}" type="pres">
      <dgm:prSet presAssocID="{04C383B2-8B6A-4C54-A07B-4DE99DF8CBA6}" presName="connTx" presStyleLbl="parChTrans1D4" presStyleIdx="12" presStyleCnt="40"/>
      <dgm:spPr/>
      <dgm:t>
        <a:bodyPr/>
        <a:lstStyle/>
        <a:p>
          <a:endParaRPr lang="tr-TR"/>
        </a:p>
      </dgm:t>
    </dgm:pt>
    <dgm:pt modelId="{085915C6-47E5-48F4-8F90-1EF01E2647AE}" type="pres">
      <dgm:prSet presAssocID="{489E2CE2-4B6F-4B31-B447-D0964ADFBC78}" presName="root2" presStyleCnt="0"/>
      <dgm:spPr/>
    </dgm:pt>
    <dgm:pt modelId="{EBBFE2C7-F733-47CD-9C4E-3E849478D4F4}" type="pres">
      <dgm:prSet presAssocID="{489E2CE2-4B6F-4B31-B447-D0964ADFBC78}" presName="LevelTwoTextNode" presStyleLbl="node4" presStyleIdx="12" presStyleCnt="40">
        <dgm:presLayoutVars>
          <dgm:chPref val="3"/>
        </dgm:presLayoutVars>
      </dgm:prSet>
      <dgm:spPr/>
      <dgm:t>
        <a:bodyPr/>
        <a:lstStyle/>
        <a:p>
          <a:endParaRPr lang="tr-TR"/>
        </a:p>
      </dgm:t>
    </dgm:pt>
    <dgm:pt modelId="{45FBE65B-1742-48DB-9C8A-9513A887CF0D}" type="pres">
      <dgm:prSet presAssocID="{489E2CE2-4B6F-4B31-B447-D0964ADFBC78}" presName="level3hierChild" presStyleCnt="0"/>
      <dgm:spPr/>
    </dgm:pt>
    <dgm:pt modelId="{74569068-F7DC-444B-970E-6BEBC5F41660}" type="pres">
      <dgm:prSet presAssocID="{E58416E6-A754-4BAD-8939-A1077AB0A382}" presName="conn2-1" presStyleLbl="parChTrans1D4" presStyleIdx="13" presStyleCnt="40"/>
      <dgm:spPr/>
      <dgm:t>
        <a:bodyPr/>
        <a:lstStyle/>
        <a:p>
          <a:endParaRPr lang="tr-TR"/>
        </a:p>
      </dgm:t>
    </dgm:pt>
    <dgm:pt modelId="{57136AF9-7B73-4C1C-BFA8-98211BA3DDED}" type="pres">
      <dgm:prSet presAssocID="{E58416E6-A754-4BAD-8939-A1077AB0A382}" presName="connTx" presStyleLbl="parChTrans1D4" presStyleIdx="13" presStyleCnt="40"/>
      <dgm:spPr/>
      <dgm:t>
        <a:bodyPr/>
        <a:lstStyle/>
        <a:p>
          <a:endParaRPr lang="tr-TR"/>
        </a:p>
      </dgm:t>
    </dgm:pt>
    <dgm:pt modelId="{633F84B7-5DC5-4C37-8B6D-1B23B33BBEBD}" type="pres">
      <dgm:prSet presAssocID="{81B4B6D7-EC4A-4691-B2D0-9ABB36475C2F}" presName="root2" presStyleCnt="0"/>
      <dgm:spPr/>
    </dgm:pt>
    <dgm:pt modelId="{3CA83826-3CE2-4526-891D-CAD9A408BFE4}" type="pres">
      <dgm:prSet presAssocID="{81B4B6D7-EC4A-4691-B2D0-9ABB36475C2F}" presName="LevelTwoTextNode" presStyleLbl="node4" presStyleIdx="13" presStyleCnt="40">
        <dgm:presLayoutVars>
          <dgm:chPref val="3"/>
        </dgm:presLayoutVars>
      </dgm:prSet>
      <dgm:spPr/>
      <dgm:t>
        <a:bodyPr/>
        <a:lstStyle/>
        <a:p>
          <a:endParaRPr lang="tr-TR"/>
        </a:p>
      </dgm:t>
    </dgm:pt>
    <dgm:pt modelId="{D0BD4B14-B6CF-49EC-925A-2A8FDF8B03AB}" type="pres">
      <dgm:prSet presAssocID="{81B4B6D7-EC4A-4691-B2D0-9ABB36475C2F}" presName="level3hierChild" presStyleCnt="0"/>
      <dgm:spPr/>
    </dgm:pt>
    <dgm:pt modelId="{56A49512-E9A8-49E2-A3D1-1AB2524CC38D}" type="pres">
      <dgm:prSet presAssocID="{4E36F1F4-F396-44E1-92BF-034903BF45C2}" presName="conn2-1" presStyleLbl="parChTrans1D3" presStyleIdx="7" presStyleCnt="20"/>
      <dgm:spPr/>
      <dgm:t>
        <a:bodyPr/>
        <a:lstStyle/>
        <a:p>
          <a:endParaRPr lang="tr-TR"/>
        </a:p>
      </dgm:t>
    </dgm:pt>
    <dgm:pt modelId="{AAB2EB85-A0F9-4820-BF21-65B9A813867D}" type="pres">
      <dgm:prSet presAssocID="{4E36F1F4-F396-44E1-92BF-034903BF45C2}" presName="connTx" presStyleLbl="parChTrans1D3" presStyleIdx="7" presStyleCnt="20"/>
      <dgm:spPr/>
      <dgm:t>
        <a:bodyPr/>
        <a:lstStyle/>
        <a:p>
          <a:endParaRPr lang="tr-TR"/>
        </a:p>
      </dgm:t>
    </dgm:pt>
    <dgm:pt modelId="{E8E2F985-BA6D-4E0D-A76D-418C148B2415}" type="pres">
      <dgm:prSet presAssocID="{8CB009A7-1E6C-4510-B533-C5BBC2E36621}" presName="root2" presStyleCnt="0"/>
      <dgm:spPr/>
    </dgm:pt>
    <dgm:pt modelId="{3AF8C1BB-4AE6-4C5D-A1CA-162847526BE6}" type="pres">
      <dgm:prSet presAssocID="{8CB009A7-1E6C-4510-B533-C5BBC2E36621}" presName="LevelTwoTextNode" presStyleLbl="node3" presStyleIdx="7" presStyleCnt="20">
        <dgm:presLayoutVars>
          <dgm:chPref val="3"/>
        </dgm:presLayoutVars>
      </dgm:prSet>
      <dgm:spPr/>
      <dgm:t>
        <a:bodyPr/>
        <a:lstStyle/>
        <a:p>
          <a:endParaRPr lang="tr-TR"/>
        </a:p>
      </dgm:t>
    </dgm:pt>
    <dgm:pt modelId="{F49E48A0-844F-4372-934C-9789D1731A3D}" type="pres">
      <dgm:prSet presAssocID="{8CB009A7-1E6C-4510-B533-C5BBC2E36621}" presName="level3hierChild" presStyleCnt="0"/>
      <dgm:spPr/>
    </dgm:pt>
    <dgm:pt modelId="{14D1678A-142F-412A-BB3E-870FAFB4D610}" type="pres">
      <dgm:prSet presAssocID="{CF3E06F7-8C14-4762-B073-113134721BB1}" presName="conn2-1" presStyleLbl="parChTrans1D4" presStyleIdx="14" presStyleCnt="40"/>
      <dgm:spPr/>
      <dgm:t>
        <a:bodyPr/>
        <a:lstStyle/>
        <a:p>
          <a:endParaRPr lang="tr-TR"/>
        </a:p>
      </dgm:t>
    </dgm:pt>
    <dgm:pt modelId="{96CB173D-60D3-4F4F-8279-C26D1D39C56C}" type="pres">
      <dgm:prSet presAssocID="{CF3E06F7-8C14-4762-B073-113134721BB1}" presName="connTx" presStyleLbl="parChTrans1D4" presStyleIdx="14" presStyleCnt="40"/>
      <dgm:spPr/>
      <dgm:t>
        <a:bodyPr/>
        <a:lstStyle/>
        <a:p>
          <a:endParaRPr lang="tr-TR"/>
        </a:p>
      </dgm:t>
    </dgm:pt>
    <dgm:pt modelId="{C261A9D0-FD4E-4642-A4EB-A000040BFB6D}" type="pres">
      <dgm:prSet presAssocID="{0C3D20BE-4922-42E8-A27A-DB91BDFC7A1A}" presName="root2" presStyleCnt="0"/>
      <dgm:spPr/>
    </dgm:pt>
    <dgm:pt modelId="{F691B2BB-C0BD-4A2D-AB9B-63C8365C48A2}" type="pres">
      <dgm:prSet presAssocID="{0C3D20BE-4922-42E8-A27A-DB91BDFC7A1A}" presName="LevelTwoTextNode" presStyleLbl="node4" presStyleIdx="14" presStyleCnt="40" custScaleY="112252">
        <dgm:presLayoutVars>
          <dgm:chPref val="3"/>
        </dgm:presLayoutVars>
      </dgm:prSet>
      <dgm:spPr/>
      <dgm:t>
        <a:bodyPr/>
        <a:lstStyle/>
        <a:p>
          <a:endParaRPr lang="tr-TR"/>
        </a:p>
      </dgm:t>
    </dgm:pt>
    <dgm:pt modelId="{12CFF1F5-2D82-465B-B652-8D4F835B6223}" type="pres">
      <dgm:prSet presAssocID="{0C3D20BE-4922-42E8-A27A-DB91BDFC7A1A}" presName="level3hierChild" presStyleCnt="0"/>
      <dgm:spPr/>
    </dgm:pt>
    <dgm:pt modelId="{5CE52317-9F87-42D9-9E01-24AE89764934}" type="pres">
      <dgm:prSet presAssocID="{275D7A4C-ED4F-4FDC-997E-8183A65FD0B2}" presName="conn2-1" presStyleLbl="parChTrans1D4" presStyleIdx="15" presStyleCnt="40"/>
      <dgm:spPr/>
      <dgm:t>
        <a:bodyPr/>
        <a:lstStyle/>
        <a:p>
          <a:endParaRPr lang="tr-TR"/>
        </a:p>
      </dgm:t>
    </dgm:pt>
    <dgm:pt modelId="{FA37E5DA-9CC1-47F3-BC08-3038BF375F62}" type="pres">
      <dgm:prSet presAssocID="{275D7A4C-ED4F-4FDC-997E-8183A65FD0B2}" presName="connTx" presStyleLbl="parChTrans1D4" presStyleIdx="15" presStyleCnt="40"/>
      <dgm:spPr/>
      <dgm:t>
        <a:bodyPr/>
        <a:lstStyle/>
        <a:p>
          <a:endParaRPr lang="tr-TR"/>
        </a:p>
      </dgm:t>
    </dgm:pt>
    <dgm:pt modelId="{028A380A-EED2-475F-BA63-08EA862A0638}" type="pres">
      <dgm:prSet presAssocID="{A680FA5B-D14D-457C-93B4-6F706ECCACE8}" presName="root2" presStyleCnt="0"/>
      <dgm:spPr/>
    </dgm:pt>
    <dgm:pt modelId="{5C52B460-EE0B-4021-9D19-28B1D7B83880}" type="pres">
      <dgm:prSet presAssocID="{A680FA5B-D14D-457C-93B4-6F706ECCACE8}" presName="LevelTwoTextNode" presStyleLbl="node4" presStyleIdx="15" presStyleCnt="40">
        <dgm:presLayoutVars>
          <dgm:chPref val="3"/>
        </dgm:presLayoutVars>
      </dgm:prSet>
      <dgm:spPr/>
      <dgm:t>
        <a:bodyPr/>
        <a:lstStyle/>
        <a:p>
          <a:endParaRPr lang="tr-TR"/>
        </a:p>
      </dgm:t>
    </dgm:pt>
    <dgm:pt modelId="{22E03377-62E2-49C5-AF3D-CBB3D28CE743}" type="pres">
      <dgm:prSet presAssocID="{A680FA5B-D14D-457C-93B4-6F706ECCACE8}" presName="level3hierChild" presStyleCnt="0"/>
      <dgm:spPr/>
    </dgm:pt>
    <dgm:pt modelId="{4E3D2611-24B7-4D17-B9B9-4FB08FE95291}" type="pres">
      <dgm:prSet presAssocID="{E0437A5E-3F3D-4DEA-B57D-0A884976CD6E}" presName="conn2-1" presStyleLbl="parChTrans1D3" presStyleIdx="8" presStyleCnt="20"/>
      <dgm:spPr/>
      <dgm:t>
        <a:bodyPr/>
        <a:lstStyle/>
        <a:p>
          <a:endParaRPr lang="tr-TR"/>
        </a:p>
      </dgm:t>
    </dgm:pt>
    <dgm:pt modelId="{292B74B9-7D68-49FE-AFED-90594929F121}" type="pres">
      <dgm:prSet presAssocID="{E0437A5E-3F3D-4DEA-B57D-0A884976CD6E}" presName="connTx" presStyleLbl="parChTrans1D3" presStyleIdx="8" presStyleCnt="20"/>
      <dgm:spPr/>
      <dgm:t>
        <a:bodyPr/>
        <a:lstStyle/>
        <a:p>
          <a:endParaRPr lang="tr-TR"/>
        </a:p>
      </dgm:t>
    </dgm:pt>
    <dgm:pt modelId="{07A6E41C-9D88-461F-9048-10654F93BAF4}" type="pres">
      <dgm:prSet presAssocID="{DDF680E4-752D-4638-9CF9-F371DB821C24}" presName="root2" presStyleCnt="0"/>
      <dgm:spPr/>
    </dgm:pt>
    <dgm:pt modelId="{81FE9B52-D75F-4AF2-9726-F72C02095378}" type="pres">
      <dgm:prSet presAssocID="{DDF680E4-752D-4638-9CF9-F371DB821C24}" presName="LevelTwoTextNode" presStyleLbl="node3" presStyleIdx="8" presStyleCnt="20">
        <dgm:presLayoutVars>
          <dgm:chPref val="3"/>
        </dgm:presLayoutVars>
      </dgm:prSet>
      <dgm:spPr/>
      <dgm:t>
        <a:bodyPr/>
        <a:lstStyle/>
        <a:p>
          <a:endParaRPr lang="tr-TR"/>
        </a:p>
      </dgm:t>
    </dgm:pt>
    <dgm:pt modelId="{0DD3812B-E528-41EB-B635-9D8AAD324325}" type="pres">
      <dgm:prSet presAssocID="{DDF680E4-752D-4638-9CF9-F371DB821C24}" presName="level3hierChild" presStyleCnt="0"/>
      <dgm:spPr/>
    </dgm:pt>
    <dgm:pt modelId="{13876B7E-B421-4AC1-A230-BBAF7D75D00C}" type="pres">
      <dgm:prSet presAssocID="{B64C4306-6E25-4938-85A6-1235A4F83493}" presName="conn2-1" presStyleLbl="parChTrans1D4" presStyleIdx="16" presStyleCnt="40"/>
      <dgm:spPr/>
      <dgm:t>
        <a:bodyPr/>
        <a:lstStyle/>
        <a:p>
          <a:endParaRPr lang="tr-TR"/>
        </a:p>
      </dgm:t>
    </dgm:pt>
    <dgm:pt modelId="{87A3B42E-BC4B-4EC9-9E0F-3CC18540120B}" type="pres">
      <dgm:prSet presAssocID="{B64C4306-6E25-4938-85A6-1235A4F83493}" presName="connTx" presStyleLbl="parChTrans1D4" presStyleIdx="16" presStyleCnt="40"/>
      <dgm:spPr/>
      <dgm:t>
        <a:bodyPr/>
        <a:lstStyle/>
        <a:p>
          <a:endParaRPr lang="tr-TR"/>
        </a:p>
      </dgm:t>
    </dgm:pt>
    <dgm:pt modelId="{61E5D06A-1ED2-4758-A5FF-54D14F04386E}" type="pres">
      <dgm:prSet presAssocID="{AAB6BC87-0319-4591-999F-933A88AFF148}" presName="root2" presStyleCnt="0"/>
      <dgm:spPr/>
    </dgm:pt>
    <dgm:pt modelId="{8060FA56-7B7C-45B2-A2AC-8FECD02F607A}" type="pres">
      <dgm:prSet presAssocID="{AAB6BC87-0319-4591-999F-933A88AFF148}" presName="LevelTwoTextNode" presStyleLbl="node4" presStyleIdx="16" presStyleCnt="40">
        <dgm:presLayoutVars>
          <dgm:chPref val="3"/>
        </dgm:presLayoutVars>
      </dgm:prSet>
      <dgm:spPr/>
      <dgm:t>
        <a:bodyPr/>
        <a:lstStyle/>
        <a:p>
          <a:endParaRPr lang="tr-TR"/>
        </a:p>
      </dgm:t>
    </dgm:pt>
    <dgm:pt modelId="{74D43398-0E74-4FF6-8D7B-68075E6802C9}" type="pres">
      <dgm:prSet presAssocID="{AAB6BC87-0319-4591-999F-933A88AFF148}" presName="level3hierChild" presStyleCnt="0"/>
      <dgm:spPr/>
    </dgm:pt>
    <dgm:pt modelId="{FFC28B2E-A81E-414C-AD15-38D8459C3051}" type="pres">
      <dgm:prSet presAssocID="{029BB281-40B6-49B8-A8E3-5A69C0ECF2BD}" presName="conn2-1" presStyleLbl="parChTrans1D4" presStyleIdx="17" presStyleCnt="40"/>
      <dgm:spPr/>
      <dgm:t>
        <a:bodyPr/>
        <a:lstStyle/>
        <a:p>
          <a:endParaRPr lang="tr-TR"/>
        </a:p>
      </dgm:t>
    </dgm:pt>
    <dgm:pt modelId="{9C9FE5E8-BCEB-436B-BF37-D81E3E1BB529}" type="pres">
      <dgm:prSet presAssocID="{029BB281-40B6-49B8-A8E3-5A69C0ECF2BD}" presName="connTx" presStyleLbl="parChTrans1D4" presStyleIdx="17" presStyleCnt="40"/>
      <dgm:spPr/>
      <dgm:t>
        <a:bodyPr/>
        <a:lstStyle/>
        <a:p>
          <a:endParaRPr lang="tr-TR"/>
        </a:p>
      </dgm:t>
    </dgm:pt>
    <dgm:pt modelId="{55E0E6DE-8E7A-4CB7-9508-FAA734F21808}" type="pres">
      <dgm:prSet presAssocID="{A389B0E6-F054-4E7F-ABF4-5B07B95D8E3A}" presName="root2" presStyleCnt="0"/>
      <dgm:spPr/>
    </dgm:pt>
    <dgm:pt modelId="{A25B718F-BE77-4AFF-8B05-DFCE7C7BB339}" type="pres">
      <dgm:prSet presAssocID="{A389B0E6-F054-4E7F-ABF4-5B07B95D8E3A}" presName="LevelTwoTextNode" presStyleLbl="node4" presStyleIdx="17" presStyleCnt="40">
        <dgm:presLayoutVars>
          <dgm:chPref val="3"/>
        </dgm:presLayoutVars>
      </dgm:prSet>
      <dgm:spPr/>
      <dgm:t>
        <a:bodyPr/>
        <a:lstStyle/>
        <a:p>
          <a:endParaRPr lang="tr-TR"/>
        </a:p>
      </dgm:t>
    </dgm:pt>
    <dgm:pt modelId="{80ED518B-3E9F-4528-83F2-3C67E9AF3BBD}" type="pres">
      <dgm:prSet presAssocID="{A389B0E6-F054-4E7F-ABF4-5B07B95D8E3A}" presName="level3hierChild" presStyleCnt="0"/>
      <dgm:spPr/>
    </dgm:pt>
    <dgm:pt modelId="{6C6B06A4-8615-4706-80D7-CB2DE5022B27}" type="pres">
      <dgm:prSet presAssocID="{68343382-04AA-4B32-A804-97A9036AAE95}" presName="conn2-1" presStyleLbl="parChTrans1D3" presStyleIdx="9" presStyleCnt="20"/>
      <dgm:spPr/>
      <dgm:t>
        <a:bodyPr/>
        <a:lstStyle/>
        <a:p>
          <a:endParaRPr lang="tr-TR"/>
        </a:p>
      </dgm:t>
    </dgm:pt>
    <dgm:pt modelId="{34809B87-CAF7-4ADF-AAE5-51877CDEAC83}" type="pres">
      <dgm:prSet presAssocID="{68343382-04AA-4B32-A804-97A9036AAE95}" presName="connTx" presStyleLbl="parChTrans1D3" presStyleIdx="9" presStyleCnt="20"/>
      <dgm:spPr/>
      <dgm:t>
        <a:bodyPr/>
        <a:lstStyle/>
        <a:p>
          <a:endParaRPr lang="tr-TR"/>
        </a:p>
      </dgm:t>
    </dgm:pt>
    <dgm:pt modelId="{F6F4D1B1-76A8-4629-8820-997C0CDCCE57}" type="pres">
      <dgm:prSet presAssocID="{41F04DDC-7410-4083-8DA9-4B82E158F015}" presName="root2" presStyleCnt="0"/>
      <dgm:spPr/>
    </dgm:pt>
    <dgm:pt modelId="{F581275C-932D-4292-85D6-7095B39211AF}" type="pres">
      <dgm:prSet presAssocID="{41F04DDC-7410-4083-8DA9-4B82E158F015}" presName="LevelTwoTextNode" presStyleLbl="node3" presStyleIdx="9" presStyleCnt="20">
        <dgm:presLayoutVars>
          <dgm:chPref val="3"/>
        </dgm:presLayoutVars>
      </dgm:prSet>
      <dgm:spPr/>
      <dgm:t>
        <a:bodyPr/>
        <a:lstStyle/>
        <a:p>
          <a:endParaRPr lang="tr-TR"/>
        </a:p>
      </dgm:t>
    </dgm:pt>
    <dgm:pt modelId="{B1858735-2967-4B18-923A-500661CE2C62}" type="pres">
      <dgm:prSet presAssocID="{41F04DDC-7410-4083-8DA9-4B82E158F015}" presName="level3hierChild" presStyleCnt="0"/>
      <dgm:spPr/>
    </dgm:pt>
    <dgm:pt modelId="{B392C080-0966-457B-B609-861E60297131}" type="pres">
      <dgm:prSet presAssocID="{63A8862C-D6B5-44EC-80E5-4A363D20930D}" presName="conn2-1" presStyleLbl="parChTrans1D4" presStyleIdx="18" presStyleCnt="40"/>
      <dgm:spPr/>
      <dgm:t>
        <a:bodyPr/>
        <a:lstStyle/>
        <a:p>
          <a:endParaRPr lang="tr-TR"/>
        </a:p>
      </dgm:t>
    </dgm:pt>
    <dgm:pt modelId="{9EEAEE08-E3BA-4A00-BBD5-83E66A075F35}" type="pres">
      <dgm:prSet presAssocID="{63A8862C-D6B5-44EC-80E5-4A363D20930D}" presName="connTx" presStyleLbl="parChTrans1D4" presStyleIdx="18" presStyleCnt="40"/>
      <dgm:spPr/>
      <dgm:t>
        <a:bodyPr/>
        <a:lstStyle/>
        <a:p>
          <a:endParaRPr lang="tr-TR"/>
        </a:p>
      </dgm:t>
    </dgm:pt>
    <dgm:pt modelId="{BBDC19E7-5C7D-4CAA-B43B-91B5BF5B772D}" type="pres">
      <dgm:prSet presAssocID="{6ECA790B-7959-4670-801F-804FADD17762}" presName="root2" presStyleCnt="0"/>
      <dgm:spPr/>
    </dgm:pt>
    <dgm:pt modelId="{805D3116-9416-4D82-A761-B05ED0B25BA3}" type="pres">
      <dgm:prSet presAssocID="{6ECA790B-7959-4670-801F-804FADD17762}" presName="LevelTwoTextNode" presStyleLbl="node4" presStyleIdx="18" presStyleCnt="40">
        <dgm:presLayoutVars>
          <dgm:chPref val="3"/>
        </dgm:presLayoutVars>
      </dgm:prSet>
      <dgm:spPr/>
      <dgm:t>
        <a:bodyPr/>
        <a:lstStyle/>
        <a:p>
          <a:endParaRPr lang="tr-TR"/>
        </a:p>
      </dgm:t>
    </dgm:pt>
    <dgm:pt modelId="{1A87F53A-8408-4287-9D39-49E3B91603DA}" type="pres">
      <dgm:prSet presAssocID="{6ECA790B-7959-4670-801F-804FADD17762}" presName="level3hierChild" presStyleCnt="0"/>
      <dgm:spPr/>
    </dgm:pt>
    <dgm:pt modelId="{B87D6B41-637A-48FB-A529-4879794FD18B}" type="pres">
      <dgm:prSet presAssocID="{15E87D73-3A11-4510-8DDF-35A0FE449DF7}" presName="conn2-1" presStyleLbl="parChTrans1D4" presStyleIdx="19" presStyleCnt="40"/>
      <dgm:spPr/>
      <dgm:t>
        <a:bodyPr/>
        <a:lstStyle/>
        <a:p>
          <a:endParaRPr lang="tr-TR"/>
        </a:p>
      </dgm:t>
    </dgm:pt>
    <dgm:pt modelId="{CB263898-A0BA-4F59-B6AE-C2F2803780EA}" type="pres">
      <dgm:prSet presAssocID="{15E87D73-3A11-4510-8DDF-35A0FE449DF7}" presName="connTx" presStyleLbl="parChTrans1D4" presStyleIdx="19" presStyleCnt="40"/>
      <dgm:spPr/>
      <dgm:t>
        <a:bodyPr/>
        <a:lstStyle/>
        <a:p>
          <a:endParaRPr lang="tr-TR"/>
        </a:p>
      </dgm:t>
    </dgm:pt>
    <dgm:pt modelId="{AAEA56FB-63C1-4E41-833F-072D2916E1AD}" type="pres">
      <dgm:prSet presAssocID="{64BE5847-D36D-408E-B29A-28B31AB9F6C2}" presName="root2" presStyleCnt="0"/>
      <dgm:spPr/>
    </dgm:pt>
    <dgm:pt modelId="{61E005D0-81AA-4B7D-A6A6-163648932731}" type="pres">
      <dgm:prSet presAssocID="{64BE5847-D36D-408E-B29A-28B31AB9F6C2}" presName="LevelTwoTextNode" presStyleLbl="node4" presStyleIdx="19" presStyleCnt="40">
        <dgm:presLayoutVars>
          <dgm:chPref val="3"/>
        </dgm:presLayoutVars>
      </dgm:prSet>
      <dgm:spPr/>
      <dgm:t>
        <a:bodyPr/>
        <a:lstStyle/>
        <a:p>
          <a:endParaRPr lang="tr-TR"/>
        </a:p>
      </dgm:t>
    </dgm:pt>
    <dgm:pt modelId="{3B8D744C-887A-46BE-B08D-770C0AB9DD14}" type="pres">
      <dgm:prSet presAssocID="{64BE5847-D36D-408E-B29A-28B31AB9F6C2}" presName="level3hierChild" presStyleCnt="0"/>
      <dgm:spPr/>
    </dgm:pt>
    <dgm:pt modelId="{D91558A1-49B7-43D4-8FCE-19BD82639143}" type="pres">
      <dgm:prSet presAssocID="{9FFACC3D-DB4F-4996-9F10-63DE7345E049}" presName="conn2-1" presStyleLbl="parChTrans1D3" presStyleIdx="10" presStyleCnt="20"/>
      <dgm:spPr/>
      <dgm:t>
        <a:bodyPr/>
        <a:lstStyle/>
        <a:p>
          <a:endParaRPr lang="tr-TR"/>
        </a:p>
      </dgm:t>
    </dgm:pt>
    <dgm:pt modelId="{FDA80943-7373-44E1-B99E-5137169573C6}" type="pres">
      <dgm:prSet presAssocID="{9FFACC3D-DB4F-4996-9F10-63DE7345E049}" presName="connTx" presStyleLbl="parChTrans1D3" presStyleIdx="10" presStyleCnt="20"/>
      <dgm:spPr/>
      <dgm:t>
        <a:bodyPr/>
        <a:lstStyle/>
        <a:p>
          <a:endParaRPr lang="tr-TR"/>
        </a:p>
      </dgm:t>
    </dgm:pt>
    <dgm:pt modelId="{BF5C3E8B-0C72-4510-A827-3FF23DCBB8C5}" type="pres">
      <dgm:prSet presAssocID="{BFEF3B26-0F7A-4125-A1E9-2205C23A97CF}" presName="root2" presStyleCnt="0"/>
      <dgm:spPr/>
    </dgm:pt>
    <dgm:pt modelId="{90601E21-34B7-49AE-BAB4-F6905C517443}" type="pres">
      <dgm:prSet presAssocID="{BFEF3B26-0F7A-4125-A1E9-2205C23A97CF}" presName="LevelTwoTextNode" presStyleLbl="node3" presStyleIdx="10" presStyleCnt="20">
        <dgm:presLayoutVars>
          <dgm:chPref val="3"/>
        </dgm:presLayoutVars>
      </dgm:prSet>
      <dgm:spPr/>
      <dgm:t>
        <a:bodyPr/>
        <a:lstStyle/>
        <a:p>
          <a:endParaRPr lang="tr-TR"/>
        </a:p>
      </dgm:t>
    </dgm:pt>
    <dgm:pt modelId="{99ADE446-5A56-4312-80FB-BBBF6D4D08C8}" type="pres">
      <dgm:prSet presAssocID="{BFEF3B26-0F7A-4125-A1E9-2205C23A97CF}" presName="level3hierChild" presStyleCnt="0"/>
      <dgm:spPr/>
    </dgm:pt>
    <dgm:pt modelId="{8F7DDE93-5270-4FAD-910E-23E27E425E66}" type="pres">
      <dgm:prSet presAssocID="{E5B3273A-06CB-439E-97C4-ED5203DE1195}" presName="conn2-1" presStyleLbl="parChTrans1D4" presStyleIdx="20" presStyleCnt="40"/>
      <dgm:spPr/>
      <dgm:t>
        <a:bodyPr/>
        <a:lstStyle/>
        <a:p>
          <a:endParaRPr lang="tr-TR"/>
        </a:p>
      </dgm:t>
    </dgm:pt>
    <dgm:pt modelId="{6CE39BD3-93E5-402F-ADF3-CB3699D6D8C4}" type="pres">
      <dgm:prSet presAssocID="{E5B3273A-06CB-439E-97C4-ED5203DE1195}" presName="connTx" presStyleLbl="parChTrans1D4" presStyleIdx="20" presStyleCnt="40"/>
      <dgm:spPr/>
      <dgm:t>
        <a:bodyPr/>
        <a:lstStyle/>
        <a:p>
          <a:endParaRPr lang="tr-TR"/>
        </a:p>
      </dgm:t>
    </dgm:pt>
    <dgm:pt modelId="{70929A96-4493-435B-A6B5-BD00FF5A354D}" type="pres">
      <dgm:prSet presAssocID="{3D623E14-ECFC-4A82-A441-C2D9B04A448A}" presName="root2" presStyleCnt="0"/>
      <dgm:spPr/>
    </dgm:pt>
    <dgm:pt modelId="{43E9965C-127D-46B6-9716-9F626AF1415E}" type="pres">
      <dgm:prSet presAssocID="{3D623E14-ECFC-4A82-A441-C2D9B04A448A}" presName="LevelTwoTextNode" presStyleLbl="node4" presStyleIdx="20" presStyleCnt="40">
        <dgm:presLayoutVars>
          <dgm:chPref val="3"/>
        </dgm:presLayoutVars>
      </dgm:prSet>
      <dgm:spPr/>
      <dgm:t>
        <a:bodyPr/>
        <a:lstStyle/>
        <a:p>
          <a:endParaRPr lang="tr-TR"/>
        </a:p>
      </dgm:t>
    </dgm:pt>
    <dgm:pt modelId="{A94C72B4-CDB5-4F83-98FA-5BE7C58BF94A}" type="pres">
      <dgm:prSet presAssocID="{3D623E14-ECFC-4A82-A441-C2D9B04A448A}" presName="level3hierChild" presStyleCnt="0"/>
      <dgm:spPr/>
    </dgm:pt>
    <dgm:pt modelId="{9C6886B3-8E45-4E69-AE40-2B9B291B1C64}" type="pres">
      <dgm:prSet presAssocID="{83AAB93F-C23C-426A-A1B9-4E7FDEB40224}" presName="conn2-1" presStyleLbl="parChTrans1D4" presStyleIdx="21" presStyleCnt="40"/>
      <dgm:spPr/>
      <dgm:t>
        <a:bodyPr/>
        <a:lstStyle/>
        <a:p>
          <a:endParaRPr lang="tr-TR"/>
        </a:p>
      </dgm:t>
    </dgm:pt>
    <dgm:pt modelId="{44F777D2-1343-4D0A-B802-20E5382AE9F7}" type="pres">
      <dgm:prSet presAssocID="{83AAB93F-C23C-426A-A1B9-4E7FDEB40224}" presName="connTx" presStyleLbl="parChTrans1D4" presStyleIdx="21" presStyleCnt="40"/>
      <dgm:spPr/>
      <dgm:t>
        <a:bodyPr/>
        <a:lstStyle/>
        <a:p>
          <a:endParaRPr lang="tr-TR"/>
        </a:p>
      </dgm:t>
    </dgm:pt>
    <dgm:pt modelId="{B36D7F1C-AA96-4696-A2F8-6FC5BA6B7BF1}" type="pres">
      <dgm:prSet presAssocID="{2FFBCA3C-8440-4044-9BDC-A4E42F6E8E4E}" presName="root2" presStyleCnt="0"/>
      <dgm:spPr/>
    </dgm:pt>
    <dgm:pt modelId="{3F7CD7F3-1B6D-4803-9FF6-ABAD9CA96C03}" type="pres">
      <dgm:prSet presAssocID="{2FFBCA3C-8440-4044-9BDC-A4E42F6E8E4E}" presName="LevelTwoTextNode" presStyleLbl="node4" presStyleIdx="21" presStyleCnt="40" custScaleY="109158">
        <dgm:presLayoutVars>
          <dgm:chPref val="3"/>
        </dgm:presLayoutVars>
      </dgm:prSet>
      <dgm:spPr/>
      <dgm:t>
        <a:bodyPr/>
        <a:lstStyle/>
        <a:p>
          <a:endParaRPr lang="tr-TR"/>
        </a:p>
      </dgm:t>
    </dgm:pt>
    <dgm:pt modelId="{302F4093-9386-4DC2-9C7D-301CD7E18A80}" type="pres">
      <dgm:prSet presAssocID="{2FFBCA3C-8440-4044-9BDC-A4E42F6E8E4E}" presName="level3hierChild" presStyleCnt="0"/>
      <dgm:spPr/>
    </dgm:pt>
    <dgm:pt modelId="{4C6C10FD-8663-4E82-B801-325DED6F7A08}" type="pres">
      <dgm:prSet presAssocID="{02C7A910-5A85-4427-9EEA-370FD8E2C1A6}" presName="conn2-1" presStyleLbl="parChTrans1D3" presStyleIdx="11" presStyleCnt="20"/>
      <dgm:spPr/>
      <dgm:t>
        <a:bodyPr/>
        <a:lstStyle/>
        <a:p>
          <a:endParaRPr lang="tr-TR"/>
        </a:p>
      </dgm:t>
    </dgm:pt>
    <dgm:pt modelId="{0A22200C-44A1-4BC3-8CBC-2F793BC2AF90}" type="pres">
      <dgm:prSet presAssocID="{02C7A910-5A85-4427-9EEA-370FD8E2C1A6}" presName="connTx" presStyleLbl="parChTrans1D3" presStyleIdx="11" presStyleCnt="20"/>
      <dgm:spPr/>
      <dgm:t>
        <a:bodyPr/>
        <a:lstStyle/>
        <a:p>
          <a:endParaRPr lang="tr-TR"/>
        </a:p>
      </dgm:t>
    </dgm:pt>
    <dgm:pt modelId="{E61CB2BC-4AC2-48F2-9F24-75194FC61F27}" type="pres">
      <dgm:prSet presAssocID="{1F405A76-EC51-499E-9E2F-56C1BCCAE20B}" presName="root2" presStyleCnt="0"/>
      <dgm:spPr/>
    </dgm:pt>
    <dgm:pt modelId="{AB89F17E-67A0-43DD-B983-02687368BDCE}" type="pres">
      <dgm:prSet presAssocID="{1F405A76-EC51-499E-9E2F-56C1BCCAE20B}" presName="LevelTwoTextNode" presStyleLbl="node3" presStyleIdx="11" presStyleCnt="20">
        <dgm:presLayoutVars>
          <dgm:chPref val="3"/>
        </dgm:presLayoutVars>
      </dgm:prSet>
      <dgm:spPr/>
      <dgm:t>
        <a:bodyPr/>
        <a:lstStyle/>
        <a:p>
          <a:endParaRPr lang="tr-TR"/>
        </a:p>
      </dgm:t>
    </dgm:pt>
    <dgm:pt modelId="{D73ECE70-85A6-41AB-A92D-0706FA0CCC90}" type="pres">
      <dgm:prSet presAssocID="{1F405A76-EC51-499E-9E2F-56C1BCCAE20B}" presName="level3hierChild" presStyleCnt="0"/>
      <dgm:spPr/>
    </dgm:pt>
    <dgm:pt modelId="{AD7C60F1-3452-4B36-8392-D6D39EE18CEC}" type="pres">
      <dgm:prSet presAssocID="{17738AA3-B398-4348-83EA-8150B69F9829}" presName="conn2-1" presStyleLbl="parChTrans1D4" presStyleIdx="22" presStyleCnt="40"/>
      <dgm:spPr/>
      <dgm:t>
        <a:bodyPr/>
        <a:lstStyle/>
        <a:p>
          <a:endParaRPr lang="tr-TR"/>
        </a:p>
      </dgm:t>
    </dgm:pt>
    <dgm:pt modelId="{7E3B7631-625E-4017-9AEF-DE245698A663}" type="pres">
      <dgm:prSet presAssocID="{17738AA3-B398-4348-83EA-8150B69F9829}" presName="connTx" presStyleLbl="parChTrans1D4" presStyleIdx="22" presStyleCnt="40"/>
      <dgm:spPr/>
      <dgm:t>
        <a:bodyPr/>
        <a:lstStyle/>
        <a:p>
          <a:endParaRPr lang="tr-TR"/>
        </a:p>
      </dgm:t>
    </dgm:pt>
    <dgm:pt modelId="{F9CC1AED-6CB8-49A6-87C3-1131EA94A98C}" type="pres">
      <dgm:prSet presAssocID="{4BCB5164-71F9-4CEB-B58F-742A845652F9}" presName="root2" presStyleCnt="0"/>
      <dgm:spPr/>
    </dgm:pt>
    <dgm:pt modelId="{B0F0DEF8-4302-4824-950A-860AABED1B5A}" type="pres">
      <dgm:prSet presAssocID="{4BCB5164-71F9-4CEB-B58F-742A845652F9}" presName="LevelTwoTextNode" presStyleLbl="node4" presStyleIdx="22" presStyleCnt="40">
        <dgm:presLayoutVars>
          <dgm:chPref val="3"/>
        </dgm:presLayoutVars>
      </dgm:prSet>
      <dgm:spPr/>
      <dgm:t>
        <a:bodyPr/>
        <a:lstStyle/>
        <a:p>
          <a:endParaRPr lang="tr-TR"/>
        </a:p>
      </dgm:t>
    </dgm:pt>
    <dgm:pt modelId="{B6577B9D-34E0-4360-88C5-7B27715A7A2F}" type="pres">
      <dgm:prSet presAssocID="{4BCB5164-71F9-4CEB-B58F-742A845652F9}" presName="level3hierChild" presStyleCnt="0"/>
      <dgm:spPr/>
    </dgm:pt>
    <dgm:pt modelId="{76932B07-737F-4D69-A84C-8AF586A3B3E0}" type="pres">
      <dgm:prSet presAssocID="{39310BCA-1BDD-420D-A0F8-BEB18655D472}" presName="conn2-1" presStyleLbl="parChTrans1D4" presStyleIdx="23" presStyleCnt="40"/>
      <dgm:spPr/>
      <dgm:t>
        <a:bodyPr/>
        <a:lstStyle/>
        <a:p>
          <a:endParaRPr lang="tr-TR"/>
        </a:p>
      </dgm:t>
    </dgm:pt>
    <dgm:pt modelId="{418F37EA-533E-4B0D-81C6-13F4EFF8AF23}" type="pres">
      <dgm:prSet presAssocID="{39310BCA-1BDD-420D-A0F8-BEB18655D472}" presName="connTx" presStyleLbl="parChTrans1D4" presStyleIdx="23" presStyleCnt="40"/>
      <dgm:spPr/>
      <dgm:t>
        <a:bodyPr/>
        <a:lstStyle/>
        <a:p>
          <a:endParaRPr lang="tr-TR"/>
        </a:p>
      </dgm:t>
    </dgm:pt>
    <dgm:pt modelId="{84208127-FDB8-43F1-9115-2022C86BF273}" type="pres">
      <dgm:prSet presAssocID="{21C1170F-CF0E-438B-B21B-57529C8B997F}" presName="root2" presStyleCnt="0"/>
      <dgm:spPr/>
    </dgm:pt>
    <dgm:pt modelId="{F4893A5E-B8CC-428E-9444-4EFC9A92714B}" type="pres">
      <dgm:prSet presAssocID="{21C1170F-CF0E-438B-B21B-57529C8B997F}" presName="LevelTwoTextNode" presStyleLbl="node4" presStyleIdx="23" presStyleCnt="40" custScaleY="110121">
        <dgm:presLayoutVars>
          <dgm:chPref val="3"/>
        </dgm:presLayoutVars>
      </dgm:prSet>
      <dgm:spPr/>
      <dgm:t>
        <a:bodyPr/>
        <a:lstStyle/>
        <a:p>
          <a:endParaRPr lang="tr-TR"/>
        </a:p>
      </dgm:t>
    </dgm:pt>
    <dgm:pt modelId="{4B2B7168-9B55-4C79-8F73-8A949D9364EC}" type="pres">
      <dgm:prSet presAssocID="{21C1170F-CF0E-438B-B21B-57529C8B997F}" presName="level3hierChild" presStyleCnt="0"/>
      <dgm:spPr/>
    </dgm:pt>
    <dgm:pt modelId="{D541080E-464F-430C-A825-EB60BDD3709E}" type="pres">
      <dgm:prSet presAssocID="{1E3D6AA9-5295-4F27-AB94-3403D19441C2}" presName="conn2-1" presStyleLbl="parChTrans1D3" presStyleIdx="12" presStyleCnt="20"/>
      <dgm:spPr/>
      <dgm:t>
        <a:bodyPr/>
        <a:lstStyle/>
        <a:p>
          <a:endParaRPr lang="tr-TR"/>
        </a:p>
      </dgm:t>
    </dgm:pt>
    <dgm:pt modelId="{A03DCDC6-1987-44E8-9DC4-38A84634883E}" type="pres">
      <dgm:prSet presAssocID="{1E3D6AA9-5295-4F27-AB94-3403D19441C2}" presName="connTx" presStyleLbl="parChTrans1D3" presStyleIdx="12" presStyleCnt="20"/>
      <dgm:spPr/>
      <dgm:t>
        <a:bodyPr/>
        <a:lstStyle/>
        <a:p>
          <a:endParaRPr lang="tr-TR"/>
        </a:p>
      </dgm:t>
    </dgm:pt>
    <dgm:pt modelId="{2ACFF0CB-EDA5-4BA4-87BE-23ABE916981F}" type="pres">
      <dgm:prSet presAssocID="{E68F0B62-E6B2-4722-93B8-7F5BAAA76177}" presName="root2" presStyleCnt="0"/>
      <dgm:spPr/>
    </dgm:pt>
    <dgm:pt modelId="{A280AD72-55DE-4D5B-A481-E1EF6C094135}" type="pres">
      <dgm:prSet presAssocID="{E68F0B62-E6B2-4722-93B8-7F5BAAA76177}" presName="LevelTwoTextNode" presStyleLbl="node3" presStyleIdx="12" presStyleCnt="20">
        <dgm:presLayoutVars>
          <dgm:chPref val="3"/>
        </dgm:presLayoutVars>
      </dgm:prSet>
      <dgm:spPr/>
      <dgm:t>
        <a:bodyPr/>
        <a:lstStyle/>
        <a:p>
          <a:endParaRPr lang="tr-TR"/>
        </a:p>
      </dgm:t>
    </dgm:pt>
    <dgm:pt modelId="{1FB5861B-4790-4CD9-8A94-7775A4F06F1B}" type="pres">
      <dgm:prSet presAssocID="{E68F0B62-E6B2-4722-93B8-7F5BAAA76177}" presName="level3hierChild" presStyleCnt="0"/>
      <dgm:spPr/>
    </dgm:pt>
    <dgm:pt modelId="{F0406AC8-D29E-4AAE-8D79-81ADD1161F8E}" type="pres">
      <dgm:prSet presAssocID="{97BA47C9-8434-4376-8EEB-131E287E2FBC}" presName="conn2-1" presStyleLbl="parChTrans1D4" presStyleIdx="24" presStyleCnt="40"/>
      <dgm:spPr/>
      <dgm:t>
        <a:bodyPr/>
        <a:lstStyle/>
        <a:p>
          <a:endParaRPr lang="tr-TR"/>
        </a:p>
      </dgm:t>
    </dgm:pt>
    <dgm:pt modelId="{8CEA2F79-4D5D-4C7A-A843-5C400D09283A}" type="pres">
      <dgm:prSet presAssocID="{97BA47C9-8434-4376-8EEB-131E287E2FBC}" presName="connTx" presStyleLbl="parChTrans1D4" presStyleIdx="24" presStyleCnt="40"/>
      <dgm:spPr/>
      <dgm:t>
        <a:bodyPr/>
        <a:lstStyle/>
        <a:p>
          <a:endParaRPr lang="tr-TR"/>
        </a:p>
      </dgm:t>
    </dgm:pt>
    <dgm:pt modelId="{E522D8C3-BBAD-4B55-A929-CF63B591485D}" type="pres">
      <dgm:prSet presAssocID="{71900492-8F78-43BF-B820-D971D2520705}" presName="root2" presStyleCnt="0"/>
      <dgm:spPr/>
    </dgm:pt>
    <dgm:pt modelId="{36145A07-EC76-4666-B92F-9B415C49C1E2}" type="pres">
      <dgm:prSet presAssocID="{71900492-8F78-43BF-B820-D971D2520705}" presName="LevelTwoTextNode" presStyleLbl="node4" presStyleIdx="24" presStyleCnt="40">
        <dgm:presLayoutVars>
          <dgm:chPref val="3"/>
        </dgm:presLayoutVars>
      </dgm:prSet>
      <dgm:spPr/>
      <dgm:t>
        <a:bodyPr/>
        <a:lstStyle/>
        <a:p>
          <a:endParaRPr lang="tr-TR"/>
        </a:p>
      </dgm:t>
    </dgm:pt>
    <dgm:pt modelId="{5760D9A6-6014-47FD-937D-53AA6D7DF7DB}" type="pres">
      <dgm:prSet presAssocID="{71900492-8F78-43BF-B820-D971D2520705}" presName="level3hierChild" presStyleCnt="0"/>
      <dgm:spPr/>
    </dgm:pt>
    <dgm:pt modelId="{352831CC-EFC0-44EC-95EA-DD7C9C02E8CA}" type="pres">
      <dgm:prSet presAssocID="{A557CAF7-9B85-4639-B16C-E0AFFD5FDA97}" presName="conn2-1" presStyleLbl="parChTrans1D4" presStyleIdx="25" presStyleCnt="40"/>
      <dgm:spPr/>
      <dgm:t>
        <a:bodyPr/>
        <a:lstStyle/>
        <a:p>
          <a:endParaRPr lang="tr-TR"/>
        </a:p>
      </dgm:t>
    </dgm:pt>
    <dgm:pt modelId="{A53D951E-D18C-460A-B2CB-31031E3AAEA9}" type="pres">
      <dgm:prSet presAssocID="{A557CAF7-9B85-4639-B16C-E0AFFD5FDA97}" presName="connTx" presStyleLbl="parChTrans1D4" presStyleIdx="25" presStyleCnt="40"/>
      <dgm:spPr/>
      <dgm:t>
        <a:bodyPr/>
        <a:lstStyle/>
        <a:p>
          <a:endParaRPr lang="tr-TR"/>
        </a:p>
      </dgm:t>
    </dgm:pt>
    <dgm:pt modelId="{0D4B31EA-1071-4522-9485-5EE60974E867}" type="pres">
      <dgm:prSet presAssocID="{F59598D5-7C26-40D2-983D-CF02ECAF6E13}" presName="root2" presStyleCnt="0"/>
      <dgm:spPr/>
    </dgm:pt>
    <dgm:pt modelId="{F8F430B5-F32E-4DBF-813B-EF51949A78E1}" type="pres">
      <dgm:prSet presAssocID="{F59598D5-7C26-40D2-983D-CF02ECAF6E13}" presName="LevelTwoTextNode" presStyleLbl="node4" presStyleIdx="25" presStyleCnt="40">
        <dgm:presLayoutVars>
          <dgm:chPref val="3"/>
        </dgm:presLayoutVars>
      </dgm:prSet>
      <dgm:spPr/>
      <dgm:t>
        <a:bodyPr/>
        <a:lstStyle/>
        <a:p>
          <a:endParaRPr lang="tr-TR"/>
        </a:p>
      </dgm:t>
    </dgm:pt>
    <dgm:pt modelId="{0A1739AB-0C9B-4E73-8D0D-7F920F3E9867}" type="pres">
      <dgm:prSet presAssocID="{F59598D5-7C26-40D2-983D-CF02ECAF6E13}" presName="level3hierChild" presStyleCnt="0"/>
      <dgm:spPr/>
    </dgm:pt>
    <dgm:pt modelId="{1CA2D642-1A8D-46AB-93ED-557EF597E6C5}" type="pres">
      <dgm:prSet presAssocID="{CE574968-82F9-48FD-ACAD-4AAAB46E1743}" presName="conn2-1" presStyleLbl="parChTrans1D3" presStyleIdx="13" presStyleCnt="20"/>
      <dgm:spPr/>
      <dgm:t>
        <a:bodyPr/>
        <a:lstStyle/>
        <a:p>
          <a:endParaRPr lang="tr-TR"/>
        </a:p>
      </dgm:t>
    </dgm:pt>
    <dgm:pt modelId="{FCF17721-4238-4133-9B75-52E273B97B15}" type="pres">
      <dgm:prSet presAssocID="{CE574968-82F9-48FD-ACAD-4AAAB46E1743}" presName="connTx" presStyleLbl="parChTrans1D3" presStyleIdx="13" presStyleCnt="20"/>
      <dgm:spPr/>
      <dgm:t>
        <a:bodyPr/>
        <a:lstStyle/>
        <a:p>
          <a:endParaRPr lang="tr-TR"/>
        </a:p>
      </dgm:t>
    </dgm:pt>
    <dgm:pt modelId="{575C718B-156D-4691-BD4D-CE5ABC199184}" type="pres">
      <dgm:prSet presAssocID="{0EE89F1E-3B30-4A66-BC64-3DCE6D5FD9E2}" presName="root2" presStyleCnt="0"/>
      <dgm:spPr/>
    </dgm:pt>
    <dgm:pt modelId="{66B3FD52-0721-4251-8CE9-901425500519}" type="pres">
      <dgm:prSet presAssocID="{0EE89F1E-3B30-4A66-BC64-3DCE6D5FD9E2}" presName="LevelTwoTextNode" presStyleLbl="node3" presStyleIdx="13" presStyleCnt="20">
        <dgm:presLayoutVars>
          <dgm:chPref val="3"/>
        </dgm:presLayoutVars>
      </dgm:prSet>
      <dgm:spPr/>
      <dgm:t>
        <a:bodyPr/>
        <a:lstStyle/>
        <a:p>
          <a:endParaRPr lang="tr-TR"/>
        </a:p>
      </dgm:t>
    </dgm:pt>
    <dgm:pt modelId="{0881AD67-B610-47D4-80FD-BB7E8FBA6A83}" type="pres">
      <dgm:prSet presAssocID="{0EE89F1E-3B30-4A66-BC64-3DCE6D5FD9E2}" presName="level3hierChild" presStyleCnt="0"/>
      <dgm:spPr/>
    </dgm:pt>
    <dgm:pt modelId="{D6915B1A-F1CB-486B-88D5-C2C038B1C634}" type="pres">
      <dgm:prSet presAssocID="{C85AD525-7923-4136-B451-A601B5083785}" presName="conn2-1" presStyleLbl="parChTrans1D4" presStyleIdx="26" presStyleCnt="40"/>
      <dgm:spPr/>
      <dgm:t>
        <a:bodyPr/>
        <a:lstStyle/>
        <a:p>
          <a:endParaRPr lang="tr-TR"/>
        </a:p>
      </dgm:t>
    </dgm:pt>
    <dgm:pt modelId="{6C07E2B3-7181-4CA6-ACF0-90ED5E4ED048}" type="pres">
      <dgm:prSet presAssocID="{C85AD525-7923-4136-B451-A601B5083785}" presName="connTx" presStyleLbl="parChTrans1D4" presStyleIdx="26" presStyleCnt="40"/>
      <dgm:spPr/>
      <dgm:t>
        <a:bodyPr/>
        <a:lstStyle/>
        <a:p>
          <a:endParaRPr lang="tr-TR"/>
        </a:p>
      </dgm:t>
    </dgm:pt>
    <dgm:pt modelId="{F6400092-56A6-4E88-A82E-6F1AB652612B}" type="pres">
      <dgm:prSet presAssocID="{15689266-B377-4FCF-AA5E-74EFFD16148C}" presName="root2" presStyleCnt="0"/>
      <dgm:spPr/>
    </dgm:pt>
    <dgm:pt modelId="{A2BBBE51-9942-466E-886E-58A9FE7FFF17}" type="pres">
      <dgm:prSet presAssocID="{15689266-B377-4FCF-AA5E-74EFFD16148C}" presName="LevelTwoTextNode" presStyleLbl="node4" presStyleIdx="26" presStyleCnt="40">
        <dgm:presLayoutVars>
          <dgm:chPref val="3"/>
        </dgm:presLayoutVars>
      </dgm:prSet>
      <dgm:spPr/>
      <dgm:t>
        <a:bodyPr/>
        <a:lstStyle/>
        <a:p>
          <a:endParaRPr lang="tr-TR"/>
        </a:p>
      </dgm:t>
    </dgm:pt>
    <dgm:pt modelId="{4875B6B6-BFF3-45EE-AE90-BBFB7B23EDFC}" type="pres">
      <dgm:prSet presAssocID="{15689266-B377-4FCF-AA5E-74EFFD16148C}" presName="level3hierChild" presStyleCnt="0"/>
      <dgm:spPr/>
    </dgm:pt>
    <dgm:pt modelId="{5CE5984C-3B84-4EB9-B1AC-7301458CB094}" type="pres">
      <dgm:prSet presAssocID="{AFE215A8-CCB0-48D6-974C-3356EF0D40F2}" presName="conn2-1" presStyleLbl="parChTrans1D4" presStyleIdx="27" presStyleCnt="40"/>
      <dgm:spPr/>
      <dgm:t>
        <a:bodyPr/>
        <a:lstStyle/>
        <a:p>
          <a:endParaRPr lang="tr-TR"/>
        </a:p>
      </dgm:t>
    </dgm:pt>
    <dgm:pt modelId="{5BFA4130-400C-4FCE-859B-C89CAA7ED1E5}" type="pres">
      <dgm:prSet presAssocID="{AFE215A8-CCB0-48D6-974C-3356EF0D40F2}" presName="connTx" presStyleLbl="parChTrans1D4" presStyleIdx="27" presStyleCnt="40"/>
      <dgm:spPr/>
      <dgm:t>
        <a:bodyPr/>
        <a:lstStyle/>
        <a:p>
          <a:endParaRPr lang="tr-TR"/>
        </a:p>
      </dgm:t>
    </dgm:pt>
    <dgm:pt modelId="{2BA6AC58-39B8-4952-91F2-636701415111}" type="pres">
      <dgm:prSet presAssocID="{34C1324E-E921-4A1D-8894-FD0AAE7F3935}" presName="root2" presStyleCnt="0"/>
      <dgm:spPr/>
    </dgm:pt>
    <dgm:pt modelId="{3831EA75-2329-4FE7-AE4A-99F48B7CE663}" type="pres">
      <dgm:prSet presAssocID="{34C1324E-E921-4A1D-8894-FD0AAE7F3935}" presName="LevelTwoTextNode" presStyleLbl="node4" presStyleIdx="27" presStyleCnt="40">
        <dgm:presLayoutVars>
          <dgm:chPref val="3"/>
        </dgm:presLayoutVars>
      </dgm:prSet>
      <dgm:spPr/>
      <dgm:t>
        <a:bodyPr/>
        <a:lstStyle/>
        <a:p>
          <a:endParaRPr lang="tr-TR"/>
        </a:p>
      </dgm:t>
    </dgm:pt>
    <dgm:pt modelId="{01DF1A68-D841-4314-8FDE-03B00849BDEF}" type="pres">
      <dgm:prSet presAssocID="{34C1324E-E921-4A1D-8894-FD0AAE7F3935}" presName="level3hierChild" presStyleCnt="0"/>
      <dgm:spPr/>
    </dgm:pt>
    <dgm:pt modelId="{CCC0F0A2-3610-4C3D-9B1E-E24A69A2F98B}" type="pres">
      <dgm:prSet presAssocID="{52161A3C-F55F-4965-853D-C3F6DBCF6B5D}" presName="conn2-1" presStyleLbl="parChTrans1D3" presStyleIdx="14" presStyleCnt="20"/>
      <dgm:spPr/>
      <dgm:t>
        <a:bodyPr/>
        <a:lstStyle/>
        <a:p>
          <a:endParaRPr lang="tr-TR"/>
        </a:p>
      </dgm:t>
    </dgm:pt>
    <dgm:pt modelId="{7A9D489E-B804-4120-A60F-A431A83F8C19}" type="pres">
      <dgm:prSet presAssocID="{52161A3C-F55F-4965-853D-C3F6DBCF6B5D}" presName="connTx" presStyleLbl="parChTrans1D3" presStyleIdx="14" presStyleCnt="20"/>
      <dgm:spPr/>
      <dgm:t>
        <a:bodyPr/>
        <a:lstStyle/>
        <a:p>
          <a:endParaRPr lang="tr-TR"/>
        </a:p>
      </dgm:t>
    </dgm:pt>
    <dgm:pt modelId="{5140ED74-D396-4670-8C7C-D75DED034E0A}" type="pres">
      <dgm:prSet presAssocID="{96EE9FB7-A42D-4D8C-AF6E-9597C2CF9D4A}" presName="root2" presStyleCnt="0"/>
      <dgm:spPr/>
    </dgm:pt>
    <dgm:pt modelId="{C1624F53-453D-45D6-8173-8724751BE7C8}" type="pres">
      <dgm:prSet presAssocID="{96EE9FB7-A42D-4D8C-AF6E-9597C2CF9D4A}" presName="LevelTwoTextNode" presStyleLbl="node3" presStyleIdx="14" presStyleCnt="20">
        <dgm:presLayoutVars>
          <dgm:chPref val="3"/>
        </dgm:presLayoutVars>
      </dgm:prSet>
      <dgm:spPr/>
      <dgm:t>
        <a:bodyPr/>
        <a:lstStyle/>
        <a:p>
          <a:endParaRPr lang="tr-TR"/>
        </a:p>
      </dgm:t>
    </dgm:pt>
    <dgm:pt modelId="{4C5B24EA-A0A4-47C1-BBFC-D955B5EA1390}" type="pres">
      <dgm:prSet presAssocID="{96EE9FB7-A42D-4D8C-AF6E-9597C2CF9D4A}" presName="level3hierChild" presStyleCnt="0"/>
      <dgm:spPr/>
    </dgm:pt>
    <dgm:pt modelId="{50D3B8A6-A1D6-4363-9AEE-1552B8307ED7}" type="pres">
      <dgm:prSet presAssocID="{87488E42-02E1-46F0-8651-D6DA8FE593BE}" presName="conn2-1" presStyleLbl="parChTrans1D4" presStyleIdx="28" presStyleCnt="40"/>
      <dgm:spPr/>
      <dgm:t>
        <a:bodyPr/>
        <a:lstStyle/>
        <a:p>
          <a:endParaRPr lang="tr-TR"/>
        </a:p>
      </dgm:t>
    </dgm:pt>
    <dgm:pt modelId="{D91F3493-B334-4C61-A824-7A5620095744}" type="pres">
      <dgm:prSet presAssocID="{87488E42-02E1-46F0-8651-D6DA8FE593BE}" presName="connTx" presStyleLbl="parChTrans1D4" presStyleIdx="28" presStyleCnt="40"/>
      <dgm:spPr/>
      <dgm:t>
        <a:bodyPr/>
        <a:lstStyle/>
        <a:p>
          <a:endParaRPr lang="tr-TR"/>
        </a:p>
      </dgm:t>
    </dgm:pt>
    <dgm:pt modelId="{6CFD5E3A-DC13-4833-B715-B27303C12D1F}" type="pres">
      <dgm:prSet presAssocID="{42C93D1C-A201-4C99-B461-94124DCBD1A2}" presName="root2" presStyleCnt="0"/>
      <dgm:spPr/>
    </dgm:pt>
    <dgm:pt modelId="{8EB85AF3-5E28-4CF6-94D4-697C02B84E71}" type="pres">
      <dgm:prSet presAssocID="{42C93D1C-A201-4C99-B461-94124DCBD1A2}" presName="LevelTwoTextNode" presStyleLbl="node4" presStyleIdx="28" presStyleCnt="40">
        <dgm:presLayoutVars>
          <dgm:chPref val="3"/>
        </dgm:presLayoutVars>
      </dgm:prSet>
      <dgm:spPr/>
      <dgm:t>
        <a:bodyPr/>
        <a:lstStyle/>
        <a:p>
          <a:endParaRPr lang="tr-TR"/>
        </a:p>
      </dgm:t>
    </dgm:pt>
    <dgm:pt modelId="{48D6CF7D-3E8F-456C-B32F-D9540B7C7276}" type="pres">
      <dgm:prSet presAssocID="{42C93D1C-A201-4C99-B461-94124DCBD1A2}" presName="level3hierChild" presStyleCnt="0"/>
      <dgm:spPr/>
    </dgm:pt>
    <dgm:pt modelId="{843BD357-B5D4-4D90-AB87-71B28B779A41}" type="pres">
      <dgm:prSet presAssocID="{47F30B73-B2FF-4C6C-9685-437CD0B3D870}" presName="conn2-1" presStyleLbl="parChTrans1D4" presStyleIdx="29" presStyleCnt="40"/>
      <dgm:spPr/>
      <dgm:t>
        <a:bodyPr/>
        <a:lstStyle/>
        <a:p>
          <a:endParaRPr lang="tr-TR"/>
        </a:p>
      </dgm:t>
    </dgm:pt>
    <dgm:pt modelId="{BDBD4F54-CA0C-4565-AED8-5E052E224C75}" type="pres">
      <dgm:prSet presAssocID="{47F30B73-B2FF-4C6C-9685-437CD0B3D870}" presName="connTx" presStyleLbl="parChTrans1D4" presStyleIdx="29" presStyleCnt="40"/>
      <dgm:spPr/>
      <dgm:t>
        <a:bodyPr/>
        <a:lstStyle/>
        <a:p>
          <a:endParaRPr lang="tr-TR"/>
        </a:p>
      </dgm:t>
    </dgm:pt>
    <dgm:pt modelId="{C1166F96-B6D1-4893-9BBE-B1622DC04895}" type="pres">
      <dgm:prSet presAssocID="{84BBF6E6-E970-4A4A-8DC0-1A92A6A06EA4}" presName="root2" presStyleCnt="0"/>
      <dgm:spPr/>
    </dgm:pt>
    <dgm:pt modelId="{208A1852-6D66-405C-918E-E7DC92119DDA}" type="pres">
      <dgm:prSet presAssocID="{84BBF6E6-E970-4A4A-8DC0-1A92A6A06EA4}" presName="LevelTwoTextNode" presStyleLbl="node4" presStyleIdx="29" presStyleCnt="40">
        <dgm:presLayoutVars>
          <dgm:chPref val="3"/>
        </dgm:presLayoutVars>
      </dgm:prSet>
      <dgm:spPr/>
      <dgm:t>
        <a:bodyPr/>
        <a:lstStyle/>
        <a:p>
          <a:endParaRPr lang="tr-TR"/>
        </a:p>
      </dgm:t>
    </dgm:pt>
    <dgm:pt modelId="{39C68BAA-7932-4F38-BC49-4E6A0CB9EEA8}" type="pres">
      <dgm:prSet presAssocID="{84BBF6E6-E970-4A4A-8DC0-1A92A6A06EA4}" presName="level3hierChild" presStyleCnt="0"/>
      <dgm:spPr/>
    </dgm:pt>
    <dgm:pt modelId="{E3020812-57EE-4297-B0B8-94A437397056}" type="pres">
      <dgm:prSet presAssocID="{36BD0941-4F8F-45D8-9ACF-EBA10EB1BCFE}" presName="conn2-1" presStyleLbl="parChTrans1D2" presStyleIdx="2" presStyleCnt="4"/>
      <dgm:spPr/>
      <dgm:t>
        <a:bodyPr/>
        <a:lstStyle/>
        <a:p>
          <a:endParaRPr lang="tr-TR"/>
        </a:p>
      </dgm:t>
    </dgm:pt>
    <dgm:pt modelId="{E222A71E-ACA1-497B-97B8-FD5E6F040E1E}" type="pres">
      <dgm:prSet presAssocID="{36BD0941-4F8F-45D8-9ACF-EBA10EB1BCFE}" presName="connTx" presStyleLbl="parChTrans1D2" presStyleIdx="2" presStyleCnt="4"/>
      <dgm:spPr/>
      <dgm:t>
        <a:bodyPr/>
        <a:lstStyle/>
        <a:p>
          <a:endParaRPr lang="tr-TR"/>
        </a:p>
      </dgm:t>
    </dgm:pt>
    <dgm:pt modelId="{B4B11B51-6917-438E-8876-4FD26A88CF72}" type="pres">
      <dgm:prSet presAssocID="{540D16DD-ED37-45F3-8272-E23DF7B8A905}" presName="root2" presStyleCnt="0"/>
      <dgm:spPr/>
    </dgm:pt>
    <dgm:pt modelId="{5C3D1FF9-0F02-4F10-B04A-DBE6664AA3F8}" type="pres">
      <dgm:prSet presAssocID="{540D16DD-ED37-45F3-8272-E23DF7B8A905}" presName="LevelTwoTextNode" presStyleLbl="node2" presStyleIdx="2" presStyleCnt="4">
        <dgm:presLayoutVars>
          <dgm:chPref val="3"/>
        </dgm:presLayoutVars>
      </dgm:prSet>
      <dgm:spPr/>
      <dgm:t>
        <a:bodyPr/>
        <a:lstStyle/>
        <a:p>
          <a:endParaRPr lang="tr-TR"/>
        </a:p>
      </dgm:t>
    </dgm:pt>
    <dgm:pt modelId="{C9DCFCA4-086E-4E7C-882C-7EE53897FD58}" type="pres">
      <dgm:prSet presAssocID="{540D16DD-ED37-45F3-8272-E23DF7B8A905}" presName="level3hierChild" presStyleCnt="0"/>
      <dgm:spPr/>
    </dgm:pt>
    <dgm:pt modelId="{70F30975-EF1B-4F5E-9A55-564564422BB2}" type="pres">
      <dgm:prSet presAssocID="{08487D7B-E2EF-4611-85D4-0923003AFA5F}" presName="conn2-1" presStyleLbl="parChTrans1D3" presStyleIdx="15" presStyleCnt="20"/>
      <dgm:spPr/>
      <dgm:t>
        <a:bodyPr/>
        <a:lstStyle/>
        <a:p>
          <a:endParaRPr lang="tr-TR"/>
        </a:p>
      </dgm:t>
    </dgm:pt>
    <dgm:pt modelId="{7D98EC23-B0B1-4493-8DD0-F81E25526966}" type="pres">
      <dgm:prSet presAssocID="{08487D7B-E2EF-4611-85D4-0923003AFA5F}" presName="connTx" presStyleLbl="parChTrans1D3" presStyleIdx="15" presStyleCnt="20"/>
      <dgm:spPr/>
      <dgm:t>
        <a:bodyPr/>
        <a:lstStyle/>
        <a:p>
          <a:endParaRPr lang="tr-TR"/>
        </a:p>
      </dgm:t>
    </dgm:pt>
    <dgm:pt modelId="{08D3DCCC-7046-4E11-B130-24089EEC25EB}" type="pres">
      <dgm:prSet presAssocID="{517F6D33-B52A-43A6-B1CB-67289CEBF1F0}" presName="root2" presStyleCnt="0"/>
      <dgm:spPr/>
    </dgm:pt>
    <dgm:pt modelId="{55A7C954-11B8-4319-8CF3-CE89694252C4}" type="pres">
      <dgm:prSet presAssocID="{517F6D33-B52A-43A6-B1CB-67289CEBF1F0}" presName="LevelTwoTextNode" presStyleLbl="node3" presStyleIdx="15" presStyleCnt="20">
        <dgm:presLayoutVars>
          <dgm:chPref val="3"/>
        </dgm:presLayoutVars>
      </dgm:prSet>
      <dgm:spPr/>
      <dgm:t>
        <a:bodyPr/>
        <a:lstStyle/>
        <a:p>
          <a:endParaRPr lang="tr-TR"/>
        </a:p>
      </dgm:t>
    </dgm:pt>
    <dgm:pt modelId="{DDD6B3F7-2B56-4DF0-8445-BD27E53E4722}" type="pres">
      <dgm:prSet presAssocID="{517F6D33-B52A-43A6-B1CB-67289CEBF1F0}" presName="level3hierChild" presStyleCnt="0"/>
      <dgm:spPr/>
    </dgm:pt>
    <dgm:pt modelId="{32F8F534-EA0E-4AF1-9E8E-4D94255235D4}" type="pres">
      <dgm:prSet presAssocID="{6BF9E528-AD5A-41B7-8AE5-AC4EB9D9F03C}" presName="conn2-1" presStyleLbl="parChTrans1D4" presStyleIdx="30" presStyleCnt="40"/>
      <dgm:spPr/>
      <dgm:t>
        <a:bodyPr/>
        <a:lstStyle/>
        <a:p>
          <a:endParaRPr lang="tr-TR"/>
        </a:p>
      </dgm:t>
    </dgm:pt>
    <dgm:pt modelId="{3730C8FC-13C5-45CF-87DF-0189B856519F}" type="pres">
      <dgm:prSet presAssocID="{6BF9E528-AD5A-41B7-8AE5-AC4EB9D9F03C}" presName="connTx" presStyleLbl="parChTrans1D4" presStyleIdx="30" presStyleCnt="40"/>
      <dgm:spPr/>
      <dgm:t>
        <a:bodyPr/>
        <a:lstStyle/>
        <a:p>
          <a:endParaRPr lang="tr-TR"/>
        </a:p>
      </dgm:t>
    </dgm:pt>
    <dgm:pt modelId="{727129A9-7CA8-43C9-8004-E69B93F24CDF}" type="pres">
      <dgm:prSet presAssocID="{7E81EE1F-9973-4249-A3E6-5EA868C0F8D1}" presName="root2" presStyleCnt="0"/>
      <dgm:spPr/>
    </dgm:pt>
    <dgm:pt modelId="{661B60E0-8125-4A31-A606-FBCFE201A9CC}" type="pres">
      <dgm:prSet presAssocID="{7E81EE1F-9973-4249-A3E6-5EA868C0F8D1}" presName="LevelTwoTextNode" presStyleLbl="node4" presStyleIdx="30" presStyleCnt="40">
        <dgm:presLayoutVars>
          <dgm:chPref val="3"/>
        </dgm:presLayoutVars>
      </dgm:prSet>
      <dgm:spPr/>
      <dgm:t>
        <a:bodyPr/>
        <a:lstStyle/>
        <a:p>
          <a:endParaRPr lang="tr-TR"/>
        </a:p>
      </dgm:t>
    </dgm:pt>
    <dgm:pt modelId="{B5FCE8C3-3332-487F-88F8-E0A5730B0513}" type="pres">
      <dgm:prSet presAssocID="{7E81EE1F-9973-4249-A3E6-5EA868C0F8D1}" presName="level3hierChild" presStyleCnt="0"/>
      <dgm:spPr/>
    </dgm:pt>
    <dgm:pt modelId="{68399CDC-193C-455F-BBC9-229E7056C8D2}" type="pres">
      <dgm:prSet presAssocID="{45223CEF-2062-4EB1-8F83-B843D35DB482}" presName="conn2-1" presStyleLbl="parChTrans1D4" presStyleIdx="31" presStyleCnt="40"/>
      <dgm:spPr/>
      <dgm:t>
        <a:bodyPr/>
        <a:lstStyle/>
        <a:p>
          <a:endParaRPr lang="tr-TR"/>
        </a:p>
      </dgm:t>
    </dgm:pt>
    <dgm:pt modelId="{56F72032-84F7-4A4E-937D-DCAA83EC7BEA}" type="pres">
      <dgm:prSet presAssocID="{45223CEF-2062-4EB1-8F83-B843D35DB482}" presName="connTx" presStyleLbl="parChTrans1D4" presStyleIdx="31" presStyleCnt="40"/>
      <dgm:spPr/>
      <dgm:t>
        <a:bodyPr/>
        <a:lstStyle/>
        <a:p>
          <a:endParaRPr lang="tr-TR"/>
        </a:p>
      </dgm:t>
    </dgm:pt>
    <dgm:pt modelId="{7A2D470F-508F-450A-8910-57907E9EB854}" type="pres">
      <dgm:prSet presAssocID="{08726E0D-0FEA-47AA-82E5-DB8A27D086CF}" presName="root2" presStyleCnt="0"/>
      <dgm:spPr/>
    </dgm:pt>
    <dgm:pt modelId="{92669BC9-28C4-4425-8AD0-C8F01AAA74C3}" type="pres">
      <dgm:prSet presAssocID="{08726E0D-0FEA-47AA-82E5-DB8A27D086CF}" presName="LevelTwoTextNode" presStyleLbl="node4" presStyleIdx="31" presStyleCnt="40">
        <dgm:presLayoutVars>
          <dgm:chPref val="3"/>
        </dgm:presLayoutVars>
      </dgm:prSet>
      <dgm:spPr/>
      <dgm:t>
        <a:bodyPr/>
        <a:lstStyle/>
        <a:p>
          <a:endParaRPr lang="tr-TR"/>
        </a:p>
      </dgm:t>
    </dgm:pt>
    <dgm:pt modelId="{A08E421A-B57D-4F6A-BD61-2F702E45838E}" type="pres">
      <dgm:prSet presAssocID="{08726E0D-0FEA-47AA-82E5-DB8A27D086CF}" presName="level3hierChild" presStyleCnt="0"/>
      <dgm:spPr/>
    </dgm:pt>
    <dgm:pt modelId="{E8C42BC8-5033-461B-849D-D2D4A1F34883}" type="pres">
      <dgm:prSet presAssocID="{1B8B188A-305B-48E5-A370-1522D1329E97}" presName="conn2-1" presStyleLbl="parChTrans1D2" presStyleIdx="3" presStyleCnt="4"/>
      <dgm:spPr/>
      <dgm:t>
        <a:bodyPr/>
        <a:lstStyle/>
        <a:p>
          <a:endParaRPr lang="tr-TR"/>
        </a:p>
      </dgm:t>
    </dgm:pt>
    <dgm:pt modelId="{2DBB7DA0-94B2-4528-908C-6A63F6DF5D6F}" type="pres">
      <dgm:prSet presAssocID="{1B8B188A-305B-48E5-A370-1522D1329E97}" presName="connTx" presStyleLbl="parChTrans1D2" presStyleIdx="3" presStyleCnt="4"/>
      <dgm:spPr/>
      <dgm:t>
        <a:bodyPr/>
        <a:lstStyle/>
        <a:p>
          <a:endParaRPr lang="tr-TR"/>
        </a:p>
      </dgm:t>
    </dgm:pt>
    <dgm:pt modelId="{F69D10C8-1EC4-427A-845E-4621A72A721D}" type="pres">
      <dgm:prSet presAssocID="{9F699F1A-4911-4716-8637-2AEA27E02E0A}" presName="root2" presStyleCnt="0"/>
      <dgm:spPr/>
    </dgm:pt>
    <dgm:pt modelId="{7542D3DE-E771-402F-B15D-91D287391156}" type="pres">
      <dgm:prSet presAssocID="{9F699F1A-4911-4716-8637-2AEA27E02E0A}" presName="LevelTwoTextNode" presStyleLbl="node2" presStyleIdx="3" presStyleCnt="4">
        <dgm:presLayoutVars>
          <dgm:chPref val="3"/>
        </dgm:presLayoutVars>
      </dgm:prSet>
      <dgm:spPr/>
      <dgm:t>
        <a:bodyPr/>
        <a:lstStyle/>
        <a:p>
          <a:endParaRPr lang="tr-TR"/>
        </a:p>
      </dgm:t>
    </dgm:pt>
    <dgm:pt modelId="{FA0131A3-C12D-44EC-B478-5D818C2AB9BD}" type="pres">
      <dgm:prSet presAssocID="{9F699F1A-4911-4716-8637-2AEA27E02E0A}" presName="level3hierChild" presStyleCnt="0"/>
      <dgm:spPr/>
    </dgm:pt>
    <dgm:pt modelId="{B4A62A70-6069-43DF-B902-13923840F3FE}" type="pres">
      <dgm:prSet presAssocID="{867F8D26-E7E2-48E1-B53E-A3360DD6B285}" presName="conn2-1" presStyleLbl="parChTrans1D3" presStyleIdx="16" presStyleCnt="20"/>
      <dgm:spPr/>
      <dgm:t>
        <a:bodyPr/>
        <a:lstStyle/>
        <a:p>
          <a:endParaRPr lang="tr-TR"/>
        </a:p>
      </dgm:t>
    </dgm:pt>
    <dgm:pt modelId="{2E916F31-F83D-49ED-897B-FCCB50D4B660}" type="pres">
      <dgm:prSet presAssocID="{867F8D26-E7E2-48E1-B53E-A3360DD6B285}" presName="connTx" presStyleLbl="parChTrans1D3" presStyleIdx="16" presStyleCnt="20"/>
      <dgm:spPr/>
      <dgm:t>
        <a:bodyPr/>
        <a:lstStyle/>
        <a:p>
          <a:endParaRPr lang="tr-TR"/>
        </a:p>
      </dgm:t>
    </dgm:pt>
    <dgm:pt modelId="{FE7BB015-59AD-40DE-8537-B97D53B1B2F1}" type="pres">
      <dgm:prSet presAssocID="{38337872-502C-4CFA-9173-A48ADCDE4636}" presName="root2" presStyleCnt="0"/>
      <dgm:spPr/>
    </dgm:pt>
    <dgm:pt modelId="{95E9A9D3-6E19-4490-A062-4BEE4D8AB099}" type="pres">
      <dgm:prSet presAssocID="{38337872-502C-4CFA-9173-A48ADCDE4636}" presName="LevelTwoTextNode" presStyleLbl="node3" presStyleIdx="16" presStyleCnt="20">
        <dgm:presLayoutVars>
          <dgm:chPref val="3"/>
        </dgm:presLayoutVars>
      </dgm:prSet>
      <dgm:spPr/>
      <dgm:t>
        <a:bodyPr/>
        <a:lstStyle/>
        <a:p>
          <a:endParaRPr lang="tr-TR"/>
        </a:p>
      </dgm:t>
    </dgm:pt>
    <dgm:pt modelId="{22B3AD7D-0831-4F1D-9C2A-CA17ACADA72C}" type="pres">
      <dgm:prSet presAssocID="{38337872-502C-4CFA-9173-A48ADCDE4636}" presName="level3hierChild" presStyleCnt="0"/>
      <dgm:spPr/>
    </dgm:pt>
    <dgm:pt modelId="{BBAA5BC8-5C49-407B-8CAD-1BDC67486A0B}" type="pres">
      <dgm:prSet presAssocID="{FF4F6161-1389-40E4-8376-098657E4FF94}" presName="conn2-1" presStyleLbl="parChTrans1D4" presStyleIdx="32" presStyleCnt="40"/>
      <dgm:spPr/>
      <dgm:t>
        <a:bodyPr/>
        <a:lstStyle/>
        <a:p>
          <a:endParaRPr lang="tr-TR"/>
        </a:p>
      </dgm:t>
    </dgm:pt>
    <dgm:pt modelId="{A982A5C6-0757-48DF-8565-72F36B677523}" type="pres">
      <dgm:prSet presAssocID="{FF4F6161-1389-40E4-8376-098657E4FF94}" presName="connTx" presStyleLbl="parChTrans1D4" presStyleIdx="32" presStyleCnt="40"/>
      <dgm:spPr/>
      <dgm:t>
        <a:bodyPr/>
        <a:lstStyle/>
        <a:p>
          <a:endParaRPr lang="tr-TR"/>
        </a:p>
      </dgm:t>
    </dgm:pt>
    <dgm:pt modelId="{688A9812-0E35-4C75-B74E-43C5DB8ED86F}" type="pres">
      <dgm:prSet presAssocID="{2D87F776-BC6E-49D2-911B-FAC5D48B2864}" presName="root2" presStyleCnt="0"/>
      <dgm:spPr/>
    </dgm:pt>
    <dgm:pt modelId="{E7FBD8EC-61D5-4FB4-8B3B-6BD2F33CB743}" type="pres">
      <dgm:prSet presAssocID="{2D87F776-BC6E-49D2-911B-FAC5D48B2864}" presName="LevelTwoTextNode" presStyleLbl="node4" presStyleIdx="32" presStyleCnt="40">
        <dgm:presLayoutVars>
          <dgm:chPref val="3"/>
        </dgm:presLayoutVars>
      </dgm:prSet>
      <dgm:spPr/>
      <dgm:t>
        <a:bodyPr/>
        <a:lstStyle/>
        <a:p>
          <a:endParaRPr lang="tr-TR"/>
        </a:p>
      </dgm:t>
    </dgm:pt>
    <dgm:pt modelId="{096D0FF6-2558-46F7-A7BF-C34F60C0CD23}" type="pres">
      <dgm:prSet presAssocID="{2D87F776-BC6E-49D2-911B-FAC5D48B2864}" presName="level3hierChild" presStyleCnt="0"/>
      <dgm:spPr/>
    </dgm:pt>
    <dgm:pt modelId="{F223F8EE-087A-430B-AB33-F720ED5FD50E}" type="pres">
      <dgm:prSet presAssocID="{2B950F5E-51B4-48C7-943B-31F81F5CE45C}" presName="conn2-1" presStyleLbl="parChTrans1D4" presStyleIdx="33" presStyleCnt="40"/>
      <dgm:spPr/>
      <dgm:t>
        <a:bodyPr/>
        <a:lstStyle/>
        <a:p>
          <a:endParaRPr lang="tr-TR"/>
        </a:p>
      </dgm:t>
    </dgm:pt>
    <dgm:pt modelId="{1528D1E7-C557-4377-847E-3733C0F21DC4}" type="pres">
      <dgm:prSet presAssocID="{2B950F5E-51B4-48C7-943B-31F81F5CE45C}" presName="connTx" presStyleLbl="parChTrans1D4" presStyleIdx="33" presStyleCnt="40"/>
      <dgm:spPr/>
      <dgm:t>
        <a:bodyPr/>
        <a:lstStyle/>
        <a:p>
          <a:endParaRPr lang="tr-TR"/>
        </a:p>
      </dgm:t>
    </dgm:pt>
    <dgm:pt modelId="{D50C7F4D-AE58-4903-92AD-6027E574C32D}" type="pres">
      <dgm:prSet presAssocID="{AD7C8623-97B4-4420-939D-4E9386F2FAD5}" presName="root2" presStyleCnt="0"/>
      <dgm:spPr/>
    </dgm:pt>
    <dgm:pt modelId="{2BF5154E-17E5-44A1-B2D5-42CCE6402BEA}" type="pres">
      <dgm:prSet presAssocID="{AD7C8623-97B4-4420-939D-4E9386F2FAD5}" presName="LevelTwoTextNode" presStyleLbl="node4" presStyleIdx="33" presStyleCnt="40">
        <dgm:presLayoutVars>
          <dgm:chPref val="3"/>
        </dgm:presLayoutVars>
      </dgm:prSet>
      <dgm:spPr/>
      <dgm:t>
        <a:bodyPr/>
        <a:lstStyle/>
        <a:p>
          <a:endParaRPr lang="tr-TR"/>
        </a:p>
      </dgm:t>
    </dgm:pt>
    <dgm:pt modelId="{C56EE622-524C-4B3E-9BF0-4A479C61FE1C}" type="pres">
      <dgm:prSet presAssocID="{AD7C8623-97B4-4420-939D-4E9386F2FAD5}" presName="level3hierChild" presStyleCnt="0"/>
      <dgm:spPr/>
    </dgm:pt>
    <dgm:pt modelId="{32542D8B-A41E-4D81-AB98-F330A579BB0B}" type="pres">
      <dgm:prSet presAssocID="{C5BD45B2-2A6A-480A-A171-F9628DBFBC5C}" presName="conn2-1" presStyleLbl="parChTrans1D3" presStyleIdx="17" presStyleCnt="20"/>
      <dgm:spPr/>
      <dgm:t>
        <a:bodyPr/>
        <a:lstStyle/>
        <a:p>
          <a:endParaRPr lang="tr-TR"/>
        </a:p>
      </dgm:t>
    </dgm:pt>
    <dgm:pt modelId="{B01D9F59-8666-479A-8EBE-DA470A6A186E}" type="pres">
      <dgm:prSet presAssocID="{C5BD45B2-2A6A-480A-A171-F9628DBFBC5C}" presName="connTx" presStyleLbl="parChTrans1D3" presStyleIdx="17" presStyleCnt="20"/>
      <dgm:spPr/>
      <dgm:t>
        <a:bodyPr/>
        <a:lstStyle/>
        <a:p>
          <a:endParaRPr lang="tr-TR"/>
        </a:p>
      </dgm:t>
    </dgm:pt>
    <dgm:pt modelId="{25E8C258-0EDE-47C5-B166-F22CAA1F8568}" type="pres">
      <dgm:prSet presAssocID="{901B2E02-FE0A-4D58-BBF4-5D15BF0B44EE}" presName="root2" presStyleCnt="0"/>
      <dgm:spPr/>
    </dgm:pt>
    <dgm:pt modelId="{7147AAD7-139B-4E1F-9B40-8E07B263D042}" type="pres">
      <dgm:prSet presAssocID="{901B2E02-FE0A-4D58-BBF4-5D15BF0B44EE}" presName="LevelTwoTextNode" presStyleLbl="node3" presStyleIdx="17" presStyleCnt="20">
        <dgm:presLayoutVars>
          <dgm:chPref val="3"/>
        </dgm:presLayoutVars>
      </dgm:prSet>
      <dgm:spPr/>
      <dgm:t>
        <a:bodyPr/>
        <a:lstStyle/>
        <a:p>
          <a:endParaRPr lang="tr-TR"/>
        </a:p>
      </dgm:t>
    </dgm:pt>
    <dgm:pt modelId="{5F6C8AFC-FBAC-43AD-8ABB-3352E1264293}" type="pres">
      <dgm:prSet presAssocID="{901B2E02-FE0A-4D58-BBF4-5D15BF0B44EE}" presName="level3hierChild" presStyleCnt="0"/>
      <dgm:spPr/>
    </dgm:pt>
    <dgm:pt modelId="{2DD3CFEA-F274-4620-B26E-4A298ADC0ADE}" type="pres">
      <dgm:prSet presAssocID="{FD84E37D-A64D-46EE-AF24-AD8F16AA8757}" presName="conn2-1" presStyleLbl="parChTrans1D4" presStyleIdx="34" presStyleCnt="40"/>
      <dgm:spPr/>
      <dgm:t>
        <a:bodyPr/>
        <a:lstStyle/>
        <a:p>
          <a:endParaRPr lang="tr-TR"/>
        </a:p>
      </dgm:t>
    </dgm:pt>
    <dgm:pt modelId="{7CA37AA2-DE4B-4C00-9A51-A75CD04C2251}" type="pres">
      <dgm:prSet presAssocID="{FD84E37D-A64D-46EE-AF24-AD8F16AA8757}" presName="connTx" presStyleLbl="parChTrans1D4" presStyleIdx="34" presStyleCnt="40"/>
      <dgm:spPr/>
      <dgm:t>
        <a:bodyPr/>
        <a:lstStyle/>
        <a:p>
          <a:endParaRPr lang="tr-TR"/>
        </a:p>
      </dgm:t>
    </dgm:pt>
    <dgm:pt modelId="{7A79B7A0-53F3-403E-8273-7AA51178EA11}" type="pres">
      <dgm:prSet presAssocID="{EB576F88-1A5C-46B3-96CA-2AD2A5BED03B}" presName="root2" presStyleCnt="0"/>
      <dgm:spPr/>
    </dgm:pt>
    <dgm:pt modelId="{316E0E9E-3CC6-4331-9A49-9C3336E0FCAE}" type="pres">
      <dgm:prSet presAssocID="{EB576F88-1A5C-46B3-96CA-2AD2A5BED03B}" presName="LevelTwoTextNode" presStyleLbl="node4" presStyleIdx="34" presStyleCnt="40">
        <dgm:presLayoutVars>
          <dgm:chPref val="3"/>
        </dgm:presLayoutVars>
      </dgm:prSet>
      <dgm:spPr/>
      <dgm:t>
        <a:bodyPr/>
        <a:lstStyle/>
        <a:p>
          <a:endParaRPr lang="tr-TR"/>
        </a:p>
      </dgm:t>
    </dgm:pt>
    <dgm:pt modelId="{351C45A7-EFAB-4486-8095-5C019B700A2B}" type="pres">
      <dgm:prSet presAssocID="{EB576F88-1A5C-46B3-96CA-2AD2A5BED03B}" presName="level3hierChild" presStyleCnt="0"/>
      <dgm:spPr/>
    </dgm:pt>
    <dgm:pt modelId="{276BA9D9-AE6E-4B9A-816E-A434090084A9}" type="pres">
      <dgm:prSet presAssocID="{DA3F6818-6911-46AC-926E-3C07CD120FD7}" presName="conn2-1" presStyleLbl="parChTrans1D4" presStyleIdx="35" presStyleCnt="40"/>
      <dgm:spPr/>
      <dgm:t>
        <a:bodyPr/>
        <a:lstStyle/>
        <a:p>
          <a:endParaRPr lang="tr-TR"/>
        </a:p>
      </dgm:t>
    </dgm:pt>
    <dgm:pt modelId="{2C0D09E9-D54C-4BFE-B246-EACCEAE570D8}" type="pres">
      <dgm:prSet presAssocID="{DA3F6818-6911-46AC-926E-3C07CD120FD7}" presName="connTx" presStyleLbl="parChTrans1D4" presStyleIdx="35" presStyleCnt="40"/>
      <dgm:spPr/>
      <dgm:t>
        <a:bodyPr/>
        <a:lstStyle/>
        <a:p>
          <a:endParaRPr lang="tr-TR"/>
        </a:p>
      </dgm:t>
    </dgm:pt>
    <dgm:pt modelId="{3C3BB408-AC89-474C-A09E-FC4E490AF206}" type="pres">
      <dgm:prSet presAssocID="{38531912-F5EA-4143-81FA-2789BEE7CBBF}" presName="root2" presStyleCnt="0"/>
      <dgm:spPr/>
    </dgm:pt>
    <dgm:pt modelId="{4BA1C3C5-0B89-4FEE-9847-FCDBBC1D5E21}" type="pres">
      <dgm:prSet presAssocID="{38531912-F5EA-4143-81FA-2789BEE7CBBF}" presName="LevelTwoTextNode" presStyleLbl="node4" presStyleIdx="35" presStyleCnt="40">
        <dgm:presLayoutVars>
          <dgm:chPref val="3"/>
        </dgm:presLayoutVars>
      </dgm:prSet>
      <dgm:spPr/>
      <dgm:t>
        <a:bodyPr/>
        <a:lstStyle/>
        <a:p>
          <a:endParaRPr lang="tr-TR"/>
        </a:p>
      </dgm:t>
    </dgm:pt>
    <dgm:pt modelId="{A0143E9A-5268-4962-87F2-4ABDC524DF99}" type="pres">
      <dgm:prSet presAssocID="{38531912-F5EA-4143-81FA-2789BEE7CBBF}" presName="level3hierChild" presStyleCnt="0"/>
      <dgm:spPr/>
    </dgm:pt>
    <dgm:pt modelId="{92A0E2D3-263F-4E97-8B34-0CFFF98747F1}" type="pres">
      <dgm:prSet presAssocID="{D3BCE600-2582-45E7-A1B0-20AF84397E4D}" presName="conn2-1" presStyleLbl="parChTrans1D3" presStyleIdx="18" presStyleCnt="20"/>
      <dgm:spPr/>
      <dgm:t>
        <a:bodyPr/>
        <a:lstStyle/>
        <a:p>
          <a:endParaRPr lang="tr-TR"/>
        </a:p>
      </dgm:t>
    </dgm:pt>
    <dgm:pt modelId="{A297F241-017C-4816-A446-2183FD784E62}" type="pres">
      <dgm:prSet presAssocID="{D3BCE600-2582-45E7-A1B0-20AF84397E4D}" presName="connTx" presStyleLbl="parChTrans1D3" presStyleIdx="18" presStyleCnt="20"/>
      <dgm:spPr/>
      <dgm:t>
        <a:bodyPr/>
        <a:lstStyle/>
        <a:p>
          <a:endParaRPr lang="tr-TR"/>
        </a:p>
      </dgm:t>
    </dgm:pt>
    <dgm:pt modelId="{693E5B2D-7838-4EA3-804C-6E1AF2D718CB}" type="pres">
      <dgm:prSet presAssocID="{7CC8B279-6DD9-4345-AE66-B52173D0A921}" presName="root2" presStyleCnt="0"/>
      <dgm:spPr/>
    </dgm:pt>
    <dgm:pt modelId="{FC371A65-CBC6-4B52-95FA-42C06ACBC0CD}" type="pres">
      <dgm:prSet presAssocID="{7CC8B279-6DD9-4345-AE66-B52173D0A921}" presName="LevelTwoTextNode" presStyleLbl="node3" presStyleIdx="18" presStyleCnt="20">
        <dgm:presLayoutVars>
          <dgm:chPref val="3"/>
        </dgm:presLayoutVars>
      </dgm:prSet>
      <dgm:spPr/>
      <dgm:t>
        <a:bodyPr/>
        <a:lstStyle/>
        <a:p>
          <a:endParaRPr lang="tr-TR"/>
        </a:p>
      </dgm:t>
    </dgm:pt>
    <dgm:pt modelId="{C0A45119-3121-4EF8-89B8-D6260C0870AF}" type="pres">
      <dgm:prSet presAssocID="{7CC8B279-6DD9-4345-AE66-B52173D0A921}" presName="level3hierChild" presStyleCnt="0"/>
      <dgm:spPr/>
    </dgm:pt>
    <dgm:pt modelId="{C86A3BD4-DC20-40A0-A7C0-367E5B015EF9}" type="pres">
      <dgm:prSet presAssocID="{3441090D-8CB3-4E3E-9809-290D80088F41}" presName="conn2-1" presStyleLbl="parChTrans1D4" presStyleIdx="36" presStyleCnt="40"/>
      <dgm:spPr/>
      <dgm:t>
        <a:bodyPr/>
        <a:lstStyle/>
        <a:p>
          <a:endParaRPr lang="tr-TR"/>
        </a:p>
      </dgm:t>
    </dgm:pt>
    <dgm:pt modelId="{B9724876-C393-460B-90C5-86E009E45F3F}" type="pres">
      <dgm:prSet presAssocID="{3441090D-8CB3-4E3E-9809-290D80088F41}" presName="connTx" presStyleLbl="parChTrans1D4" presStyleIdx="36" presStyleCnt="40"/>
      <dgm:spPr/>
      <dgm:t>
        <a:bodyPr/>
        <a:lstStyle/>
        <a:p>
          <a:endParaRPr lang="tr-TR"/>
        </a:p>
      </dgm:t>
    </dgm:pt>
    <dgm:pt modelId="{D7F78CA3-EDB6-4008-B029-40B4B420966D}" type="pres">
      <dgm:prSet presAssocID="{CDD65FD9-9FB5-41A5-9D7F-A6DED294DE60}" presName="root2" presStyleCnt="0"/>
      <dgm:spPr/>
    </dgm:pt>
    <dgm:pt modelId="{F7CF70C9-8B53-42D2-8949-0AF2F54B7AA4}" type="pres">
      <dgm:prSet presAssocID="{CDD65FD9-9FB5-41A5-9D7F-A6DED294DE60}" presName="LevelTwoTextNode" presStyleLbl="node4" presStyleIdx="36" presStyleCnt="40">
        <dgm:presLayoutVars>
          <dgm:chPref val="3"/>
        </dgm:presLayoutVars>
      </dgm:prSet>
      <dgm:spPr/>
      <dgm:t>
        <a:bodyPr/>
        <a:lstStyle/>
        <a:p>
          <a:endParaRPr lang="tr-TR"/>
        </a:p>
      </dgm:t>
    </dgm:pt>
    <dgm:pt modelId="{8F9A4936-E9C9-4739-8A55-ACCA3375D875}" type="pres">
      <dgm:prSet presAssocID="{CDD65FD9-9FB5-41A5-9D7F-A6DED294DE60}" presName="level3hierChild" presStyleCnt="0"/>
      <dgm:spPr/>
    </dgm:pt>
    <dgm:pt modelId="{FF9C8F6A-CDE3-40B0-BC9B-4F0500F97325}" type="pres">
      <dgm:prSet presAssocID="{220B0D7D-A114-46CB-AC62-0DD7B69CB2A5}" presName="conn2-1" presStyleLbl="parChTrans1D4" presStyleIdx="37" presStyleCnt="40"/>
      <dgm:spPr/>
      <dgm:t>
        <a:bodyPr/>
        <a:lstStyle/>
        <a:p>
          <a:endParaRPr lang="tr-TR"/>
        </a:p>
      </dgm:t>
    </dgm:pt>
    <dgm:pt modelId="{87262BC4-E4FE-48AC-A2D1-368A022353EF}" type="pres">
      <dgm:prSet presAssocID="{220B0D7D-A114-46CB-AC62-0DD7B69CB2A5}" presName="connTx" presStyleLbl="parChTrans1D4" presStyleIdx="37" presStyleCnt="40"/>
      <dgm:spPr/>
      <dgm:t>
        <a:bodyPr/>
        <a:lstStyle/>
        <a:p>
          <a:endParaRPr lang="tr-TR"/>
        </a:p>
      </dgm:t>
    </dgm:pt>
    <dgm:pt modelId="{346E70F1-E76B-43EA-A9CA-66175A854EAA}" type="pres">
      <dgm:prSet presAssocID="{1D7D96D7-5DAD-4C32-8D2A-279F08D0C03E}" presName="root2" presStyleCnt="0"/>
      <dgm:spPr/>
    </dgm:pt>
    <dgm:pt modelId="{B588CAA6-A8F0-4FF5-8DBB-0FBA5FD3458D}" type="pres">
      <dgm:prSet presAssocID="{1D7D96D7-5DAD-4C32-8D2A-279F08D0C03E}" presName="LevelTwoTextNode" presStyleLbl="node4" presStyleIdx="37" presStyleCnt="40">
        <dgm:presLayoutVars>
          <dgm:chPref val="3"/>
        </dgm:presLayoutVars>
      </dgm:prSet>
      <dgm:spPr/>
      <dgm:t>
        <a:bodyPr/>
        <a:lstStyle/>
        <a:p>
          <a:endParaRPr lang="tr-TR"/>
        </a:p>
      </dgm:t>
    </dgm:pt>
    <dgm:pt modelId="{6DF44C63-D906-4067-839C-7020FDAD46B1}" type="pres">
      <dgm:prSet presAssocID="{1D7D96D7-5DAD-4C32-8D2A-279F08D0C03E}" presName="level3hierChild" presStyleCnt="0"/>
      <dgm:spPr/>
    </dgm:pt>
    <dgm:pt modelId="{BCF5313C-FF4B-4779-A312-BAD5A16043A6}" type="pres">
      <dgm:prSet presAssocID="{994DCF6C-0652-400F-B074-F887F1F54BFE}" presName="conn2-1" presStyleLbl="parChTrans1D3" presStyleIdx="19" presStyleCnt="20"/>
      <dgm:spPr/>
      <dgm:t>
        <a:bodyPr/>
        <a:lstStyle/>
        <a:p>
          <a:endParaRPr lang="tr-TR"/>
        </a:p>
      </dgm:t>
    </dgm:pt>
    <dgm:pt modelId="{5BA2ECA1-58F4-4C52-98C2-5544AE061AC0}" type="pres">
      <dgm:prSet presAssocID="{994DCF6C-0652-400F-B074-F887F1F54BFE}" presName="connTx" presStyleLbl="parChTrans1D3" presStyleIdx="19" presStyleCnt="20"/>
      <dgm:spPr/>
      <dgm:t>
        <a:bodyPr/>
        <a:lstStyle/>
        <a:p>
          <a:endParaRPr lang="tr-TR"/>
        </a:p>
      </dgm:t>
    </dgm:pt>
    <dgm:pt modelId="{1602A67F-8D37-42D5-BFDD-AAB15587A132}" type="pres">
      <dgm:prSet presAssocID="{2A188877-0D43-44C5-A2DA-FFAAE6536725}" presName="root2" presStyleCnt="0"/>
      <dgm:spPr/>
    </dgm:pt>
    <dgm:pt modelId="{2678FE06-35B7-4C3A-AA0C-5FBE6190E0A4}" type="pres">
      <dgm:prSet presAssocID="{2A188877-0D43-44C5-A2DA-FFAAE6536725}" presName="LevelTwoTextNode" presStyleLbl="node3" presStyleIdx="19" presStyleCnt="20">
        <dgm:presLayoutVars>
          <dgm:chPref val="3"/>
        </dgm:presLayoutVars>
      </dgm:prSet>
      <dgm:spPr/>
      <dgm:t>
        <a:bodyPr/>
        <a:lstStyle/>
        <a:p>
          <a:endParaRPr lang="tr-TR"/>
        </a:p>
      </dgm:t>
    </dgm:pt>
    <dgm:pt modelId="{CC589DA4-ACD2-46D5-8AB9-044059EC1797}" type="pres">
      <dgm:prSet presAssocID="{2A188877-0D43-44C5-A2DA-FFAAE6536725}" presName="level3hierChild" presStyleCnt="0"/>
      <dgm:spPr/>
    </dgm:pt>
    <dgm:pt modelId="{2C62D02D-DCB8-4495-945A-9A5AFF05C9F2}" type="pres">
      <dgm:prSet presAssocID="{74D9FC78-1CDE-442B-92BD-2299F094F4A5}" presName="conn2-1" presStyleLbl="parChTrans1D4" presStyleIdx="38" presStyleCnt="40"/>
      <dgm:spPr/>
      <dgm:t>
        <a:bodyPr/>
        <a:lstStyle/>
        <a:p>
          <a:endParaRPr lang="tr-TR"/>
        </a:p>
      </dgm:t>
    </dgm:pt>
    <dgm:pt modelId="{D9EFB936-2FA5-4647-9256-49CED53499A1}" type="pres">
      <dgm:prSet presAssocID="{74D9FC78-1CDE-442B-92BD-2299F094F4A5}" presName="connTx" presStyleLbl="parChTrans1D4" presStyleIdx="38" presStyleCnt="40"/>
      <dgm:spPr/>
      <dgm:t>
        <a:bodyPr/>
        <a:lstStyle/>
        <a:p>
          <a:endParaRPr lang="tr-TR"/>
        </a:p>
      </dgm:t>
    </dgm:pt>
    <dgm:pt modelId="{5673F69F-8A73-49C1-B7D3-1688D505807F}" type="pres">
      <dgm:prSet presAssocID="{DC09289B-F9FD-4D91-B24D-40D858C8C423}" presName="root2" presStyleCnt="0"/>
      <dgm:spPr/>
    </dgm:pt>
    <dgm:pt modelId="{B666CBAD-C35E-4D9F-81D4-F8EA03DD2092}" type="pres">
      <dgm:prSet presAssocID="{DC09289B-F9FD-4D91-B24D-40D858C8C423}" presName="LevelTwoTextNode" presStyleLbl="node4" presStyleIdx="38" presStyleCnt="40">
        <dgm:presLayoutVars>
          <dgm:chPref val="3"/>
        </dgm:presLayoutVars>
      </dgm:prSet>
      <dgm:spPr/>
      <dgm:t>
        <a:bodyPr/>
        <a:lstStyle/>
        <a:p>
          <a:endParaRPr lang="tr-TR"/>
        </a:p>
      </dgm:t>
    </dgm:pt>
    <dgm:pt modelId="{61CC6CC6-F35B-4B5E-9B83-957E46E21B16}" type="pres">
      <dgm:prSet presAssocID="{DC09289B-F9FD-4D91-B24D-40D858C8C423}" presName="level3hierChild" presStyleCnt="0"/>
      <dgm:spPr/>
    </dgm:pt>
    <dgm:pt modelId="{98FE3800-6DCB-469A-8DD5-0CF7DE25D9C5}" type="pres">
      <dgm:prSet presAssocID="{D7878AE5-0C82-4BD8-A95E-4883326AFE2C}" presName="conn2-1" presStyleLbl="parChTrans1D4" presStyleIdx="39" presStyleCnt="40"/>
      <dgm:spPr/>
      <dgm:t>
        <a:bodyPr/>
        <a:lstStyle/>
        <a:p>
          <a:endParaRPr lang="tr-TR"/>
        </a:p>
      </dgm:t>
    </dgm:pt>
    <dgm:pt modelId="{53514691-92FF-4C7A-90CE-30211DAE4850}" type="pres">
      <dgm:prSet presAssocID="{D7878AE5-0C82-4BD8-A95E-4883326AFE2C}" presName="connTx" presStyleLbl="parChTrans1D4" presStyleIdx="39" presStyleCnt="40"/>
      <dgm:spPr/>
      <dgm:t>
        <a:bodyPr/>
        <a:lstStyle/>
        <a:p>
          <a:endParaRPr lang="tr-TR"/>
        </a:p>
      </dgm:t>
    </dgm:pt>
    <dgm:pt modelId="{CCC44E76-3A32-4243-9953-021A27834333}" type="pres">
      <dgm:prSet presAssocID="{D1ECD0C6-316C-4A7F-A281-E7A9151FF96C}" presName="root2" presStyleCnt="0"/>
      <dgm:spPr/>
    </dgm:pt>
    <dgm:pt modelId="{6B99ED9D-692A-40C5-AA57-765282D2B6D2}" type="pres">
      <dgm:prSet presAssocID="{D1ECD0C6-316C-4A7F-A281-E7A9151FF96C}" presName="LevelTwoTextNode" presStyleLbl="node4" presStyleIdx="39" presStyleCnt="40">
        <dgm:presLayoutVars>
          <dgm:chPref val="3"/>
        </dgm:presLayoutVars>
      </dgm:prSet>
      <dgm:spPr/>
      <dgm:t>
        <a:bodyPr/>
        <a:lstStyle/>
        <a:p>
          <a:endParaRPr lang="tr-TR"/>
        </a:p>
      </dgm:t>
    </dgm:pt>
    <dgm:pt modelId="{9EEF5AF4-61F5-4503-8271-617E8A628A76}" type="pres">
      <dgm:prSet presAssocID="{D1ECD0C6-316C-4A7F-A281-E7A9151FF96C}" presName="level3hierChild" presStyleCnt="0"/>
      <dgm:spPr/>
    </dgm:pt>
  </dgm:ptLst>
  <dgm:cxnLst>
    <dgm:cxn modelId="{2AC1CF86-8AC8-4534-894D-13A86B68B207}" type="presOf" srcId="{84BBF6E6-E970-4A4A-8DC0-1A92A6A06EA4}" destId="{208A1852-6D66-405C-918E-E7DC92119DDA}" srcOrd="0" destOrd="0" presId="urn:microsoft.com/office/officeart/2008/layout/HorizontalMultiLevelHierarchy"/>
    <dgm:cxn modelId="{0C7D5710-9460-40C9-B877-11FAF2B91DD3}" type="presOf" srcId="{584A37A1-BD9B-4DC8-A9F1-701526CBF521}" destId="{C606EC89-6CCE-438D-9D01-20352260F316}" srcOrd="1" destOrd="0" presId="urn:microsoft.com/office/officeart/2008/layout/HorizontalMultiLevelHierarchy"/>
    <dgm:cxn modelId="{45070887-B036-4D0B-A8A6-F9D0A500C67E}" srcId="{3D623E14-ECFC-4A82-A441-C2D9B04A448A}" destId="{2FFBCA3C-8440-4044-9BDC-A4E42F6E8E4E}" srcOrd="0" destOrd="0" parTransId="{83AAB93F-C23C-426A-A1B9-4E7FDEB40224}" sibTransId="{CAC974E9-3277-455E-8D8D-8B222FEF84BA}"/>
    <dgm:cxn modelId="{4C31A7ED-F07D-439D-9DA1-B6DBF43493E7}" type="presOf" srcId="{0660EDB2-E8DF-4F5E-9728-E62C92EEA43B}" destId="{BE071881-643D-4FEF-A7D5-0A7A15DEF9A6}" srcOrd="1" destOrd="0" presId="urn:microsoft.com/office/officeart/2008/layout/HorizontalMultiLevelHierarchy"/>
    <dgm:cxn modelId="{2F80A293-AD55-4DF5-A75A-696A88AE2666}" type="presOf" srcId="{275D7A4C-ED4F-4FDC-997E-8183A65FD0B2}" destId="{5CE52317-9F87-42D9-9E01-24AE89764934}" srcOrd="0" destOrd="0" presId="urn:microsoft.com/office/officeart/2008/layout/HorizontalMultiLevelHierarchy"/>
    <dgm:cxn modelId="{46CE2801-D636-44BA-A6F5-7587D3CBF3F2}" type="presOf" srcId="{B1890FF4-C5C2-4575-87B0-1F19B9970771}" destId="{5094DB59-B482-41AD-9F7E-211A629F8A40}" srcOrd="1" destOrd="0" presId="urn:microsoft.com/office/officeart/2008/layout/HorizontalMultiLevelHierarchy"/>
    <dgm:cxn modelId="{BF6685F9-47E5-4824-ACE5-BD5E0226BB28}" type="presOf" srcId="{96EE9FB7-A42D-4D8C-AF6E-9597C2CF9D4A}" destId="{C1624F53-453D-45D6-8173-8724751BE7C8}" srcOrd="0" destOrd="0" presId="urn:microsoft.com/office/officeart/2008/layout/HorizontalMultiLevelHierarchy"/>
    <dgm:cxn modelId="{A57D9496-568F-4C29-89BB-0D42C614FDA6}" type="presOf" srcId="{D1ECD0C6-316C-4A7F-A281-E7A9151FF96C}" destId="{6B99ED9D-692A-40C5-AA57-765282D2B6D2}" srcOrd="0" destOrd="0" presId="urn:microsoft.com/office/officeart/2008/layout/HorizontalMultiLevelHierarchy"/>
    <dgm:cxn modelId="{201C7F80-95B9-4BD5-898D-1479A2F219D1}" srcId="{7CC8B279-6DD9-4345-AE66-B52173D0A921}" destId="{CDD65FD9-9FB5-41A5-9D7F-A6DED294DE60}" srcOrd="0" destOrd="0" parTransId="{3441090D-8CB3-4E3E-9809-290D80088F41}" sibTransId="{6445497B-5982-444B-ACFD-C95913337501}"/>
    <dgm:cxn modelId="{7DE7CD27-ABEC-417E-860B-309D56B85386}" srcId="{489E2CE2-4B6F-4B31-B447-D0964ADFBC78}" destId="{81B4B6D7-EC4A-4691-B2D0-9ABB36475C2F}" srcOrd="0" destOrd="0" parTransId="{E58416E6-A754-4BAD-8939-A1077AB0A382}" sibTransId="{7A80786B-B25E-45A1-A831-82A87CA79AD7}"/>
    <dgm:cxn modelId="{8FAFAFA5-4335-42ED-A470-C098F0E2C873}" type="presOf" srcId="{A680FA5B-D14D-457C-93B4-6F706ECCACE8}" destId="{5C52B460-EE0B-4021-9D19-28B1D7B83880}" srcOrd="0" destOrd="0" presId="urn:microsoft.com/office/officeart/2008/layout/HorizontalMultiLevelHierarchy"/>
    <dgm:cxn modelId="{00FD4EB2-A72D-4419-B723-0AB951B2AB51}" srcId="{9AD15565-4375-4071-A104-8E7726B7D3A4}" destId="{73123E37-8F15-477D-B4CC-3C301953762F}" srcOrd="0" destOrd="0" parTransId="{584A37A1-BD9B-4DC8-A9F1-701526CBF521}" sibTransId="{A237BF16-2B1E-4A17-9700-A389E18C0C05}"/>
    <dgm:cxn modelId="{77C15E75-DAC3-4193-8674-E516839BF3E4}" type="presOf" srcId="{4A8F6ED3-B003-4D89-8778-34893E1F9014}" destId="{FAC48A1E-4547-4CA7-8415-AC31A508CF4E}" srcOrd="0" destOrd="0" presId="urn:microsoft.com/office/officeart/2008/layout/HorizontalMultiLevelHierarchy"/>
    <dgm:cxn modelId="{7E4B5771-AAE5-462D-A934-0FADE366E89F}" srcId="{9F699F1A-4911-4716-8637-2AEA27E02E0A}" destId="{901B2E02-FE0A-4D58-BBF4-5D15BF0B44EE}" srcOrd="1" destOrd="0" parTransId="{C5BD45B2-2A6A-480A-A171-F9628DBFBC5C}" sibTransId="{CAC608F9-CE32-43E3-94FB-A30037981F44}"/>
    <dgm:cxn modelId="{52DA9133-9936-43AF-A3E8-FF4E9E23B1FF}" type="presOf" srcId="{D26A97B4-C6FB-4DE2-AD2F-7B710101D897}" destId="{7696AEAB-CA5A-46A6-9B8C-2DDC2FA2C217}" srcOrd="1" destOrd="0" presId="urn:microsoft.com/office/officeart/2008/layout/HorizontalMultiLevelHierarchy"/>
    <dgm:cxn modelId="{5B766194-B369-452D-9AC8-72AA001F81EE}" type="presOf" srcId="{42C93D1C-A201-4C99-B461-94124DCBD1A2}" destId="{8EB85AF3-5E28-4CF6-94D4-697C02B84E71}" srcOrd="0" destOrd="0" presId="urn:microsoft.com/office/officeart/2008/layout/HorizontalMultiLevelHierarchy"/>
    <dgm:cxn modelId="{3FE591E0-3D95-4CDA-905E-6FB7C166B9A6}" type="presOf" srcId="{15E87D73-3A11-4510-8DDF-35A0FE449DF7}" destId="{B87D6B41-637A-48FB-A529-4879794FD18B}" srcOrd="0" destOrd="0" presId="urn:microsoft.com/office/officeart/2008/layout/HorizontalMultiLevelHierarchy"/>
    <dgm:cxn modelId="{CE6C24CC-B5F7-4EEF-98AC-E1C605FDF2A9}" type="presOf" srcId="{E8DD1B72-3B70-475D-ACA6-51C99EB16659}" destId="{D6B15678-88AD-40F7-A5E5-D1706554EDC6}" srcOrd="0" destOrd="0" presId="urn:microsoft.com/office/officeart/2008/layout/HorizontalMultiLevelHierarchy"/>
    <dgm:cxn modelId="{BE26833E-3214-4F19-AFD2-40FC7C0DA641}" type="presOf" srcId="{DC09289B-F9FD-4D91-B24D-40D858C8C423}" destId="{B666CBAD-C35E-4D9F-81D4-F8EA03DD2092}" srcOrd="0" destOrd="0" presId="urn:microsoft.com/office/officeart/2008/layout/HorizontalMultiLevelHierarchy"/>
    <dgm:cxn modelId="{6A659FDA-6661-4941-870D-1B4D10CDD2F9}" type="presOf" srcId="{132308BB-1A09-4D2B-A22E-38AAE5928CE1}" destId="{59D5DBFE-6DEC-4A63-9551-BE13875C0597}" srcOrd="0" destOrd="0" presId="urn:microsoft.com/office/officeart/2008/layout/HorizontalMultiLevelHierarchy"/>
    <dgm:cxn modelId="{B9B31CD6-593F-445D-BC49-E36EE50F8624}" type="presOf" srcId="{DDF680E4-752D-4638-9CF9-F371DB821C24}" destId="{81FE9B52-D75F-4AF2-9726-F72C02095378}" srcOrd="0" destOrd="0" presId="urn:microsoft.com/office/officeart/2008/layout/HorizontalMultiLevelHierarchy"/>
    <dgm:cxn modelId="{63856DCC-08AC-4E4D-8A0D-01CF60E2C3BB}" type="presOf" srcId="{08726E0D-0FEA-47AA-82E5-DB8A27D086CF}" destId="{92669BC9-28C4-4425-8AD0-C8F01AAA74C3}" srcOrd="0" destOrd="0" presId="urn:microsoft.com/office/officeart/2008/layout/HorizontalMultiLevelHierarchy"/>
    <dgm:cxn modelId="{C87F1FEF-2798-4895-8D25-F74790AB5D88}" type="presOf" srcId="{994DCF6C-0652-400F-B074-F887F1F54BFE}" destId="{5BA2ECA1-58F4-4C52-98C2-5544AE061AC0}" srcOrd="1" destOrd="0" presId="urn:microsoft.com/office/officeart/2008/layout/HorizontalMultiLevelHierarchy"/>
    <dgm:cxn modelId="{130FE961-6549-4C85-98D5-F3FBBB4120AB}" type="presOf" srcId="{4E36F1F4-F396-44E1-92BF-034903BF45C2}" destId="{AAB2EB85-A0F9-4820-BF21-65B9A813867D}" srcOrd="1" destOrd="0" presId="urn:microsoft.com/office/officeart/2008/layout/HorizontalMultiLevelHierarchy"/>
    <dgm:cxn modelId="{4B16F7F8-1F3D-4A3D-A0EA-B6DD1C5B1A4F}" type="presOf" srcId="{17738AA3-B398-4348-83EA-8150B69F9829}" destId="{AD7C60F1-3452-4B36-8392-D6D39EE18CEC}" srcOrd="0" destOrd="0" presId="urn:microsoft.com/office/officeart/2008/layout/HorizontalMultiLevelHierarchy"/>
    <dgm:cxn modelId="{DECB3774-8CEE-4A86-A56F-A80A0FFD0869}" srcId="{EB576F88-1A5C-46B3-96CA-2AD2A5BED03B}" destId="{38531912-F5EA-4143-81FA-2789BEE7CBBF}" srcOrd="0" destOrd="0" parTransId="{DA3F6818-6911-46AC-926E-3C07CD120FD7}" sibTransId="{913832AE-77DB-4208-BF28-BD56F1B20379}"/>
    <dgm:cxn modelId="{DF4D4B1D-36F2-471F-8C2A-0A9964F062A7}" type="presOf" srcId="{C1474F6A-2D9F-45AD-A289-4B24A60FEB7C}" destId="{A42E4908-D90F-445B-A4C4-9C86EDFA7989}" srcOrd="0" destOrd="0" presId="urn:microsoft.com/office/officeart/2008/layout/HorizontalMultiLevelHierarchy"/>
    <dgm:cxn modelId="{E555FDE5-9803-42FB-8ED7-8B95CD86BA73}" srcId="{F59C910E-CF1B-4E0D-A198-27C822DE7968}" destId="{C382E4D8-09DE-4CE6-B0AB-53F04ACD638E}" srcOrd="0" destOrd="0" parTransId="{136DC1BE-DB24-4CB2-B4B7-967DEF1CFA13}" sibTransId="{BDBE8305-6462-4A80-8999-6D277FFED8D1}"/>
    <dgm:cxn modelId="{517DDE3D-1B12-4EAA-ADE5-DB77F10116EB}" srcId="{BFEF3B26-0F7A-4125-A1E9-2205C23A97CF}" destId="{3D623E14-ECFC-4A82-A441-C2D9B04A448A}" srcOrd="0" destOrd="0" parTransId="{E5B3273A-06CB-439E-97C4-ED5203DE1195}" sibTransId="{BD8B0806-8C76-4760-B1F8-EECD776E252E}"/>
    <dgm:cxn modelId="{12D666BC-815B-4F2B-A1AB-AAE2AD026AE5}" type="presOf" srcId="{275D7A4C-ED4F-4FDC-997E-8183A65FD0B2}" destId="{FA37E5DA-9CC1-47F3-BC08-3038BF375F62}" srcOrd="1" destOrd="0" presId="urn:microsoft.com/office/officeart/2008/layout/HorizontalMultiLevelHierarchy"/>
    <dgm:cxn modelId="{58D51C49-CBF9-4430-A698-8AA1A405FA83}" type="presOf" srcId="{0F848211-B1CF-4529-840E-6EE2C04ECEC9}" destId="{C01EACF9-18F2-4814-A81F-45276BEB3918}" srcOrd="1" destOrd="0" presId="urn:microsoft.com/office/officeart/2008/layout/HorizontalMultiLevelHierarchy"/>
    <dgm:cxn modelId="{EA0F5E31-9E97-41A6-AD98-5D07D8ADC67B}" srcId="{0EE89F1E-3B30-4A66-BC64-3DCE6D5FD9E2}" destId="{15689266-B377-4FCF-AA5E-74EFFD16148C}" srcOrd="0" destOrd="0" parTransId="{C85AD525-7923-4136-B451-A601B5083785}" sibTransId="{E3974BF2-55BD-4240-A0CD-983AC4DD7808}"/>
    <dgm:cxn modelId="{3D5863BA-7E5A-4116-8FED-5021D9CE32E2}" type="presOf" srcId="{632040CC-B13E-46E3-A662-4E4AFF8FCD92}" destId="{EB690FE3-3E9D-4F05-9D4B-13061A51A959}" srcOrd="0" destOrd="0" presId="urn:microsoft.com/office/officeart/2008/layout/HorizontalMultiLevelHierarchy"/>
    <dgm:cxn modelId="{7131320D-104A-45E8-95AC-33DCA09746EE}" type="presOf" srcId="{4A8F6ED3-B003-4D89-8778-34893E1F9014}" destId="{A561EAC8-C47B-491C-BC18-A5E55321AE7D}" srcOrd="1" destOrd="0" presId="urn:microsoft.com/office/officeart/2008/layout/HorizontalMultiLevelHierarchy"/>
    <dgm:cxn modelId="{6BFB7B9F-17B0-4CA2-9208-C1AAB0FDE985}" type="presOf" srcId="{E7C2E55C-182A-4120-8974-F593AAB6ED6A}" destId="{E8E356BB-E9D2-465F-9739-C7D45EDC4B95}" srcOrd="0" destOrd="0" presId="urn:microsoft.com/office/officeart/2008/layout/HorizontalMultiLevelHierarchy"/>
    <dgm:cxn modelId="{AA3FAD72-2B81-418B-B1DF-F6FF6FEA3B6C}" srcId="{24618D79-F035-4BB8-B305-D1610A5FE6C3}" destId="{1F405A76-EC51-499E-9E2F-56C1BCCAE20B}" srcOrd="7" destOrd="0" parTransId="{02C7A910-5A85-4427-9EEA-370FD8E2C1A6}" sibTransId="{1D901354-7F11-4349-B4B5-FAF9F7DA4A5E}"/>
    <dgm:cxn modelId="{31F72C6E-CA24-46D5-B05C-2B1C484EEAA4}" srcId="{F59C910E-CF1B-4E0D-A198-27C822DE7968}" destId="{540D16DD-ED37-45F3-8272-E23DF7B8A905}" srcOrd="2" destOrd="0" parTransId="{36BD0941-4F8F-45D8-9ACF-EBA10EB1BCFE}" sibTransId="{321ED184-52DA-4F55-B780-80B152A164F0}"/>
    <dgm:cxn modelId="{A7898687-04E1-495B-916A-ED281B011308}" srcId="{C382E4D8-09DE-4CE6-B0AB-53F04ACD638E}" destId="{9AD15565-4375-4071-A104-8E7726B7D3A4}" srcOrd="3" destOrd="0" parTransId="{83566EBA-9868-4401-9717-42A88751A13F}" sibTransId="{49F88494-5F71-410B-9D45-EC15B24EB1FD}"/>
    <dgm:cxn modelId="{08A9CA22-F4FD-4144-9583-3E1F3DAA1066}" type="presOf" srcId="{B64C4306-6E25-4938-85A6-1235A4F83493}" destId="{87A3B42E-BC4B-4EC9-9E0F-3CC18540120B}" srcOrd="1" destOrd="0" presId="urn:microsoft.com/office/officeart/2008/layout/HorizontalMultiLevelHierarchy"/>
    <dgm:cxn modelId="{962EF877-7549-4E50-A818-177A963D0DB1}" type="presOf" srcId="{39310BCA-1BDD-420D-A0F8-BEB18655D472}" destId="{76932B07-737F-4D69-A84C-8AF586A3B3E0}" srcOrd="0" destOrd="0" presId="urn:microsoft.com/office/officeart/2008/layout/HorizontalMultiLevelHierarchy"/>
    <dgm:cxn modelId="{E88A60F6-8081-4E19-AB8F-67268F4A2DAF}" srcId="{DC09289B-F9FD-4D91-B24D-40D858C8C423}" destId="{D1ECD0C6-316C-4A7F-A281-E7A9151FF96C}" srcOrd="0" destOrd="0" parTransId="{D7878AE5-0C82-4BD8-A95E-4883326AFE2C}" sibTransId="{20379793-29EB-4D6A-84A9-162B5FE141AA}"/>
    <dgm:cxn modelId="{5C94A57A-01E8-4C30-A89A-A75E36F0C15E}" srcId="{DC73B517-DB3C-4876-B923-4A814E58C4A9}" destId="{C5D47A28-887E-43F2-90FB-A5C10387C407}" srcOrd="0" destOrd="0" parTransId="{B1890FF4-C5C2-4575-87B0-1F19B9970771}" sibTransId="{DA8ED5B1-C567-4CB0-A666-9F38C9B0825A}"/>
    <dgm:cxn modelId="{DE723BD8-2C88-49C1-997F-C78918E13DBA}" type="presOf" srcId="{CE574968-82F9-48FD-ACAD-4AAAB46E1743}" destId="{FCF17721-4238-4133-9B75-52E273B97B15}" srcOrd="1" destOrd="0" presId="urn:microsoft.com/office/officeart/2008/layout/HorizontalMultiLevelHierarchy"/>
    <dgm:cxn modelId="{2A38B4F9-257C-48D0-BEAE-CCBBF6F5B8E0}" type="presOf" srcId="{63A8862C-D6B5-44EC-80E5-4A363D20930D}" destId="{9EEAEE08-E3BA-4A00-BBD5-83E66A075F35}" srcOrd="1" destOrd="0" presId="urn:microsoft.com/office/officeart/2008/layout/HorizontalMultiLevelHierarchy"/>
    <dgm:cxn modelId="{B3BC512D-0E77-426B-817F-13EA8F3FB8B7}" type="presOf" srcId="{6BF9E528-AD5A-41B7-8AE5-AC4EB9D9F03C}" destId="{3730C8FC-13C5-45CF-87DF-0189B856519F}" srcOrd="1" destOrd="0" presId="urn:microsoft.com/office/officeart/2008/layout/HorizontalMultiLevelHierarchy"/>
    <dgm:cxn modelId="{A5579418-DE72-462E-A824-7CF78031D257}" srcId="{29B9FBED-1029-4232-B342-78790A649FD9}" destId="{EAC6FB2E-510A-4AFA-BC51-5527E1DD27D6}" srcOrd="0" destOrd="0" parTransId="{632040CC-B13E-46E3-A662-4E4AFF8FCD92}" sibTransId="{3C270AF3-75AA-4334-BB3A-25D8B350E8CE}"/>
    <dgm:cxn modelId="{B5FA3B28-AC99-4124-93A7-B32509FFCD41}" type="presOf" srcId="{E5B3273A-06CB-439E-97C4-ED5203DE1195}" destId="{6CE39BD3-93E5-402F-ADF3-CB3699D6D8C4}" srcOrd="1" destOrd="0" presId="urn:microsoft.com/office/officeart/2008/layout/HorizontalMultiLevelHierarchy"/>
    <dgm:cxn modelId="{40210A39-D477-4AD2-84D1-B04EF4AAD941}" srcId="{23D6A3CA-05AB-4B53-8CF4-2D1232675FC1}" destId="{29B9FBED-1029-4232-B342-78790A649FD9}" srcOrd="0" destOrd="0" parTransId="{937ACF26-5F68-46E5-9524-4652F6F51317}" sibTransId="{2CC6EDAB-DF76-47F5-8939-A8BE7978A9BB}"/>
    <dgm:cxn modelId="{106181DE-400F-4059-AC9A-E8E0CC7B4667}" type="presOf" srcId="{DC73B517-DB3C-4876-B923-4A814E58C4A9}" destId="{1527EBAC-1A49-404A-B3B8-654E48C6590D}" srcOrd="0" destOrd="0" presId="urn:microsoft.com/office/officeart/2008/layout/HorizontalMultiLevelHierarchy"/>
    <dgm:cxn modelId="{9CF533C4-FE9C-41EA-9EF5-2046FF917279}" type="presOf" srcId="{1E3D6AA9-5295-4F27-AB94-3403D19441C2}" destId="{D541080E-464F-430C-A825-EB60BDD3709E}" srcOrd="0" destOrd="0" presId="urn:microsoft.com/office/officeart/2008/layout/HorizontalMultiLevelHierarchy"/>
    <dgm:cxn modelId="{321A7D87-2F8C-41F9-BA90-8B4A435B42E2}" srcId="{71900492-8F78-43BF-B820-D971D2520705}" destId="{F59598D5-7C26-40D2-983D-CF02ECAF6E13}" srcOrd="0" destOrd="0" parTransId="{A557CAF7-9B85-4639-B16C-E0AFFD5FDA97}" sibTransId="{8FD99F6F-1783-4120-A070-23B9505CA878}"/>
    <dgm:cxn modelId="{A6C041D7-E6EB-4121-B20C-13D096D668F5}" type="presOf" srcId="{DA3F6818-6911-46AC-926E-3C07CD120FD7}" destId="{2C0D09E9-D54C-4BFE-B246-EACCEAE570D8}" srcOrd="1" destOrd="0" presId="urn:microsoft.com/office/officeart/2008/layout/HorizontalMultiLevelHierarchy"/>
    <dgm:cxn modelId="{E73864BE-4DB9-4350-B76D-13BF17EE4F2D}" srcId="{DDF680E4-752D-4638-9CF9-F371DB821C24}" destId="{AAB6BC87-0319-4591-999F-933A88AFF148}" srcOrd="0" destOrd="0" parTransId="{B64C4306-6E25-4938-85A6-1235A4F83493}" sibTransId="{2D16CAC5-F453-41FF-9078-1D8A8CBA585D}"/>
    <dgm:cxn modelId="{ECA932A7-0245-4B4F-8FED-C795BE3B97BC}" type="presOf" srcId="{220B0D7D-A114-46CB-AC62-0DD7B69CB2A5}" destId="{FF9C8F6A-CDE3-40B0-BC9B-4F0500F97325}" srcOrd="0" destOrd="0" presId="urn:microsoft.com/office/officeart/2008/layout/HorizontalMultiLevelHierarchy"/>
    <dgm:cxn modelId="{4AB1FBAD-2F5B-48A2-9DD4-6E757770256E}" type="presOf" srcId="{02C7A910-5A85-4427-9EEA-370FD8E2C1A6}" destId="{4C6C10FD-8663-4E82-B801-325DED6F7A08}" srcOrd="0" destOrd="0" presId="urn:microsoft.com/office/officeart/2008/layout/HorizontalMultiLevelHierarchy"/>
    <dgm:cxn modelId="{D658633B-B543-47ED-A408-43135EFEEAC6}" type="presOf" srcId="{AFE215A8-CCB0-48D6-974C-3356EF0D40F2}" destId="{5CE5984C-3B84-4EB9-B1AC-7301458CB094}" srcOrd="0" destOrd="0" presId="urn:microsoft.com/office/officeart/2008/layout/HorizontalMultiLevelHierarchy"/>
    <dgm:cxn modelId="{D208EFAE-6DB3-44D0-8962-C2BC29BF106C}" type="presOf" srcId="{64BE5847-D36D-408E-B29A-28B31AB9F6C2}" destId="{61E005D0-81AA-4B7D-A6A6-163648932731}" srcOrd="0" destOrd="0" presId="urn:microsoft.com/office/officeart/2008/layout/HorizontalMultiLevelHierarchy"/>
    <dgm:cxn modelId="{10C2AA00-939E-4339-A5F4-3F682DE9BFBB}" srcId="{517F6D33-B52A-43A6-B1CB-67289CEBF1F0}" destId="{7E81EE1F-9973-4249-A3E6-5EA868C0F8D1}" srcOrd="0" destOrd="0" parTransId="{6BF9E528-AD5A-41B7-8AE5-AC4EB9D9F03C}" sibTransId="{7996077B-1D77-45AF-8C7F-1236F83647C8}"/>
    <dgm:cxn modelId="{2FBFCA9A-6AF9-45E2-9C86-AA267C445C89}" type="presOf" srcId="{E58416E6-A754-4BAD-8939-A1077AB0A382}" destId="{74569068-F7DC-444B-970E-6BEBC5F41660}" srcOrd="0" destOrd="0" presId="urn:microsoft.com/office/officeart/2008/layout/HorizontalMultiLevelHierarchy"/>
    <dgm:cxn modelId="{83C5163B-33A0-4F5F-A309-391DD3E65636}" type="presOf" srcId="{A557CAF7-9B85-4639-B16C-E0AFFD5FDA97}" destId="{352831CC-EFC0-44EC-95EA-DD7C9C02E8CA}" srcOrd="0" destOrd="0" presId="urn:microsoft.com/office/officeart/2008/layout/HorizontalMultiLevelHierarchy"/>
    <dgm:cxn modelId="{C8CD118A-DD5E-418D-98BB-03681ECB6E2B}" type="presOf" srcId="{74D9FC78-1CDE-442B-92BD-2299F094F4A5}" destId="{2C62D02D-DCB8-4495-945A-9A5AFF05C9F2}" srcOrd="0" destOrd="0" presId="urn:microsoft.com/office/officeart/2008/layout/HorizontalMultiLevelHierarchy"/>
    <dgm:cxn modelId="{8AED568C-8DD5-4F73-9536-E47CCE0C0886}" type="presOf" srcId="{D3BCE600-2582-45E7-A1B0-20AF84397E4D}" destId="{A297F241-017C-4816-A446-2183FD784E62}" srcOrd="1" destOrd="0" presId="urn:microsoft.com/office/officeart/2008/layout/HorizontalMultiLevelHierarchy"/>
    <dgm:cxn modelId="{6234A64D-6391-4FE5-9BF1-6B9456BFC1E0}" type="presOf" srcId="{FF4F6161-1389-40E4-8376-098657E4FF94}" destId="{A982A5C6-0757-48DF-8565-72F36B677523}" srcOrd="1" destOrd="0" presId="urn:microsoft.com/office/officeart/2008/layout/HorizontalMultiLevelHierarchy"/>
    <dgm:cxn modelId="{531A03DF-EAD4-4AD1-AE0B-6F45E5DBCCB4}" srcId="{540D16DD-ED37-45F3-8272-E23DF7B8A905}" destId="{517F6D33-B52A-43A6-B1CB-67289CEBF1F0}" srcOrd="0" destOrd="0" parTransId="{08487D7B-E2EF-4611-85D4-0923003AFA5F}" sibTransId="{B8968D37-3043-449B-B892-18325D014CB5}"/>
    <dgm:cxn modelId="{85A6AF53-9EDF-4B49-9C1A-B7942D1803E0}" type="presOf" srcId="{EAC6FB2E-510A-4AFA-BC51-5527E1DD27D6}" destId="{793650E1-809F-4CAD-B06F-6C55824D4759}" srcOrd="0" destOrd="0" presId="urn:microsoft.com/office/officeart/2008/layout/HorizontalMultiLevelHierarchy"/>
    <dgm:cxn modelId="{2236E780-BAF2-4004-8C14-4263CD19C459}" type="presOf" srcId="{21C1170F-CF0E-438B-B21B-57529C8B997F}" destId="{F4893A5E-B8CC-428E-9444-4EFC9A92714B}" srcOrd="0" destOrd="0" presId="urn:microsoft.com/office/officeart/2008/layout/HorizontalMultiLevelHierarchy"/>
    <dgm:cxn modelId="{B3FC4F96-D379-4CA9-8EFB-DF1B522C15BC}" type="presOf" srcId="{584A37A1-BD9B-4DC8-A9F1-701526CBF521}" destId="{E115F1D6-6154-4991-B55F-EDAE4B7F2EC1}" srcOrd="0" destOrd="0" presId="urn:microsoft.com/office/officeart/2008/layout/HorizontalMultiLevelHierarchy"/>
    <dgm:cxn modelId="{7D7D0442-910F-4993-8663-B3DBD2C35FC8}" type="presOf" srcId="{3D623E14-ECFC-4A82-A441-C2D9B04A448A}" destId="{43E9965C-127D-46B6-9716-9F626AF1415E}" srcOrd="0" destOrd="0" presId="urn:microsoft.com/office/officeart/2008/layout/HorizontalMultiLevelHierarchy"/>
    <dgm:cxn modelId="{05C6F878-C2F0-435F-A1D0-5C66103926D5}" srcId="{24618D79-F035-4BB8-B305-D1610A5FE6C3}" destId="{E7C2E55C-182A-4120-8974-F593AAB6ED6A}" srcOrd="0" destOrd="0" parTransId="{C8343AF8-DBB5-4835-ACF6-10889C750EE1}" sibTransId="{F17ADAE2-9542-4AEC-A1EF-B4CF5104480D}"/>
    <dgm:cxn modelId="{B5CB378F-D0A6-4D03-867A-CA4F51C48391}" type="presOf" srcId="{24618D79-F035-4BB8-B305-D1610A5FE6C3}" destId="{20DE3FB5-7519-415C-BF69-45A5696657D4}" srcOrd="0" destOrd="0" presId="urn:microsoft.com/office/officeart/2008/layout/HorizontalMultiLevelHierarchy"/>
    <dgm:cxn modelId="{72D3F22F-970F-4344-99F9-4B2203594B5B}" type="presOf" srcId="{86BB5A29-CF54-481B-825E-CA5994A02CA2}" destId="{42D8C04A-0CC8-46ED-8AE5-D963BC025863}" srcOrd="1" destOrd="0" presId="urn:microsoft.com/office/officeart/2008/layout/HorizontalMultiLevelHierarchy"/>
    <dgm:cxn modelId="{7CC1296F-9B7A-460D-B9EE-43F66FA1D0D7}" srcId="{96EE9FB7-A42D-4D8C-AF6E-9597C2CF9D4A}" destId="{42C93D1C-A201-4C99-B461-94124DCBD1A2}" srcOrd="0" destOrd="0" parTransId="{87488E42-02E1-46F0-8651-D6DA8FE593BE}" sibTransId="{C2F735BB-2C96-48B9-A42F-EE53E72C0D6F}"/>
    <dgm:cxn modelId="{63DEF996-C09A-4654-A700-F4EF0F96F73C}" type="presOf" srcId="{02C7A910-5A85-4427-9EEA-370FD8E2C1A6}" destId="{0A22200C-44A1-4BC3-8CBC-2F793BC2AF90}" srcOrd="1" destOrd="0" presId="urn:microsoft.com/office/officeart/2008/layout/HorizontalMultiLevelHierarchy"/>
    <dgm:cxn modelId="{E25E9296-FC32-4DA0-9C0E-7C870F843D62}" type="presOf" srcId="{E58416E6-A754-4BAD-8939-A1077AB0A382}" destId="{57136AF9-7B73-4C1C-BFA8-98211BA3DDED}" srcOrd="1" destOrd="0" presId="urn:microsoft.com/office/officeart/2008/layout/HorizontalMultiLevelHierarchy"/>
    <dgm:cxn modelId="{AEE12EDA-366F-4E4F-A945-CF860587DC59}" srcId="{24618D79-F035-4BB8-B305-D1610A5FE6C3}" destId="{DDF680E4-752D-4638-9CF9-F371DB821C24}" srcOrd="4" destOrd="0" parTransId="{E0437A5E-3F3D-4DEA-B57D-0A884976CD6E}" sibTransId="{6C81E13E-E404-440B-AACC-17BD7B6C44BE}"/>
    <dgm:cxn modelId="{189B53CE-C6AF-4AAB-973B-22909EDAE795}" type="presOf" srcId="{489E2CE2-4B6F-4B31-B447-D0964ADFBC78}" destId="{EBBFE2C7-F733-47CD-9C4E-3E849478D4F4}" srcOrd="0" destOrd="0" presId="urn:microsoft.com/office/officeart/2008/layout/HorizontalMultiLevelHierarchy"/>
    <dgm:cxn modelId="{98AA279A-D619-4781-B2E8-5A29E8E28F63}" srcId="{901B2E02-FE0A-4D58-BBF4-5D15BF0B44EE}" destId="{EB576F88-1A5C-46B3-96CA-2AD2A5BED03B}" srcOrd="0" destOrd="0" parTransId="{FD84E37D-A64D-46EE-AF24-AD8F16AA8757}" sibTransId="{D8973878-F560-42C3-8C8B-A709D5EF9C37}"/>
    <dgm:cxn modelId="{58D33748-977A-47DB-B130-6FC1E0CD18C9}" type="presOf" srcId="{C1871AEA-D0C9-4073-B4EC-7D3FA5C2DB52}" destId="{23E986E1-11F2-4266-B8C7-690196A8C68D}" srcOrd="0" destOrd="0" presId="urn:microsoft.com/office/officeart/2008/layout/HorizontalMultiLevelHierarchy"/>
    <dgm:cxn modelId="{5EF948A1-F4FE-44BC-9E6D-5FA79D27617D}" type="presOf" srcId="{52161A3C-F55F-4965-853D-C3F6DBCF6B5D}" destId="{7A9D489E-B804-4120-A60F-A431A83F8C19}" srcOrd="1" destOrd="0" presId="urn:microsoft.com/office/officeart/2008/layout/HorizontalMultiLevelHierarchy"/>
    <dgm:cxn modelId="{3D0F3198-4AF1-4F6E-B32B-23DC5056FDEF}" srcId="{9F699F1A-4911-4716-8637-2AEA27E02E0A}" destId="{2A188877-0D43-44C5-A2DA-FFAAE6536725}" srcOrd="3" destOrd="0" parTransId="{994DCF6C-0652-400F-B074-F887F1F54BFE}" sibTransId="{57AA394C-513D-4B2F-B517-E9ADC9BF4B1B}"/>
    <dgm:cxn modelId="{61AD2659-BBA2-44AD-B6CA-B651B34EE718}" srcId="{CDD65FD9-9FB5-41A5-9D7F-A6DED294DE60}" destId="{1D7D96D7-5DAD-4C32-8D2A-279F08D0C03E}" srcOrd="0" destOrd="0" parTransId="{220B0D7D-A114-46CB-AC62-0DD7B69CB2A5}" sibTransId="{881C88A6-37AB-4C3B-A16E-BCF2454E4F57}"/>
    <dgm:cxn modelId="{49B6487E-55A0-4F97-AFAD-3C8FB1519AED}" type="presOf" srcId="{E0437A5E-3F3D-4DEA-B57D-0A884976CD6E}" destId="{4E3D2611-24B7-4D17-B9B9-4FB08FE95291}" srcOrd="0" destOrd="0" presId="urn:microsoft.com/office/officeart/2008/layout/HorizontalMultiLevelHierarchy"/>
    <dgm:cxn modelId="{D68DF5A5-8820-4A68-B8B4-8657F538BF5D}" type="presOf" srcId="{38531912-F5EA-4143-81FA-2789BEE7CBBF}" destId="{4BA1C3C5-0B89-4FEE-9847-FCDBBC1D5E21}" srcOrd="0" destOrd="0" presId="urn:microsoft.com/office/officeart/2008/layout/HorizontalMultiLevelHierarchy"/>
    <dgm:cxn modelId="{0AE41B24-4837-43C1-910B-75BFDE7C49B1}" type="presOf" srcId="{EB576F88-1A5C-46B3-96CA-2AD2A5BED03B}" destId="{316E0E9E-3CC6-4331-9A49-9C3336E0FCAE}" srcOrd="0" destOrd="0" presId="urn:microsoft.com/office/officeart/2008/layout/HorizontalMultiLevelHierarchy"/>
    <dgm:cxn modelId="{BA31503C-36B4-4BE7-AC7C-C471C5F8AD6B}" type="presOf" srcId="{0660EDB2-E8DF-4F5E-9728-E62C92EEA43B}" destId="{669BA50A-B068-463F-BAB6-2209819B6D8F}" srcOrd="0" destOrd="0" presId="urn:microsoft.com/office/officeart/2008/layout/HorizontalMultiLevelHierarchy"/>
    <dgm:cxn modelId="{CEE4CC97-36D4-4296-BA80-2D135FDEC8A5}" type="presOf" srcId="{42455D27-BD43-418A-BAB1-F26BBDE76644}" destId="{90F715E2-935A-474E-8786-472417A2C40D}" srcOrd="1" destOrd="0" presId="urn:microsoft.com/office/officeart/2008/layout/HorizontalMultiLevelHierarchy"/>
    <dgm:cxn modelId="{2D8FFF7C-ACC9-428D-9DAE-3223A246C3CF}" type="presOf" srcId="{521F6C02-0EF5-447D-8AA2-BF88EAA60CD9}" destId="{2824880A-A433-466A-A39E-D9619B33FF1A}" srcOrd="0" destOrd="0" presId="urn:microsoft.com/office/officeart/2008/layout/HorizontalMultiLevelHierarchy"/>
    <dgm:cxn modelId="{B78A4A34-A819-4F84-82F9-4FD646DD990D}" type="presOf" srcId="{CDD65FD9-9FB5-41A5-9D7F-A6DED294DE60}" destId="{F7CF70C9-8B53-42D2-8949-0AF2F54B7AA4}" srcOrd="0" destOrd="0" presId="urn:microsoft.com/office/officeart/2008/layout/HorizontalMultiLevelHierarchy"/>
    <dgm:cxn modelId="{3A1E125E-958F-4E55-8484-1EF70D9CD629}" type="presOf" srcId="{C5BD45B2-2A6A-480A-A171-F9628DBFBC5C}" destId="{B01D9F59-8666-479A-8EBE-DA470A6A186E}" srcOrd="1" destOrd="0" presId="urn:microsoft.com/office/officeart/2008/layout/HorizontalMultiLevelHierarchy"/>
    <dgm:cxn modelId="{3F90F49D-AC81-474D-9E3E-2DE23143722A}" type="presOf" srcId="{83566EBA-9868-4401-9717-42A88751A13F}" destId="{4618CF7B-EDB0-4C95-8687-DC91600695D3}" srcOrd="0" destOrd="0" presId="urn:microsoft.com/office/officeart/2008/layout/HorizontalMultiLevelHierarchy"/>
    <dgm:cxn modelId="{A6AD7B72-27FD-4EA0-9D24-1219D24E596B}" type="presOf" srcId="{BA04BD51-81F6-45E9-81DE-6ACBB16895E2}" destId="{A3B67AAA-E3AA-4BD6-8603-946CE70EC04A}" srcOrd="0" destOrd="0" presId="urn:microsoft.com/office/officeart/2008/layout/HorizontalMultiLevelHierarchy"/>
    <dgm:cxn modelId="{2F3D857B-A3E0-4225-B17D-59BF26B58770}" type="presOf" srcId="{937ACF26-5F68-46E5-9524-4652F6F51317}" destId="{03727494-5CFF-4D68-BCB8-719BE787822B}" srcOrd="1" destOrd="0" presId="urn:microsoft.com/office/officeart/2008/layout/HorizontalMultiLevelHierarchy"/>
    <dgm:cxn modelId="{84736B74-DBE2-414C-A163-D03EC236DF76}" type="presOf" srcId="{F26AE951-01B0-46EB-8012-51A2CC0183FA}" destId="{CF4ADB6E-9453-4D94-B13B-E1D81B8B2956}" srcOrd="0" destOrd="0" presId="urn:microsoft.com/office/officeart/2008/layout/HorizontalMultiLevelHierarchy"/>
    <dgm:cxn modelId="{46A7D0F3-6EAF-4A62-AD40-696E0F7A6C18}" srcId="{24618D79-F035-4BB8-B305-D1610A5FE6C3}" destId="{41F04DDC-7410-4083-8DA9-4B82E158F015}" srcOrd="5" destOrd="0" parTransId="{68343382-04AA-4B32-A804-97A9036AAE95}" sibTransId="{45690D47-4412-4ECA-A306-55CD1BE6635D}"/>
    <dgm:cxn modelId="{A0F56CE7-BEAE-4B66-BF8D-F9DFA756354B}" srcId="{4BCB5164-71F9-4CEB-B58F-742A845652F9}" destId="{21C1170F-CF0E-438B-B21B-57529C8B997F}" srcOrd="0" destOrd="0" parTransId="{39310BCA-1BDD-420D-A0F8-BEB18655D472}" sibTransId="{55C8A624-3ACC-4B11-B45F-CAD9CBE612F7}"/>
    <dgm:cxn modelId="{6E3780AC-58D1-4C25-9019-A36CF0F4A56F}" type="presOf" srcId="{38A60FE5-22F9-4AE6-ADC0-39AB60F197BE}" destId="{0F2DF93F-5402-4C5C-A1CA-91D2842AB1F7}" srcOrd="0" destOrd="0" presId="urn:microsoft.com/office/officeart/2008/layout/HorizontalMultiLevelHierarchy"/>
    <dgm:cxn modelId="{3BDF8714-291F-4F37-8DFD-1A5B512098DD}" srcId="{24618D79-F035-4BB8-B305-D1610A5FE6C3}" destId="{0EE89F1E-3B30-4A66-BC64-3DCE6D5FD9E2}" srcOrd="9" destOrd="0" parTransId="{CE574968-82F9-48FD-ACAD-4AAAB46E1743}" sibTransId="{BDB730E8-9BD0-4EBE-A5B9-A9A913EDE411}"/>
    <dgm:cxn modelId="{01BC7C94-ECD3-4DE5-8F05-8F7A68824367}" type="presOf" srcId="{AD7C8623-97B4-4420-939D-4E9386F2FAD5}" destId="{2BF5154E-17E5-44A1-B2D5-42CCE6402BEA}" srcOrd="0" destOrd="0" presId="urn:microsoft.com/office/officeart/2008/layout/HorizontalMultiLevelHierarchy"/>
    <dgm:cxn modelId="{FD3A9EB9-7535-469B-8029-69E680FD344B}" type="presOf" srcId="{029BB281-40B6-49B8-A8E3-5A69C0ECF2BD}" destId="{9C9FE5E8-BCEB-436B-BF37-D81E3E1BB529}" srcOrd="1" destOrd="0" presId="urn:microsoft.com/office/officeart/2008/layout/HorizontalMultiLevelHierarchy"/>
    <dgm:cxn modelId="{24773A3C-76E8-48E4-9430-AD34D78CE959}" type="presOf" srcId="{136DC1BE-DB24-4CB2-B4B7-967DEF1CFA13}" destId="{B5A0F415-C457-48AA-A84B-3B40025BD8CD}" srcOrd="1" destOrd="0" presId="urn:microsoft.com/office/officeart/2008/layout/HorizontalMultiLevelHierarchy"/>
    <dgm:cxn modelId="{4D7A9C46-C1E3-44DE-BE63-A33C9B57FADB}" type="presOf" srcId="{71900492-8F78-43BF-B820-D971D2520705}" destId="{36145A07-EC76-4666-B92F-9B415C49C1E2}" srcOrd="0" destOrd="0" presId="urn:microsoft.com/office/officeart/2008/layout/HorizontalMultiLevelHierarchy"/>
    <dgm:cxn modelId="{06BF5D89-0195-4C03-B34B-6634B6FA7572}" srcId="{E7C2E55C-182A-4120-8974-F593AAB6ED6A}" destId="{C1474F6A-2D9F-45AD-A289-4B24A60FEB7C}" srcOrd="0" destOrd="0" parTransId="{E22685A5-47B2-47AF-8A75-BE6CEA00EBC1}" sibTransId="{D6EB2D95-4ABD-4E7E-956E-D6CFC1CF0045}"/>
    <dgm:cxn modelId="{31DE135E-9C4F-444D-8D5E-324CCD20B389}" type="presOf" srcId="{81B4B6D7-EC4A-4691-B2D0-9ABB36475C2F}" destId="{3CA83826-3CE2-4526-891D-CAD9A408BFE4}" srcOrd="0" destOrd="0" presId="urn:microsoft.com/office/officeart/2008/layout/HorizontalMultiLevelHierarchy"/>
    <dgm:cxn modelId="{F13091A7-57E8-46C7-8269-3FCB121C1F66}" type="presOf" srcId="{2B950F5E-51B4-48C7-943B-31F81F5CE45C}" destId="{1528D1E7-C557-4377-847E-3733C0F21DC4}" srcOrd="1" destOrd="0" presId="urn:microsoft.com/office/officeart/2008/layout/HorizontalMultiLevelHierarchy"/>
    <dgm:cxn modelId="{FA0B068C-E3C5-467A-B92B-4F0584EA7399}" type="presOf" srcId="{BFEF3B26-0F7A-4125-A1E9-2205C23A97CF}" destId="{90601E21-34B7-49AE-BAB4-F6905C517443}" srcOrd="0" destOrd="0" presId="urn:microsoft.com/office/officeart/2008/layout/HorizontalMultiLevelHierarchy"/>
    <dgm:cxn modelId="{F4D2B5DE-6918-4139-8D35-B2FBA7151D16}" srcId="{AAB6BC87-0319-4591-999F-933A88AFF148}" destId="{A389B0E6-F054-4E7F-ABF4-5B07B95D8E3A}" srcOrd="0" destOrd="0" parTransId="{029BB281-40B6-49B8-A8E3-5A69C0ECF2BD}" sibTransId="{30F4257F-ED7C-415F-A469-12C0CEDC4866}"/>
    <dgm:cxn modelId="{D39BCDE5-B220-41E1-B993-846D7E1B2ABE}" srcId="{24618D79-F035-4BB8-B305-D1610A5FE6C3}" destId="{BFEF3B26-0F7A-4125-A1E9-2205C23A97CF}" srcOrd="6" destOrd="0" parTransId="{9FFACC3D-DB4F-4996-9F10-63DE7345E049}" sibTransId="{B994F31C-D193-4215-97C9-CA89CEAB7210}"/>
    <dgm:cxn modelId="{8BD159E0-2601-4DC2-9F4B-4748723F0906}" type="presOf" srcId="{867F8D26-E7E2-48E1-B53E-A3360DD6B285}" destId="{B4A62A70-6069-43DF-B902-13923840F3FE}" srcOrd="0" destOrd="0" presId="urn:microsoft.com/office/officeart/2008/layout/HorizontalMultiLevelHierarchy"/>
    <dgm:cxn modelId="{014EC7BF-6E33-4A66-BCB0-F827AD59A8EE}" type="presOf" srcId="{04C383B2-8B6A-4C54-A07B-4DE99DF8CBA6}" destId="{6FA0B694-9536-4502-BDE6-F5E129D42F2E}" srcOrd="0" destOrd="0" presId="urn:microsoft.com/office/officeart/2008/layout/HorizontalMultiLevelHierarchy"/>
    <dgm:cxn modelId="{30D6336E-4A6E-40DE-BD8E-B70C4F69B478}" type="presOf" srcId="{0EE89F1E-3B30-4A66-BC64-3DCE6D5FD9E2}" destId="{66B3FD52-0721-4251-8CE9-901425500519}" srcOrd="0" destOrd="0" presId="urn:microsoft.com/office/officeart/2008/layout/HorizontalMultiLevelHierarchy"/>
    <dgm:cxn modelId="{05BEFE81-37C1-4FAD-81F0-6B8893EF3A25}" type="presOf" srcId="{CDE53598-72DB-406C-8B00-2065F4798047}" destId="{97FC4611-9B35-4D2D-B460-6CF243A772DF}" srcOrd="0" destOrd="0" presId="urn:microsoft.com/office/officeart/2008/layout/HorizontalMultiLevelHierarchy"/>
    <dgm:cxn modelId="{4F20FED0-D10C-4A99-B76B-4131B606AF0A}" srcId="{2D87F776-BC6E-49D2-911B-FAC5D48B2864}" destId="{AD7C8623-97B4-4420-939D-4E9386F2FAD5}" srcOrd="0" destOrd="0" parTransId="{2B950F5E-51B4-48C7-943B-31F81F5CE45C}" sibTransId="{D63415AB-912F-4214-B878-61BA6C44CA86}"/>
    <dgm:cxn modelId="{F79F68E9-EAEC-49ED-813F-A28B9C75E26B}" type="presOf" srcId="{3441090D-8CB3-4E3E-9809-290D80088F41}" destId="{C86A3BD4-DC20-40A0-A7C0-367E5B015EF9}" srcOrd="0" destOrd="0" presId="urn:microsoft.com/office/officeart/2008/layout/HorizontalMultiLevelHierarchy"/>
    <dgm:cxn modelId="{D73C0F92-8975-4212-9F7F-8C01C4CEAB88}" type="presOf" srcId="{540D16DD-ED37-45F3-8272-E23DF7B8A905}" destId="{5C3D1FF9-0F02-4F10-B04A-DBE6664AA3F8}" srcOrd="0" destOrd="0" presId="urn:microsoft.com/office/officeart/2008/layout/HorizontalMultiLevelHierarchy"/>
    <dgm:cxn modelId="{0BD7BBBA-4153-4E50-AA18-4E9FF7A07A38}" type="presOf" srcId="{994DCF6C-0652-400F-B074-F887F1F54BFE}" destId="{BCF5313C-FF4B-4779-A312-BAD5A16043A6}" srcOrd="0" destOrd="0" presId="urn:microsoft.com/office/officeart/2008/layout/HorizontalMultiLevelHierarchy"/>
    <dgm:cxn modelId="{041351CB-4167-4875-9086-821486152FC6}" type="presOf" srcId="{DA3F6818-6911-46AC-926E-3C07CD120FD7}" destId="{276BA9D9-AE6E-4B9A-816E-A434090084A9}" srcOrd="0" destOrd="0" presId="urn:microsoft.com/office/officeart/2008/layout/HorizontalMultiLevelHierarchy"/>
    <dgm:cxn modelId="{C38C7F70-3241-4050-A5C7-DAA3FEFCA211}" type="presOf" srcId="{38337872-502C-4CFA-9173-A48ADCDE4636}" destId="{95E9A9D3-6E19-4490-A062-4BEE4D8AB099}" srcOrd="0" destOrd="0" presId="urn:microsoft.com/office/officeart/2008/layout/HorizontalMultiLevelHierarchy"/>
    <dgm:cxn modelId="{4A47230C-6490-4906-9F30-210AB19B9AF8}" type="presOf" srcId="{C8343AF8-DBB5-4835-ACF6-10889C750EE1}" destId="{D5280511-7B87-4BF9-813C-D963D0EA31BC}" srcOrd="0" destOrd="0" presId="urn:microsoft.com/office/officeart/2008/layout/HorizontalMultiLevelHierarchy"/>
    <dgm:cxn modelId="{5AE73934-4AF9-4AE9-B984-96E000C66BFC}" type="presOf" srcId="{2FFBCA3C-8440-4044-9BDC-A4E42F6E8E4E}" destId="{3F7CD7F3-1B6D-4803-9FF6-ABAD9CA96C03}" srcOrd="0" destOrd="0" presId="urn:microsoft.com/office/officeart/2008/layout/HorizontalMultiLevelHierarchy"/>
    <dgm:cxn modelId="{CFB9D10F-B23B-43DF-9C8A-DF3878CD7F44}" type="presOf" srcId="{39310BCA-1BDD-420D-A0F8-BEB18655D472}" destId="{418F37EA-533E-4B0D-81C6-13F4EFF8AF23}" srcOrd="1" destOrd="0" presId="urn:microsoft.com/office/officeart/2008/layout/HorizontalMultiLevelHierarchy"/>
    <dgm:cxn modelId="{31DF3B42-8E96-468C-88DD-10C58D91C26C}" type="presOf" srcId="{08487D7B-E2EF-4611-85D4-0923003AFA5F}" destId="{70F30975-EF1B-4F5E-9A55-564564422BB2}" srcOrd="0" destOrd="0" presId="urn:microsoft.com/office/officeart/2008/layout/HorizontalMultiLevelHierarchy"/>
    <dgm:cxn modelId="{C75CF629-8D61-4879-BE1A-058FCEF73357}" type="presOf" srcId="{517F6D33-B52A-43A6-B1CB-67289CEBF1F0}" destId="{55A7C954-11B8-4319-8CF3-CE89694252C4}" srcOrd="0" destOrd="0" presId="urn:microsoft.com/office/officeart/2008/layout/HorizontalMultiLevelHierarchy"/>
    <dgm:cxn modelId="{D3978626-B012-4850-B244-881389080CEF}" type="presOf" srcId="{E22685A5-47B2-47AF-8A75-BE6CEA00EBC1}" destId="{76D2DBAA-EA2F-48FA-BD1B-6D42CCB9DD53}" srcOrd="1" destOrd="0" presId="urn:microsoft.com/office/officeart/2008/layout/HorizontalMultiLevelHierarchy"/>
    <dgm:cxn modelId="{22B2AEFD-E247-41E1-AAC5-27382B6E19A7}" type="presOf" srcId="{83AAB93F-C23C-426A-A1B9-4E7FDEB40224}" destId="{9C6886B3-8E45-4E69-AE40-2B9B291B1C64}" srcOrd="0" destOrd="0" presId="urn:microsoft.com/office/officeart/2008/layout/HorizontalMultiLevelHierarchy"/>
    <dgm:cxn modelId="{2AB5F57E-26DA-4223-8E6E-F76F15DFAE9A}" type="presOf" srcId="{42455D27-BD43-418A-BAB1-F26BBDE76644}" destId="{829F5F9B-FFD2-418E-A904-A722199CB7AF}" srcOrd="0" destOrd="0" presId="urn:microsoft.com/office/officeart/2008/layout/HorizontalMultiLevelHierarchy"/>
    <dgm:cxn modelId="{5FE39EDB-F2E8-4837-BBD3-F8B38A5DB731}" type="presOf" srcId="{C8343AF8-DBB5-4835-ACF6-10889C750EE1}" destId="{878AD58B-BAFF-42DB-A27B-333DAFA8FFF3}" srcOrd="1" destOrd="0" presId="urn:microsoft.com/office/officeart/2008/layout/HorizontalMultiLevelHierarchy"/>
    <dgm:cxn modelId="{1D3CE4C0-2FD4-4363-BA23-9DF1358FE8BC}" type="presOf" srcId="{86BB5A29-CF54-481B-825E-CA5994A02CA2}" destId="{50C22362-265A-4A1A-82C9-08B11EDC413C}" srcOrd="0" destOrd="0" presId="urn:microsoft.com/office/officeart/2008/layout/HorizontalMultiLevelHierarchy"/>
    <dgm:cxn modelId="{E91BE76B-880E-4196-AC83-D55528DEC01B}" type="presOf" srcId="{F4C4C23C-19FA-44D2-8DFC-EB6F51A5A99C}" destId="{0EE1E586-A353-478D-AB80-A25DC6B29E64}" srcOrd="0" destOrd="0" presId="urn:microsoft.com/office/officeart/2008/layout/HorizontalMultiLevelHierarchy"/>
    <dgm:cxn modelId="{3E15B22E-E064-4597-B49B-3625C51FA8FE}" type="presOf" srcId="{36BD0941-4F8F-45D8-9ACF-EBA10EB1BCFE}" destId="{E222A71E-ACA1-497B-97B8-FD5E6F040E1E}" srcOrd="1" destOrd="0" presId="urn:microsoft.com/office/officeart/2008/layout/HorizontalMultiLevelHierarchy"/>
    <dgm:cxn modelId="{AFBDB79F-DE79-498C-A64D-E76E122B7E8A}" type="presOf" srcId="{FE67A6BD-DA54-4553-85B0-22E1C79A93F1}" destId="{A27509F5-2727-4E73-A420-DBAABE59440C}" srcOrd="1" destOrd="0" presId="urn:microsoft.com/office/officeart/2008/layout/HorizontalMultiLevelHierarchy"/>
    <dgm:cxn modelId="{53C7AE2E-1DC1-444F-98BA-6D2BE4E0EC73}" type="presOf" srcId="{A557CAF7-9B85-4639-B16C-E0AFFD5FDA97}" destId="{A53D951E-D18C-460A-B2CB-31031E3AAEA9}" srcOrd="1" destOrd="0" presId="urn:microsoft.com/office/officeart/2008/layout/HorizontalMultiLevelHierarchy"/>
    <dgm:cxn modelId="{BCB0EC8E-7030-4B4A-910C-A8EABF451270}" srcId="{C1871AEA-D0C9-4073-B4EC-7D3FA5C2DB52}" destId="{F59C910E-CF1B-4E0D-A198-27C822DE7968}" srcOrd="0" destOrd="0" parTransId="{95D352E7-C475-49F8-ADC5-4F5153B0AAE4}" sibTransId="{3BED03BA-6C63-483F-A03B-114397EB1736}"/>
    <dgm:cxn modelId="{22E5689E-6E42-40D6-B809-565B243D6CC7}" srcId="{41F04DDC-7410-4083-8DA9-4B82E158F015}" destId="{6ECA790B-7959-4670-801F-804FADD17762}" srcOrd="0" destOrd="0" parTransId="{63A8862C-D6B5-44EC-80E5-4A363D20930D}" sibTransId="{DBDE6148-79C7-4E28-B22B-9A638E680344}"/>
    <dgm:cxn modelId="{85CF70A1-6F79-4C09-A10D-8BE70F9DC9F5}" type="presOf" srcId="{D9479672-9DCF-4BD8-9A03-D8505AD81350}" destId="{CA329361-C08A-45F2-AB54-B80D508C56E7}" srcOrd="1" destOrd="0" presId="urn:microsoft.com/office/officeart/2008/layout/HorizontalMultiLevelHierarchy"/>
    <dgm:cxn modelId="{5BFC25F3-8B8B-4D2E-ABF7-7BEC54C6C2B0}" srcId="{C382E4D8-09DE-4CE6-B0AB-53F04ACD638E}" destId="{E158F1E1-5D06-4342-99F2-84F76D046356}" srcOrd="2" destOrd="0" parTransId="{D26A97B4-C6FB-4DE2-AD2F-7B710101D897}" sibTransId="{9CFB3163-CD33-4673-93B3-9F91CD2E7691}"/>
    <dgm:cxn modelId="{16AD760F-502C-4697-A2BD-16325924C3F9}" type="presOf" srcId="{4E36F1F4-F396-44E1-92BF-034903BF45C2}" destId="{56A49512-E9A8-49E2-A3D1-1AB2524CC38D}" srcOrd="0" destOrd="0" presId="urn:microsoft.com/office/officeart/2008/layout/HorizontalMultiLevelHierarchy"/>
    <dgm:cxn modelId="{212A1B5F-EB91-4B73-93E5-F6A9A070A23D}" type="presOf" srcId="{A2077BE8-6918-4015-920F-438E6CA2DAB0}" destId="{4B7173B8-6666-494E-A914-A6FB9971A60C}" srcOrd="0" destOrd="0" presId="urn:microsoft.com/office/officeart/2008/layout/HorizontalMultiLevelHierarchy"/>
    <dgm:cxn modelId="{18AF2A39-68A3-4D2B-BE59-E4C7C65EB635}" type="presOf" srcId="{D26A97B4-C6FB-4DE2-AD2F-7B710101D897}" destId="{40C7B35F-8729-4494-9A50-1372BA232253}" srcOrd="0" destOrd="0" presId="urn:microsoft.com/office/officeart/2008/layout/HorizontalMultiLevelHierarchy"/>
    <dgm:cxn modelId="{E2ACD53A-D11D-4369-9EA9-81C1C0C773FF}" type="presOf" srcId="{E0437A5E-3F3D-4DEA-B57D-0A884976CD6E}" destId="{292B74B9-7D68-49FE-AFED-90594929F121}" srcOrd="1" destOrd="0" presId="urn:microsoft.com/office/officeart/2008/layout/HorizontalMultiLevelHierarchy"/>
    <dgm:cxn modelId="{6E7F9273-133A-4649-BD7F-E528FC2235EC}" type="presOf" srcId="{CF3E06F7-8C14-4762-B073-113134721BB1}" destId="{96CB173D-60D3-4F4F-8279-C26D1D39C56C}" srcOrd="1" destOrd="0" presId="urn:microsoft.com/office/officeart/2008/layout/HorizontalMultiLevelHierarchy"/>
    <dgm:cxn modelId="{B1B044C0-59C6-4918-A01B-51F8AACD0C76}" srcId="{24618D79-F035-4BB8-B305-D1610A5FE6C3}" destId="{132308BB-1A09-4D2B-A22E-38AAE5928CE1}" srcOrd="2" destOrd="0" parTransId="{F26AE951-01B0-46EB-8012-51A2CC0183FA}" sibTransId="{C30B4835-E871-4639-9979-0763E5388F3C}"/>
    <dgm:cxn modelId="{7074F4D1-77F7-4F97-B78E-706EE7740DC0}" type="presOf" srcId="{83566EBA-9868-4401-9717-42A88751A13F}" destId="{50C04875-AE8C-4A7E-903B-78D3D949D81B}" srcOrd="1" destOrd="0" presId="urn:microsoft.com/office/officeart/2008/layout/HorizontalMultiLevelHierarchy"/>
    <dgm:cxn modelId="{4C8C8B22-BD4B-437E-B157-A5CEC7D940C9}" srcId="{C382E4D8-09DE-4CE6-B0AB-53F04ACD638E}" destId="{BA04BD51-81F6-45E9-81DE-6ACBB16895E2}" srcOrd="1" destOrd="0" parTransId="{4D02D88C-1F09-487E-A29F-3248FA243383}" sibTransId="{0F2828E1-154B-47BE-BB8A-8F6C702CC7ED}"/>
    <dgm:cxn modelId="{26AF73AA-570F-4E7F-889D-F3B1E0795108}" srcId="{F59C910E-CF1B-4E0D-A198-27C822DE7968}" destId="{24618D79-F035-4BB8-B305-D1610A5FE6C3}" srcOrd="1" destOrd="0" parTransId="{42455D27-BD43-418A-BAB1-F26BBDE76644}" sibTransId="{C8695F99-7E44-4922-8ABD-B4CAA116D885}"/>
    <dgm:cxn modelId="{0E5B3927-F916-4F77-B3BB-09BF9983E4C2}" type="presOf" srcId="{FD84E37D-A64D-46EE-AF24-AD8F16AA8757}" destId="{2DD3CFEA-F274-4620-B26E-4A298ADC0ADE}" srcOrd="0" destOrd="0" presId="urn:microsoft.com/office/officeart/2008/layout/HorizontalMultiLevelHierarchy"/>
    <dgm:cxn modelId="{715176DE-A9D4-4FFA-A1D7-D39462AD5D24}" type="presOf" srcId="{2B950F5E-51B4-48C7-943B-31F81F5CE45C}" destId="{F223F8EE-087A-430B-AB33-F720ED5FD50E}" srcOrd="0" destOrd="0" presId="urn:microsoft.com/office/officeart/2008/layout/HorizontalMultiLevelHierarchy"/>
    <dgm:cxn modelId="{4424F974-E728-4891-B2B5-A207BD288462}" type="presOf" srcId="{87488E42-02E1-46F0-8651-D6DA8FE593BE}" destId="{50D3B8A6-A1D6-4363-9AEE-1552B8307ED7}" srcOrd="0" destOrd="0" presId="urn:microsoft.com/office/officeart/2008/layout/HorizontalMultiLevelHierarchy"/>
    <dgm:cxn modelId="{687A7C65-61C7-4C1B-929B-D559B6E9B007}" type="presOf" srcId="{4D02D88C-1F09-487E-A29F-3248FA243383}" destId="{020D4D18-C975-4BC1-9C97-659B3D5F92C3}" srcOrd="1" destOrd="0" presId="urn:microsoft.com/office/officeart/2008/layout/HorizontalMultiLevelHierarchy"/>
    <dgm:cxn modelId="{F67A0570-43BC-4AFA-8B13-738150B23969}" srcId="{24618D79-F035-4BB8-B305-D1610A5FE6C3}" destId="{E68F0B62-E6B2-4722-93B8-7F5BAAA76177}" srcOrd="8" destOrd="0" parTransId="{1E3D6AA9-5295-4F27-AB94-3403D19441C2}" sibTransId="{73C79E29-8911-42BD-8B6C-580EBF43A3C0}"/>
    <dgm:cxn modelId="{E8595965-460C-4328-893F-E99BEDDDEA35}" type="presOf" srcId="{E68F0B62-E6B2-4722-93B8-7F5BAAA76177}" destId="{A280AD72-55DE-4D5B-A481-E1EF6C094135}" srcOrd="0" destOrd="0" presId="urn:microsoft.com/office/officeart/2008/layout/HorizontalMultiLevelHierarchy"/>
    <dgm:cxn modelId="{C05BC617-7394-4ECA-A011-F43C6CC13A7D}" type="presOf" srcId="{97BA47C9-8434-4376-8EEB-131E287E2FBC}" destId="{8CEA2F79-4D5D-4C7A-A843-5C400D09283A}" srcOrd="1" destOrd="0" presId="urn:microsoft.com/office/officeart/2008/layout/HorizontalMultiLevelHierarchy"/>
    <dgm:cxn modelId="{F6355287-2548-4E26-9062-5DE2672F6DDF}" type="presOf" srcId="{1D7D96D7-5DAD-4C32-8D2A-279F08D0C03E}" destId="{B588CAA6-A8F0-4FF5-8DBB-0FBA5FD3458D}" srcOrd="0" destOrd="0" presId="urn:microsoft.com/office/officeart/2008/layout/HorizontalMultiLevelHierarchy"/>
    <dgm:cxn modelId="{19D7988F-B29C-4FD5-95B2-87CA01F87310}" type="presOf" srcId="{F26AE951-01B0-46EB-8012-51A2CC0183FA}" destId="{CBA06A68-9CC0-494B-A59D-B9A94FD7E171}" srcOrd="1" destOrd="0" presId="urn:microsoft.com/office/officeart/2008/layout/HorizontalMultiLevelHierarchy"/>
    <dgm:cxn modelId="{AE39C314-6605-40F0-9DEB-9B1E5BC1ED4D}" type="presOf" srcId="{C382E4D8-09DE-4CE6-B0AB-53F04ACD638E}" destId="{0F9BA81E-5286-42E2-8127-EDE86A6066AD}" srcOrd="0" destOrd="0" presId="urn:microsoft.com/office/officeart/2008/layout/HorizontalMultiLevelHierarchy"/>
    <dgm:cxn modelId="{7B4CDF5A-9E49-40CB-9CC2-6AB9EB6866DE}" type="presOf" srcId="{17738AA3-B398-4348-83EA-8150B69F9829}" destId="{7E3B7631-625E-4017-9AEF-DE245698A663}" srcOrd="1" destOrd="0" presId="urn:microsoft.com/office/officeart/2008/layout/HorizontalMultiLevelHierarchy"/>
    <dgm:cxn modelId="{65681419-C1F7-4D5C-992C-CF0D62708B7D}" srcId="{24618D79-F035-4BB8-B305-D1610A5FE6C3}" destId="{8CB009A7-1E6C-4510-B533-C5BBC2E36621}" srcOrd="3" destOrd="0" parTransId="{4E36F1F4-F396-44E1-92BF-034903BF45C2}" sibTransId="{727FDA9D-A7F8-49AD-9937-C0851666EF59}"/>
    <dgm:cxn modelId="{3554EFEE-30B1-4592-93D9-4D1028048E22}" type="presOf" srcId="{2D87F776-BC6E-49D2-911B-FAC5D48B2864}" destId="{E7FBD8EC-61D5-4FB4-8B3B-6BD2F33CB743}" srcOrd="0" destOrd="0" presId="urn:microsoft.com/office/officeart/2008/layout/HorizontalMultiLevelHierarchy"/>
    <dgm:cxn modelId="{089BA6A0-911B-4278-AFAC-D6FDAF9490B0}" type="presOf" srcId="{97BA47C9-8434-4376-8EEB-131E287E2FBC}" destId="{F0406AC8-D29E-4AAE-8D79-81ADD1161F8E}" srcOrd="0" destOrd="0" presId="urn:microsoft.com/office/officeart/2008/layout/HorizontalMultiLevelHierarchy"/>
    <dgm:cxn modelId="{27D95483-7C0B-4423-A211-2B0FEEE1A766}" type="presOf" srcId="{220B0D7D-A114-46CB-AC62-0DD7B69CB2A5}" destId="{87262BC4-E4FE-48AC-A2D1-368A022353EF}" srcOrd="1" destOrd="0" presId="urn:microsoft.com/office/officeart/2008/layout/HorizontalMultiLevelHierarchy"/>
    <dgm:cxn modelId="{CA17241C-00CE-4826-A884-63F20DA380E3}" type="presOf" srcId="{45223CEF-2062-4EB1-8F83-B843D35DB482}" destId="{56F72032-84F7-4A4E-937D-DCAA83EC7BEA}" srcOrd="1" destOrd="0" presId="urn:microsoft.com/office/officeart/2008/layout/HorizontalMultiLevelHierarchy"/>
    <dgm:cxn modelId="{67635F9E-F0E2-489F-BB98-1CC87BAC6561}" srcId="{C113491C-9760-4F4D-B5AB-CF04066DB5FA}" destId="{A2077BE8-6918-4015-920F-438E6CA2DAB0}" srcOrd="0" destOrd="0" parTransId="{FE67A6BD-DA54-4553-85B0-22E1C79A93F1}" sibTransId="{41022F0F-DD6B-4446-9CC7-5977BAF15AC3}"/>
    <dgm:cxn modelId="{2B9636DC-0C59-4971-91AA-8720541921F4}" type="presOf" srcId="{2A188877-0D43-44C5-A2DA-FFAAE6536725}" destId="{2678FE06-35B7-4C3A-AA0C-5FBE6190E0A4}" srcOrd="0" destOrd="0" presId="urn:microsoft.com/office/officeart/2008/layout/HorizontalMultiLevelHierarchy"/>
    <dgm:cxn modelId="{D6EC2D02-7BF7-4672-BBE1-5B4AEC31EB0F}" type="presOf" srcId="{B1890FF4-C5C2-4575-87B0-1F19B9970771}" destId="{6A401CE8-9D9E-4BC6-B2EB-1715B789FF44}" srcOrd="0" destOrd="0" presId="urn:microsoft.com/office/officeart/2008/layout/HorizontalMultiLevelHierarchy"/>
    <dgm:cxn modelId="{C2AFE1F9-099B-483D-BDD9-42702A1CF8BE}" type="presOf" srcId="{E158F1E1-5D06-4342-99F2-84F76D046356}" destId="{8868DE2B-245E-4D99-9B71-80B41D23F6EB}" srcOrd="0" destOrd="0" presId="urn:microsoft.com/office/officeart/2008/layout/HorizontalMultiLevelHierarchy"/>
    <dgm:cxn modelId="{CCD6CDBF-6E56-44D2-A519-63783C790816}" type="presOf" srcId="{68343382-04AA-4B32-A804-97A9036AAE95}" destId="{34809B87-CAF7-4ADF-AAE5-51877CDEAC83}" srcOrd="1" destOrd="0" presId="urn:microsoft.com/office/officeart/2008/layout/HorizontalMultiLevelHierarchy"/>
    <dgm:cxn modelId="{9A9BBF89-4C69-4962-9309-8404832C8FF4}" type="presOf" srcId="{D7878AE5-0C82-4BD8-A95E-4883326AFE2C}" destId="{98FE3800-6DCB-469A-8DD5-0CF7DE25D9C5}" srcOrd="0" destOrd="0" presId="urn:microsoft.com/office/officeart/2008/layout/HorizontalMultiLevelHierarchy"/>
    <dgm:cxn modelId="{A28A5C8F-8E6B-4995-8BBF-7F3A8F604677}" type="presOf" srcId="{9F699F1A-4911-4716-8637-2AEA27E02E0A}" destId="{7542D3DE-E771-402F-B15D-91D287391156}" srcOrd="0" destOrd="0" presId="urn:microsoft.com/office/officeart/2008/layout/HorizontalMultiLevelHierarchy"/>
    <dgm:cxn modelId="{E35C9CDF-DD24-4369-A659-390FF9C09171}" type="presOf" srcId="{FD84E37D-A64D-46EE-AF24-AD8F16AA8757}" destId="{7CA37AA2-DE4B-4C00-9A51-A75CD04C2251}" srcOrd="1" destOrd="0" presId="urn:microsoft.com/office/officeart/2008/layout/HorizontalMultiLevelHierarchy"/>
    <dgm:cxn modelId="{0D637682-9086-4E94-B64F-58401D009302}" type="presOf" srcId="{1E3D6AA9-5295-4F27-AB94-3403D19441C2}" destId="{A03DCDC6-1987-44E8-9DC4-38A84634883E}" srcOrd="1" destOrd="0" presId="urn:microsoft.com/office/officeart/2008/layout/HorizontalMultiLevelHierarchy"/>
    <dgm:cxn modelId="{D77F88B9-DBA2-4AFE-A986-D1EED8701002}" type="presOf" srcId="{F4C4C23C-19FA-44D2-8DFC-EB6F51A5A99C}" destId="{A69EC09E-A177-4EBD-8101-80BEF4D26A1C}" srcOrd="1" destOrd="0" presId="urn:microsoft.com/office/officeart/2008/layout/HorizontalMultiLevelHierarchy"/>
    <dgm:cxn modelId="{8D6A8E44-363A-49F5-94E6-9C89DF640616}" srcId="{9F699F1A-4911-4716-8637-2AEA27E02E0A}" destId="{38337872-502C-4CFA-9173-A48ADCDE4636}" srcOrd="0" destOrd="0" parTransId="{867F8D26-E7E2-48E1-B53E-A3360DD6B285}" sibTransId="{1A33694D-2EA3-4E38-B6B0-968AE78123CD}"/>
    <dgm:cxn modelId="{68043801-AF52-4306-82B8-30EC4E8D2719}" type="presOf" srcId="{521F6C02-0EF5-447D-8AA2-BF88EAA60CD9}" destId="{C7BEC84B-CDF3-4162-BB1F-5D365C869DB9}" srcOrd="1" destOrd="0" presId="urn:microsoft.com/office/officeart/2008/layout/HorizontalMultiLevelHierarchy"/>
    <dgm:cxn modelId="{09D00018-43D3-411A-B911-8B6B9F29CF9F}" srcId="{E68F0B62-E6B2-4722-93B8-7F5BAAA76177}" destId="{71900492-8F78-43BF-B820-D971D2520705}" srcOrd="0" destOrd="0" parTransId="{97BA47C9-8434-4376-8EEB-131E287E2FBC}" sibTransId="{A39DE3A8-73D5-4742-A455-3D89D2D2DACB}"/>
    <dgm:cxn modelId="{0659A09B-8691-49B9-A692-1E7DB729D906}" srcId="{C1474F6A-2D9F-45AD-A289-4B24A60FEB7C}" destId="{DA7F9056-3124-49BB-A764-713747592862}" srcOrd="0" destOrd="0" parTransId="{86BB5A29-CF54-481B-825E-CA5994A02CA2}" sibTransId="{35FA8EA8-9876-4306-8E19-8547A9F322CC}"/>
    <dgm:cxn modelId="{036179DD-28A6-4F9A-BE9A-3447496A93CB}" srcId="{C382E4D8-09DE-4CE6-B0AB-53F04ACD638E}" destId="{23D6A3CA-05AB-4B53-8CF4-2D1232675FC1}" srcOrd="0" destOrd="0" parTransId="{0660EDB2-E8DF-4F5E-9728-E62C92EEA43B}" sibTransId="{6090AD2B-1C83-4A11-92AF-971B53F32203}"/>
    <dgm:cxn modelId="{B00E81AC-7E6C-4B7F-8985-B627FC885FA0}" type="presOf" srcId="{9FFACC3D-DB4F-4996-9F10-63DE7345E049}" destId="{D91558A1-49B7-43D4-8FCE-19BD82639143}" srcOrd="0" destOrd="0" presId="urn:microsoft.com/office/officeart/2008/layout/HorizontalMultiLevelHierarchy"/>
    <dgm:cxn modelId="{72D84DD4-BBA9-415F-BCAE-9CE8DDAE6F7B}" type="presOf" srcId="{D7878AE5-0C82-4BD8-A95E-4883326AFE2C}" destId="{53514691-92FF-4C7A-90CE-30211DAE4850}" srcOrd="1" destOrd="0" presId="urn:microsoft.com/office/officeart/2008/layout/HorizontalMultiLevelHierarchy"/>
    <dgm:cxn modelId="{B88C3EEC-6A47-4877-B483-CC05E2185AEF}" srcId="{F59C910E-CF1B-4E0D-A198-27C822DE7968}" destId="{9F699F1A-4911-4716-8637-2AEA27E02E0A}" srcOrd="3" destOrd="0" parTransId="{1B8B188A-305B-48E5-A370-1522D1329E97}" sibTransId="{C3967883-1BC6-4663-95CD-258D556E7F5F}"/>
    <dgm:cxn modelId="{710F48BA-DBAA-46C0-BD8C-1E8647434618}" type="presOf" srcId="{15E87D73-3A11-4510-8DDF-35A0FE449DF7}" destId="{CB263898-A0BA-4F59-B6AE-C2F2803780EA}" srcOrd="1" destOrd="0" presId="urn:microsoft.com/office/officeart/2008/layout/HorizontalMultiLevelHierarchy"/>
    <dgm:cxn modelId="{6D52E612-6880-45EF-975F-679D84D7CA76}" type="presOf" srcId="{A389B0E6-F054-4E7F-ABF4-5B07B95D8E3A}" destId="{A25B718F-BE77-4AFF-8B05-DFCE7C7BB339}" srcOrd="0" destOrd="0" presId="urn:microsoft.com/office/officeart/2008/layout/HorizontalMultiLevelHierarchy"/>
    <dgm:cxn modelId="{F75146DA-5FC6-49DC-9C75-8A4BFA4ADB52}" type="presOf" srcId="{23D6A3CA-05AB-4B53-8CF4-2D1232675FC1}" destId="{04B2DED0-5F14-4D64-82FE-F841A48E66F1}" srcOrd="0" destOrd="0" presId="urn:microsoft.com/office/officeart/2008/layout/HorizontalMultiLevelHierarchy"/>
    <dgm:cxn modelId="{4B9AE382-9F55-4540-9661-0319EB800281}" type="presOf" srcId="{47F30B73-B2FF-4C6C-9685-437CD0B3D870}" destId="{BDBD4F54-CA0C-4565-AED8-5E052E224C75}" srcOrd="1" destOrd="0" presId="urn:microsoft.com/office/officeart/2008/layout/HorizontalMultiLevelHierarchy"/>
    <dgm:cxn modelId="{3C30D75C-2610-4F4E-A0B1-F91261BF1822}" srcId="{0C3D20BE-4922-42E8-A27A-DB91BDFC7A1A}" destId="{A680FA5B-D14D-457C-93B4-6F706ECCACE8}" srcOrd="0" destOrd="0" parTransId="{275D7A4C-ED4F-4FDC-997E-8183A65FD0B2}" sibTransId="{BC1E1CAE-D05F-47E3-86C3-21F5EAF939C5}"/>
    <dgm:cxn modelId="{0F0A23DD-41DF-43A4-81B7-233EC588CC9E}" type="presOf" srcId="{6ECA790B-7959-4670-801F-804FADD17762}" destId="{805D3116-9416-4D82-A761-B05ED0B25BA3}" srcOrd="0" destOrd="0" presId="urn:microsoft.com/office/officeart/2008/layout/HorizontalMultiLevelHierarchy"/>
    <dgm:cxn modelId="{8D94A893-B25C-4EF6-A3DB-1D4784CA9650}" type="presOf" srcId="{029BB281-40B6-49B8-A8E3-5A69C0ECF2BD}" destId="{FFC28B2E-A81E-414C-AD15-38D8459C3051}" srcOrd="0" destOrd="0" presId="urn:microsoft.com/office/officeart/2008/layout/HorizontalMultiLevelHierarchy"/>
    <dgm:cxn modelId="{CCFDA8DD-A44A-4EDF-80B5-311BF1D4EB26}" srcId="{38A60FE5-22F9-4AE6-ADC0-39AB60F197BE}" destId="{77D6ADE1-8D06-4BD6-83C8-60A3E152DEAF}" srcOrd="0" destOrd="0" parTransId="{4A8F6ED3-B003-4D89-8778-34893E1F9014}" sibTransId="{F69808B7-222B-4A24-8B37-1094E3897B4B}"/>
    <dgm:cxn modelId="{C1185F38-F74F-4A6B-AC44-F17B66A66879}" srcId="{6ECA790B-7959-4670-801F-804FADD17762}" destId="{64BE5847-D36D-408E-B29A-28B31AB9F6C2}" srcOrd="0" destOrd="0" parTransId="{15E87D73-3A11-4510-8DDF-35A0FE449DF7}" sibTransId="{4BE7D553-66DB-4A49-BE1A-4CC15C713588}"/>
    <dgm:cxn modelId="{6EF1132A-DD1A-4F32-91C0-F45BCE27B46F}" type="presOf" srcId="{0C3D20BE-4922-42E8-A27A-DB91BDFC7A1A}" destId="{F691B2BB-C0BD-4A2D-AB9B-63C8365C48A2}" srcOrd="0" destOrd="0" presId="urn:microsoft.com/office/officeart/2008/layout/HorizontalMultiLevelHierarchy"/>
    <dgm:cxn modelId="{D916B18E-8856-4FD7-A025-E23D12A1DED6}" type="presOf" srcId="{9072E0C9-ADCF-4E1E-A6E4-43802366C1E3}" destId="{C2AD5846-0C71-42D8-B32C-B5FE9AF57EEB}" srcOrd="1" destOrd="0" presId="urn:microsoft.com/office/officeart/2008/layout/HorizontalMultiLevelHierarchy"/>
    <dgm:cxn modelId="{5C543F24-6C3D-4084-86F5-B32B32D60F94}" type="presOf" srcId="{34C1324E-E921-4A1D-8894-FD0AAE7F3935}" destId="{3831EA75-2329-4FE7-AE4A-99F48B7CE663}" srcOrd="0" destOrd="0" presId="urn:microsoft.com/office/officeart/2008/layout/HorizontalMultiLevelHierarchy"/>
    <dgm:cxn modelId="{1847334E-DFCF-4A45-9DD4-66CD25F662BC}" type="presOf" srcId="{D3BCE600-2582-45E7-A1B0-20AF84397E4D}" destId="{92A0E2D3-263F-4E97-8B34-0CFFF98747F1}" srcOrd="0" destOrd="0" presId="urn:microsoft.com/office/officeart/2008/layout/HorizontalMultiLevelHierarchy"/>
    <dgm:cxn modelId="{D593F3EB-4BCF-4F6A-971E-333E494102EF}" srcId="{42C93D1C-A201-4C99-B461-94124DCBD1A2}" destId="{84BBF6E6-E970-4A4A-8DC0-1A92A6A06EA4}" srcOrd="0" destOrd="0" parTransId="{47F30B73-B2FF-4C6C-9685-437CD0B3D870}" sibTransId="{E5B14F34-84AC-4FD2-864C-B6D803AB04E7}"/>
    <dgm:cxn modelId="{4D7B9024-65C4-4E79-B97F-F1CF6A897ECC}" srcId="{15689266-B377-4FCF-AA5E-74EFFD16148C}" destId="{34C1324E-E921-4A1D-8894-FD0AAE7F3935}" srcOrd="0" destOrd="0" parTransId="{AFE215A8-CCB0-48D6-974C-3356EF0D40F2}" sibTransId="{79F27A05-5EBF-4551-8F01-FB81C644891D}"/>
    <dgm:cxn modelId="{F7A398DB-BA50-4F81-9DE8-DA6F89943514}" srcId="{24618D79-F035-4BB8-B305-D1610A5FE6C3}" destId="{96EE9FB7-A42D-4D8C-AF6E-9597C2CF9D4A}" srcOrd="10" destOrd="0" parTransId="{52161A3C-F55F-4965-853D-C3F6DBCF6B5D}" sibTransId="{429A7459-1493-4F9E-8AF2-4D7D840EA049}"/>
    <dgm:cxn modelId="{7D483DF7-C9C7-41F3-924D-FEE4D5A5F22D}" type="presOf" srcId="{1F405A76-EC51-499E-9E2F-56C1BCCAE20B}" destId="{AB89F17E-67A0-43DD-B983-02687368BDCE}" srcOrd="0" destOrd="0" presId="urn:microsoft.com/office/officeart/2008/layout/HorizontalMultiLevelHierarchy"/>
    <dgm:cxn modelId="{EB669A3C-76CA-47AC-83F9-8F0705CD397F}" type="presOf" srcId="{47F30B73-B2FF-4C6C-9685-437CD0B3D870}" destId="{843BD357-B5D4-4D90-AB87-71B28B779A41}" srcOrd="0" destOrd="0" presId="urn:microsoft.com/office/officeart/2008/layout/HorizontalMultiLevelHierarchy"/>
    <dgm:cxn modelId="{4020B1A0-9B16-4B00-8C08-32B92F7CABA3}" srcId="{7E81EE1F-9973-4249-A3E6-5EA868C0F8D1}" destId="{08726E0D-0FEA-47AA-82E5-DB8A27D086CF}" srcOrd="0" destOrd="0" parTransId="{45223CEF-2062-4EB1-8F83-B843D35DB482}" sibTransId="{75F900D1-B8D6-417B-915E-C17110073AF6}"/>
    <dgm:cxn modelId="{186AC2AE-4B8B-4672-9C24-B13332448B4E}" type="presOf" srcId="{4D02D88C-1F09-487E-A29F-3248FA243383}" destId="{4414A265-92B5-453F-809A-FB204BAA967F}" srcOrd="0" destOrd="0" presId="urn:microsoft.com/office/officeart/2008/layout/HorizontalMultiLevelHierarchy"/>
    <dgm:cxn modelId="{F0E26FE3-C55E-4D67-90C3-56A96EFB76A7}" type="presOf" srcId="{41F04DDC-7410-4083-8DA9-4B82E158F015}" destId="{F581275C-932D-4292-85D6-7095B39211AF}" srcOrd="0" destOrd="0" presId="urn:microsoft.com/office/officeart/2008/layout/HorizontalMultiLevelHierarchy"/>
    <dgm:cxn modelId="{4EEE5909-84CE-4EF7-90B6-88A77A0C5D36}" srcId="{BA04BD51-81F6-45E9-81DE-6ACBB16895E2}" destId="{C113491C-9760-4F4D-B5AB-CF04066DB5FA}" srcOrd="0" destOrd="0" parTransId="{D9479672-9DCF-4BD8-9A03-D8505AD81350}" sibTransId="{2DBAB5D9-224D-4C35-A308-FA86AC2F77A3}"/>
    <dgm:cxn modelId="{EF9A4D60-EBD7-46C0-AA3D-ECED63BEB43E}" type="presOf" srcId="{29B9FBED-1029-4232-B342-78790A649FD9}" destId="{A40A8244-0A2E-476D-BAEB-3331EC76EEE4}" srcOrd="0" destOrd="0" presId="urn:microsoft.com/office/officeart/2008/layout/HorizontalMultiLevelHierarchy"/>
    <dgm:cxn modelId="{9555A4D7-BBBF-49E2-9C73-B66E7C2AA081}" srcId="{38337872-502C-4CFA-9173-A48ADCDE4636}" destId="{2D87F776-BC6E-49D2-911B-FAC5D48B2864}" srcOrd="0" destOrd="0" parTransId="{FF4F6161-1389-40E4-8376-098657E4FF94}" sibTransId="{72CBE1C3-175C-4949-929C-881DC240D833}"/>
    <dgm:cxn modelId="{B58FBDF2-E1F3-46C8-8288-C4132AD6085E}" type="presOf" srcId="{C113491C-9760-4F4D-B5AB-CF04066DB5FA}" destId="{A00C41FE-A43D-43EB-A3E6-0B7BA3558E48}" srcOrd="0" destOrd="0" presId="urn:microsoft.com/office/officeart/2008/layout/HorizontalMultiLevelHierarchy"/>
    <dgm:cxn modelId="{C851909F-F194-4966-96AF-73442AFD2E0D}" srcId="{73123E37-8F15-477D-B4CC-3C301953762F}" destId="{E8DD1B72-3B70-475D-ACA6-51C99EB16659}" srcOrd="0" destOrd="0" parTransId="{9072E0C9-ADCF-4E1E-A6E4-43802366C1E3}" sibTransId="{99DA98EC-4885-4DB5-AC52-76F3A8217553}"/>
    <dgm:cxn modelId="{B3DF629E-A67D-4FB8-AC10-AB115B4ECCD9}" type="presOf" srcId="{8CB009A7-1E6C-4510-B533-C5BBC2E36621}" destId="{3AF8C1BB-4AE6-4C5D-A1CA-162847526BE6}" srcOrd="0" destOrd="0" presId="urn:microsoft.com/office/officeart/2008/layout/HorizontalMultiLevelHierarchy"/>
    <dgm:cxn modelId="{F2CC099B-E0CC-4A34-A312-DC1B2BF1D80F}" type="presOf" srcId="{4BCB5164-71F9-4CEB-B58F-742A845652F9}" destId="{B0F0DEF8-4302-4824-950A-860AABED1B5A}" srcOrd="0" destOrd="0" presId="urn:microsoft.com/office/officeart/2008/layout/HorizontalMultiLevelHierarchy"/>
    <dgm:cxn modelId="{2691C808-CDD8-4EF3-8325-18682F91A649}" srcId="{24618D79-F035-4BB8-B305-D1610A5FE6C3}" destId="{DC73B517-DB3C-4876-B923-4A814E58C4A9}" srcOrd="1" destOrd="0" parTransId="{0F848211-B1CF-4529-840E-6EE2C04ECEC9}" sibTransId="{62EFCCFC-0E90-4220-9990-F9E0A1AABE1C}"/>
    <dgm:cxn modelId="{7A8CF562-66D4-4351-B50B-2E4BAA29A74E}" type="presOf" srcId="{7E81EE1F-9973-4249-A3E6-5EA868C0F8D1}" destId="{661B60E0-8125-4A31-A606-FBCFE201A9CC}" srcOrd="0" destOrd="0" presId="urn:microsoft.com/office/officeart/2008/layout/HorizontalMultiLevelHierarchy"/>
    <dgm:cxn modelId="{953AE09D-9443-4723-A4A6-52CD12706D46}" type="presOf" srcId="{74D9FC78-1CDE-442B-92BD-2299F094F4A5}" destId="{D9EFB936-2FA5-4647-9256-49CED53499A1}" srcOrd="1" destOrd="0" presId="urn:microsoft.com/office/officeart/2008/layout/HorizontalMultiLevelHierarchy"/>
    <dgm:cxn modelId="{DFE6858F-FCA7-4786-B612-6B4C12644BEA}" type="presOf" srcId="{7CC8B279-6DD9-4345-AE66-B52173D0A921}" destId="{FC371A65-CBC6-4B52-95FA-42C06ACBC0CD}" srcOrd="0" destOrd="0" presId="urn:microsoft.com/office/officeart/2008/layout/HorizontalMultiLevelHierarchy"/>
    <dgm:cxn modelId="{7C420BE5-2D94-4787-AA4E-91DF953A6A64}" type="presOf" srcId="{15689266-B377-4FCF-AA5E-74EFFD16148C}" destId="{A2BBBE51-9942-466E-886E-58A9FE7FFF17}" srcOrd="0" destOrd="0" presId="urn:microsoft.com/office/officeart/2008/layout/HorizontalMultiLevelHierarchy"/>
    <dgm:cxn modelId="{8BFD930C-4305-44F5-8A76-370704239B28}" type="presOf" srcId="{CF3E06F7-8C14-4762-B073-113134721BB1}" destId="{14D1678A-142F-412A-BB3E-870FAFB4D610}" srcOrd="0" destOrd="0" presId="urn:microsoft.com/office/officeart/2008/layout/HorizontalMultiLevelHierarchy"/>
    <dgm:cxn modelId="{0FE376A9-F1E4-48C6-9D82-014D89E13709}" type="presOf" srcId="{CE574968-82F9-48FD-ACAD-4AAAB46E1743}" destId="{1CA2D642-1A8D-46AB-93ED-557EF597E6C5}" srcOrd="0" destOrd="0" presId="urn:microsoft.com/office/officeart/2008/layout/HorizontalMultiLevelHierarchy"/>
    <dgm:cxn modelId="{1F662FAD-92F0-44DC-89BF-4EB5991CB019}" type="presOf" srcId="{73123E37-8F15-477D-B4CC-3C301953762F}" destId="{E2589FED-21CC-4051-8C0F-9D01E41E5088}" srcOrd="0" destOrd="0" presId="urn:microsoft.com/office/officeart/2008/layout/HorizontalMultiLevelHierarchy"/>
    <dgm:cxn modelId="{2FBFC306-F202-4931-96A4-ECBB1BF61416}" type="presOf" srcId="{C5D47A28-887E-43F2-90FB-A5C10387C407}" destId="{F149A8E6-FA17-4175-90E9-AD70E1A600C6}" srcOrd="0" destOrd="0" presId="urn:microsoft.com/office/officeart/2008/layout/HorizontalMultiLevelHierarchy"/>
    <dgm:cxn modelId="{31460125-8AF3-499C-861D-3CE09720B8DB}" type="presOf" srcId="{45223CEF-2062-4EB1-8F83-B843D35DB482}" destId="{68399CDC-193C-455F-BBC9-229E7056C8D2}" srcOrd="0" destOrd="0" presId="urn:microsoft.com/office/officeart/2008/layout/HorizontalMultiLevelHierarchy"/>
    <dgm:cxn modelId="{70686F14-1070-4FBA-86ED-18DE54B5B940}" type="presOf" srcId="{AFE215A8-CCB0-48D6-974C-3356EF0D40F2}" destId="{5BFA4130-400C-4FCE-859B-C89CAA7ED1E5}" srcOrd="1" destOrd="0" presId="urn:microsoft.com/office/officeart/2008/layout/HorizontalMultiLevelHierarchy"/>
    <dgm:cxn modelId="{365FB8D8-0148-4FA6-B528-B0EC2868F1A6}" type="presOf" srcId="{FF4F6161-1389-40E4-8376-098657E4FF94}" destId="{BBAA5BC8-5C49-407B-8CAD-1BDC67486A0B}" srcOrd="0" destOrd="0" presId="urn:microsoft.com/office/officeart/2008/layout/HorizontalMultiLevelHierarchy"/>
    <dgm:cxn modelId="{C2051AE3-5401-4AA5-9B0B-50E0C070A901}" type="presOf" srcId="{08487D7B-E2EF-4611-85D4-0923003AFA5F}" destId="{7D98EC23-B0B1-4493-8DD0-F81E25526966}" srcOrd="1" destOrd="0" presId="urn:microsoft.com/office/officeart/2008/layout/HorizontalMultiLevelHierarchy"/>
    <dgm:cxn modelId="{AA024BCA-EF1E-432E-9117-B3458EEC4E0B}" type="presOf" srcId="{D9479672-9DCF-4BD8-9A03-D8505AD81350}" destId="{3A2B4EEF-B0EC-4AB4-94DE-78F942C12D6F}" srcOrd="0" destOrd="0" presId="urn:microsoft.com/office/officeart/2008/layout/HorizontalMultiLevelHierarchy"/>
    <dgm:cxn modelId="{1198968D-6069-4DAA-8A05-879007CE7B8D}" type="presOf" srcId="{FE67A6BD-DA54-4553-85B0-22E1C79A93F1}" destId="{F80D805D-4EDF-4992-A506-FFB0E7BBE521}" srcOrd="0" destOrd="0" presId="urn:microsoft.com/office/officeart/2008/layout/HorizontalMultiLevelHierarchy"/>
    <dgm:cxn modelId="{BF69DA84-46CC-46EC-A1A4-9E5464C04E01}" type="presOf" srcId="{B64C4306-6E25-4938-85A6-1235A4F83493}" destId="{13876B7E-B421-4AC1-A230-BBAF7D75D00C}" srcOrd="0" destOrd="0" presId="urn:microsoft.com/office/officeart/2008/layout/HorizontalMultiLevelHierarchy"/>
    <dgm:cxn modelId="{0DE2DDFD-428D-4E45-9A08-A109286B7E2F}" type="presOf" srcId="{C5BD45B2-2A6A-480A-A171-F9628DBFBC5C}" destId="{32542D8B-A41E-4D81-AB98-F330A579BB0B}" srcOrd="0" destOrd="0" presId="urn:microsoft.com/office/officeart/2008/layout/HorizontalMultiLevelHierarchy"/>
    <dgm:cxn modelId="{61505A86-35A6-4CD8-9B30-CE70DEE6AF5F}" type="presOf" srcId="{632040CC-B13E-46E3-A662-4E4AFF8FCD92}" destId="{D2155BEB-B2F4-4DA4-ACAE-A05BF49B3938}" srcOrd="1" destOrd="0" presId="urn:microsoft.com/office/officeart/2008/layout/HorizontalMultiLevelHierarchy"/>
    <dgm:cxn modelId="{E5BA5E30-938A-4228-83E2-7A4D27B4A1FD}" type="presOf" srcId="{77D6ADE1-8D06-4BD6-83C8-60A3E152DEAF}" destId="{6A00195E-E8FA-46D9-B8BB-E9926B5BD52B}" srcOrd="0" destOrd="0" presId="urn:microsoft.com/office/officeart/2008/layout/HorizontalMultiLevelHierarchy"/>
    <dgm:cxn modelId="{3989CBB4-BABE-47F5-ACDE-C71D06443231}" srcId="{1F405A76-EC51-499E-9E2F-56C1BCCAE20B}" destId="{4BCB5164-71F9-4CEB-B58F-742A845652F9}" srcOrd="0" destOrd="0" parTransId="{17738AA3-B398-4348-83EA-8150B69F9829}" sibTransId="{AA81DBFA-BE86-4451-9828-D25201BFC9BB}"/>
    <dgm:cxn modelId="{75242B6A-5AF4-4404-8B4F-ED59D607CAC5}" type="presOf" srcId="{04C383B2-8B6A-4C54-A07B-4DE99DF8CBA6}" destId="{AAD87DAC-FAAD-427E-9737-CF0B410D7CCA}" srcOrd="1" destOrd="0" presId="urn:microsoft.com/office/officeart/2008/layout/HorizontalMultiLevelHierarchy"/>
    <dgm:cxn modelId="{5C47BF43-0B71-4567-B2BB-CFDB3D97506B}" type="presOf" srcId="{3441090D-8CB3-4E3E-9809-290D80088F41}" destId="{B9724876-C393-460B-90C5-86E009E45F3F}" srcOrd="1" destOrd="0" presId="urn:microsoft.com/office/officeart/2008/layout/HorizontalMultiLevelHierarchy"/>
    <dgm:cxn modelId="{CD8545B4-F320-4221-8147-E96705971729}" type="presOf" srcId="{9FFACC3D-DB4F-4996-9F10-63DE7345E049}" destId="{FDA80943-7373-44E1-B99E-5137169573C6}" srcOrd="1" destOrd="0" presId="urn:microsoft.com/office/officeart/2008/layout/HorizontalMultiLevelHierarchy"/>
    <dgm:cxn modelId="{F5C40B50-C942-4872-A45F-27FD8EA7F2CC}" type="presOf" srcId="{DA7F9056-3124-49BB-A764-713747592862}" destId="{5CDF0496-0645-40DB-BC7B-EFD292C780D8}" srcOrd="0" destOrd="0" presId="urn:microsoft.com/office/officeart/2008/layout/HorizontalMultiLevelHierarchy"/>
    <dgm:cxn modelId="{8C1E9E08-FE2E-4F21-B921-9A4E3145AF4A}" type="presOf" srcId="{1B8B188A-305B-48E5-A370-1522D1329E97}" destId="{2DBB7DA0-94B2-4528-908C-6A63F6DF5D6F}" srcOrd="1" destOrd="0" presId="urn:microsoft.com/office/officeart/2008/layout/HorizontalMultiLevelHierarchy"/>
    <dgm:cxn modelId="{5ED848E6-7A21-4588-B9B4-D1AFCAC5D4C0}" type="presOf" srcId="{1B8B188A-305B-48E5-A370-1522D1329E97}" destId="{E8C42BC8-5033-461B-849D-D2D4A1F34883}" srcOrd="0" destOrd="0" presId="urn:microsoft.com/office/officeart/2008/layout/HorizontalMultiLevelHierarchy"/>
    <dgm:cxn modelId="{AE28316F-D75B-459C-A465-2C57A2DB1572}" type="presOf" srcId="{C85AD525-7923-4136-B451-A601B5083785}" destId="{6C07E2B3-7181-4CA6-ACF0-90ED5E4ED048}" srcOrd="1" destOrd="0" presId="urn:microsoft.com/office/officeart/2008/layout/HorizontalMultiLevelHierarchy"/>
    <dgm:cxn modelId="{B8C7FC1C-9F45-430A-BDF5-05FB1195B161}" type="presOf" srcId="{9AD15565-4375-4071-A104-8E7726B7D3A4}" destId="{11658841-F139-469A-AD0F-B9BDA680A110}" srcOrd="0" destOrd="0" presId="urn:microsoft.com/office/officeart/2008/layout/HorizontalMultiLevelHierarchy"/>
    <dgm:cxn modelId="{67F27DA7-7B5C-45F9-B563-83B1001EDDBE}" srcId="{132308BB-1A09-4D2B-A22E-38AAE5928CE1}" destId="{489E2CE2-4B6F-4B31-B447-D0964ADFBC78}" srcOrd="0" destOrd="0" parTransId="{04C383B2-8B6A-4C54-A07B-4DE99DF8CBA6}" sibTransId="{0AE03431-74CA-4F7A-811D-CBC5E2C02123}"/>
    <dgm:cxn modelId="{BAF04075-CDC7-4507-B599-103D264D1489}" type="presOf" srcId="{136DC1BE-DB24-4CB2-B4B7-967DEF1CFA13}" destId="{D12DB4DE-F04F-47EB-9739-9761631873B0}" srcOrd="0" destOrd="0" presId="urn:microsoft.com/office/officeart/2008/layout/HorizontalMultiLevelHierarchy"/>
    <dgm:cxn modelId="{62DC81C5-974E-4ECE-8C91-E7F97682373F}" type="presOf" srcId="{AAB6BC87-0319-4591-999F-933A88AFF148}" destId="{8060FA56-7B7C-45B2-A2AC-8FECD02F607A}" srcOrd="0" destOrd="0" presId="urn:microsoft.com/office/officeart/2008/layout/HorizontalMultiLevelHierarchy"/>
    <dgm:cxn modelId="{4685EDE6-8B73-4E16-B6BE-286C611FA014}" type="presOf" srcId="{867F8D26-E7E2-48E1-B53E-A3360DD6B285}" destId="{2E916F31-F83D-49ED-897B-FCCB50D4B660}" srcOrd="1" destOrd="0" presId="urn:microsoft.com/office/officeart/2008/layout/HorizontalMultiLevelHierarchy"/>
    <dgm:cxn modelId="{F2D5F356-B1D4-4625-8833-4BA3C886EF28}" type="presOf" srcId="{63A8862C-D6B5-44EC-80E5-4A363D20930D}" destId="{B392C080-0966-457B-B609-861E60297131}" srcOrd="0" destOrd="0" presId="urn:microsoft.com/office/officeart/2008/layout/HorizontalMultiLevelHierarchy"/>
    <dgm:cxn modelId="{89651BE4-D46E-4D7D-A5E0-187628D3AE24}" type="presOf" srcId="{68343382-04AA-4B32-A804-97A9036AAE95}" destId="{6C6B06A4-8615-4706-80D7-CB2DE5022B27}" srcOrd="0" destOrd="0" presId="urn:microsoft.com/office/officeart/2008/layout/HorizontalMultiLevelHierarchy"/>
    <dgm:cxn modelId="{E723ADF1-D3CF-4A80-AFFF-1F6E8914AFA2}" type="presOf" srcId="{87488E42-02E1-46F0-8651-D6DA8FE593BE}" destId="{D91F3493-B334-4C61-A824-7A5620095744}" srcOrd="1" destOrd="0" presId="urn:microsoft.com/office/officeart/2008/layout/HorizontalMultiLevelHierarchy"/>
    <dgm:cxn modelId="{DE6124E5-880C-4FBB-B9ED-D1604AB6802F}" type="presOf" srcId="{83AAB93F-C23C-426A-A1B9-4E7FDEB40224}" destId="{44F777D2-1343-4D0A-B802-20E5382AE9F7}" srcOrd="1" destOrd="0" presId="urn:microsoft.com/office/officeart/2008/layout/HorizontalMultiLevelHierarchy"/>
    <dgm:cxn modelId="{B4839CDA-AF23-4A81-8F10-F3A0D61A7E3A}" type="presOf" srcId="{0F848211-B1CF-4529-840E-6EE2C04ECEC9}" destId="{86856A6C-BE46-41CC-BFE6-7CE5791C0B55}" srcOrd="0" destOrd="0" presId="urn:microsoft.com/office/officeart/2008/layout/HorizontalMultiLevelHierarchy"/>
    <dgm:cxn modelId="{D23907CE-EB79-4EB6-BDCA-2BDA96CFCCB1}" type="presOf" srcId="{9072E0C9-ADCF-4E1E-A6E4-43802366C1E3}" destId="{ACB70A87-B890-4C81-90D4-E47158146894}" srcOrd="0" destOrd="0" presId="urn:microsoft.com/office/officeart/2008/layout/HorizontalMultiLevelHierarchy"/>
    <dgm:cxn modelId="{0107F5A6-FA57-4915-900A-D137B61DC5A3}" type="presOf" srcId="{E5B3273A-06CB-439E-97C4-ED5203DE1195}" destId="{8F7DDE93-5270-4FAD-910E-23E27E425E66}" srcOrd="0" destOrd="0" presId="urn:microsoft.com/office/officeart/2008/layout/HorizontalMultiLevelHierarchy"/>
    <dgm:cxn modelId="{F816B7DA-3691-4F86-83BA-915AB4C97F60}" type="presOf" srcId="{937ACF26-5F68-46E5-9524-4652F6F51317}" destId="{3B8CB037-B07F-4B93-A57E-C37523B34EAF}" srcOrd="0" destOrd="0" presId="urn:microsoft.com/office/officeart/2008/layout/HorizontalMultiLevelHierarchy"/>
    <dgm:cxn modelId="{E23B81DA-32C0-497C-9F63-5607E46B2464}" type="presOf" srcId="{36BD0941-4F8F-45D8-9ACF-EBA10EB1BCFE}" destId="{E3020812-57EE-4297-B0B8-94A437397056}" srcOrd="0" destOrd="0" presId="urn:microsoft.com/office/officeart/2008/layout/HorizontalMultiLevelHierarchy"/>
    <dgm:cxn modelId="{80BC771A-A6D6-47BD-B933-E370FB02EEF1}" type="presOf" srcId="{F59598D5-7C26-40D2-983D-CF02ECAF6E13}" destId="{F8F430B5-F32E-4DBF-813B-EF51949A78E1}" srcOrd="0" destOrd="0" presId="urn:microsoft.com/office/officeart/2008/layout/HorizontalMultiLevelHierarchy"/>
    <dgm:cxn modelId="{0C86BD79-3C2A-4653-8451-93F0F76C8F0E}" type="presOf" srcId="{52161A3C-F55F-4965-853D-C3F6DBCF6B5D}" destId="{CCC0F0A2-3610-4C3D-9B1E-E24A69A2F98B}" srcOrd="0" destOrd="0" presId="urn:microsoft.com/office/officeart/2008/layout/HorizontalMultiLevelHierarchy"/>
    <dgm:cxn modelId="{B4DC1927-48B6-4128-83D4-3B1A46822FA5}" srcId="{2A188877-0D43-44C5-A2DA-FFAAE6536725}" destId="{DC09289B-F9FD-4D91-B24D-40D858C8C423}" srcOrd="0" destOrd="0" parTransId="{74D9FC78-1CDE-442B-92BD-2299F094F4A5}" sibTransId="{ECA0CD41-4DDE-4114-AF78-DF3020906287}"/>
    <dgm:cxn modelId="{0E00C8F6-363C-4D85-BFC6-59C636D7B209}" type="presOf" srcId="{C85AD525-7923-4136-B451-A601B5083785}" destId="{D6915B1A-F1CB-486B-88D5-C2C038B1C634}" srcOrd="0" destOrd="0" presId="urn:microsoft.com/office/officeart/2008/layout/HorizontalMultiLevelHierarchy"/>
    <dgm:cxn modelId="{CD33C4BE-AC82-4CBA-ACBE-CF3EB6B6E799}" type="presOf" srcId="{6BF9E528-AD5A-41B7-8AE5-AC4EB9D9F03C}" destId="{32F8F534-EA0E-4AF1-9E8E-4D94255235D4}" srcOrd="0" destOrd="0" presId="urn:microsoft.com/office/officeart/2008/layout/HorizontalMultiLevelHierarchy"/>
    <dgm:cxn modelId="{0CBF3DD0-F582-49EC-A4AB-8C7760D98898}" type="presOf" srcId="{F59C910E-CF1B-4E0D-A198-27C822DE7968}" destId="{01613C5A-8C42-4D04-9DC3-74B54DCA5405}" srcOrd="0" destOrd="0" presId="urn:microsoft.com/office/officeart/2008/layout/HorizontalMultiLevelHierarchy"/>
    <dgm:cxn modelId="{6F30511B-1D6B-49C0-B918-7A40D85E9AD1}" srcId="{C5D47A28-887E-43F2-90FB-A5C10387C407}" destId="{CDE53598-72DB-406C-8B00-2065F4798047}" srcOrd="0" destOrd="0" parTransId="{F4C4C23C-19FA-44D2-8DFC-EB6F51A5A99C}" sibTransId="{D57943F7-7DBB-41C1-8E75-E166A525627C}"/>
    <dgm:cxn modelId="{D9196EEE-5BDF-4DA2-A5F2-152727B88A51}" type="presOf" srcId="{E22685A5-47B2-47AF-8A75-BE6CEA00EBC1}" destId="{D21F4514-DCDC-4A68-BF8E-1A1E9D3E5C04}" srcOrd="0" destOrd="0" presId="urn:microsoft.com/office/officeart/2008/layout/HorizontalMultiLevelHierarchy"/>
    <dgm:cxn modelId="{C830A27B-1055-4F26-A3E9-917B7469FCA7}" srcId="{9F699F1A-4911-4716-8637-2AEA27E02E0A}" destId="{7CC8B279-6DD9-4345-AE66-B52173D0A921}" srcOrd="2" destOrd="0" parTransId="{D3BCE600-2582-45E7-A1B0-20AF84397E4D}" sibTransId="{A2A80C73-73C3-4A58-ADC3-7BB4CB34CA90}"/>
    <dgm:cxn modelId="{6D60D6E0-AB91-4A65-8205-41F246D0186B}" srcId="{E158F1E1-5D06-4342-99F2-84F76D046356}" destId="{38A60FE5-22F9-4AE6-ADC0-39AB60F197BE}" srcOrd="0" destOrd="0" parTransId="{521F6C02-0EF5-447D-8AA2-BF88EAA60CD9}" sibTransId="{DAC97D4B-93BA-47EE-A6E8-C3EA409E2A4E}"/>
    <dgm:cxn modelId="{E315F2B5-5CB3-4DDF-98A4-4544E3C350B1}" type="presOf" srcId="{901B2E02-FE0A-4D58-BBF4-5D15BF0B44EE}" destId="{7147AAD7-139B-4E1F-9B40-8E07B263D042}" srcOrd="0" destOrd="0" presId="urn:microsoft.com/office/officeart/2008/layout/HorizontalMultiLevelHierarchy"/>
    <dgm:cxn modelId="{D2AFE206-9D0E-40C4-9DA2-3052DC6DE7EF}" srcId="{8CB009A7-1E6C-4510-B533-C5BBC2E36621}" destId="{0C3D20BE-4922-42E8-A27A-DB91BDFC7A1A}" srcOrd="0" destOrd="0" parTransId="{CF3E06F7-8C14-4762-B073-113134721BB1}" sibTransId="{AE7EF367-AAC7-4C28-8B1A-2A1D588FFFF7}"/>
    <dgm:cxn modelId="{3F353CBE-3AFD-41D4-81C9-5453E3ACAF76}" type="presParOf" srcId="{23E986E1-11F2-4266-B8C7-690196A8C68D}" destId="{85541544-3E93-42DF-B5AB-7351F527C96E}" srcOrd="0" destOrd="0" presId="urn:microsoft.com/office/officeart/2008/layout/HorizontalMultiLevelHierarchy"/>
    <dgm:cxn modelId="{9CDED0DD-71ED-4D00-8685-D3BA281AE8DB}" type="presParOf" srcId="{85541544-3E93-42DF-B5AB-7351F527C96E}" destId="{01613C5A-8C42-4D04-9DC3-74B54DCA5405}" srcOrd="0" destOrd="0" presId="urn:microsoft.com/office/officeart/2008/layout/HorizontalMultiLevelHierarchy"/>
    <dgm:cxn modelId="{19E17234-BC50-4908-BF6E-15CD245E3650}" type="presParOf" srcId="{85541544-3E93-42DF-B5AB-7351F527C96E}" destId="{02EC30D3-A70D-4B7F-A808-0EA600F00206}" srcOrd="1" destOrd="0" presId="urn:microsoft.com/office/officeart/2008/layout/HorizontalMultiLevelHierarchy"/>
    <dgm:cxn modelId="{5E810A91-7337-49DD-870F-03F3688F4694}" type="presParOf" srcId="{02EC30D3-A70D-4B7F-A808-0EA600F00206}" destId="{D12DB4DE-F04F-47EB-9739-9761631873B0}" srcOrd="0" destOrd="0" presId="urn:microsoft.com/office/officeart/2008/layout/HorizontalMultiLevelHierarchy"/>
    <dgm:cxn modelId="{E12F2B5E-9883-49DF-8B36-BE0EF292681C}" type="presParOf" srcId="{D12DB4DE-F04F-47EB-9739-9761631873B0}" destId="{B5A0F415-C457-48AA-A84B-3B40025BD8CD}" srcOrd="0" destOrd="0" presId="urn:microsoft.com/office/officeart/2008/layout/HorizontalMultiLevelHierarchy"/>
    <dgm:cxn modelId="{55C7039D-E9B1-4E9F-82C8-B3F20BC924EC}" type="presParOf" srcId="{02EC30D3-A70D-4B7F-A808-0EA600F00206}" destId="{220A85E0-E41C-4F57-8B48-9963D39FCF4D}" srcOrd="1" destOrd="0" presId="urn:microsoft.com/office/officeart/2008/layout/HorizontalMultiLevelHierarchy"/>
    <dgm:cxn modelId="{76A5DE0E-F380-46E6-A345-EEC87B13367F}" type="presParOf" srcId="{220A85E0-E41C-4F57-8B48-9963D39FCF4D}" destId="{0F9BA81E-5286-42E2-8127-EDE86A6066AD}" srcOrd="0" destOrd="0" presId="urn:microsoft.com/office/officeart/2008/layout/HorizontalMultiLevelHierarchy"/>
    <dgm:cxn modelId="{31CAD80B-C199-427F-8923-03925A8F001E}" type="presParOf" srcId="{220A85E0-E41C-4F57-8B48-9963D39FCF4D}" destId="{C8729CA1-71CB-47ED-A123-C700EB727026}" srcOrd="1" destOrd="0" presId="urn:microsoft.com/office/officeart/2008/layout/HorizontalMultiLevelHierarchy"/>
    <dgm:cxn modelId="{C9C82573-D631-409F-A1F2-9315434916A3}" type="presParOf" srcId="{C8729CA1-71CB-47ED-A123-C700EB727026}" destId="{669BA50A-B068-463F-BAB6-2209819B6D8F}" srcOrd="0" destOrd="0" presId="urn:microsoft.com/office/officeart/2008/layout/HorizontalMultiLevelHierarchy"/>
    <dgm:cxn modelId="{3997715A-79A4-4351-92CB-63725F134D14}" type="presParOf" srcId="{669BA50A-B068-463F-BAB6-2209819B6D8F}" destId="{BE071881-643D-4FEF-A7D5-0A7A15DEF9A6}" srcOrd="0" destOrd="0" presId="urn:microsoft.com/office/officeart/2008/layout/HorizontalMultiLevelHierarchy"/>
    <dgm:cxn modelId="{6C1693D4-08A2-4EAE-BB05-54C439C3C322}" type="presParOf" srcId="{C8729CA1-71CB-47ED-A123-C700EB727026}" destId="{632C85E4-E05A-4549-B258-1D97B1B9F3AC}" srcOrd="1" destOrd="0" presId="urn:microsoft.com/office/officeart/2008/layout/HorizontalMultiLevelHierarchy"/>
    <dgm:cxn modelId="{8CB8AE41-D8FA-424A-92F6-00CD0D915E46}" type="presParOf" srcId="{632C85E4-E05A-4549-B258-1D97B1B9F3AC}" destId="{04B2DED0-5F14-4D64-82FE-F841A48E66F1}" srcOrd="0" destOrd="0" presId="urn:microsoft.com/office/officeart/2008/layout/HorizontalMultiLevelHierarchy"/>
    <dgm:cxn modelId="{C64CA01C-5A0C-4F75-B193-8B4C81117804}" type="presParOf" srcId="{632C85E4-E05A-4549-B258-1D97B1B9F3AC}" destId="{FBA8E70F-B20B-44DE-8078-341153DDA17F}" srcOrd="1" destOrd="0" presId="urn:microsoft.com/office/officeart/2008/layout/HorizontalMultiLevelHierarchy"/>
    <dgm:cxn modelId="{06B66224-928C-4F67-A9DA-C3941CE35B84}" type="presParOf" srcId="{FBA8E70F-B20B-44DE-8078-341153DDA17F}" destId="{3B8CB037-B07F-4B93-A57E-C37523B34EAF}" srcOrd="0" destOrd="0" presId="urn:microsoft.com/office/officeart/2008/layout/HorizontalMultiLevelHierarchy"/>
    <dgm:cxn modelId="{C3697FD9-471F-48B6-BD22-B4EBB20EAE83}" type="presParOf" srcId="{3B8CB037-B07F-4B93-A57E-C37523B34EAF}" destId="{03727494-5CFF-4D68-BCB8-719BE787822B}" srcOrd="0" destOrd="0" presId="urn:microsoft.com/office/officeart/2008/layout/HorizontalMultiLevelHierarchy"/>
    <dgm:cxn modelId="{A9F091C3-1FCF-4CF5-8F84-44CD0DF230A5}" type="presParOf" srcId="{FBA8E70F-B20B-44DE-8078-341153DDA17F}" destId="{B67EF309-A4D7-4AB8-8832-8A880301FBE8}" srcOrd="1" destOrd="0" presId="urn:microsoft.com/office/officeart/2008/layout/HorizontalMultiLevelHierarchy"/>
    <dgm:cxn modelId="{BB0D4FE0-2550-4B95-9BFF-E6C32E6DC343}" type="presParOf" srcId="{B67EF309-A4D7-4AB8-8832-8A880301FBE8}" destId="{A40A8244-0A2E-476D-BAEB-3331EC76EEE4}" srcOrd="0" destOrd="0" presId="urn:microsoft.com/office/officeart/2008/layout/HorizontalMultiLevelHierarchy"/>
    <dgm:cxn modelId="{1F34D5CB-9795-4FE1-9ECA-F6B40BB2ED7B}" type="presParOf" srcId="{B67EF309-A4D7-4AB8-8832-8A880301FBE8}" destId="{4B549E5B-8961-49E5-9B61-47D6F97BEFAC}" srcOrd="1" destOrd="0" presId="urn:microsoft.com/office/officeart/2008/layout/HorizontalMultiLevelHierarchy"/>
    <dgm:cxn modelId="{0E3C1387-D7F1-45E0-8B58-F1212BAD9CCC}" type="presParOf" srcId="{4B549E5B-8961-49E5-9B61-47D6F97BEFAC}" destId="{EB690FE3-3E9D-4F05-9D4B-13061A51A959}" srcOrd="0" destOrd="0" presId="urn:microsoft.com/office/officeart/2008/layout/HorizontalMultiLevelHierarchy"/>
    <dgm:cxn modelId="{1C97B4BB-C07F-4281-9DE7-83BA98BC9ED7}" type="presParOf" srcId="{EB690FE3-3E9D-4F05-9D4B-13061A51A959}" destId="{D2155BEB-B2F4-4DA4-ACAE-A05BF49B3938}" srcOrd="0" destOrd="0" presId="urn:microsoft.com/office/officeart/2008/layout/HorizontalMultiLevelHierarchy"/>
    <dgm:cxn modelId="{0A7C9350-9CE0-4702-B21A-0CBD13B6F290}" type="presParOf" srcId="{4B549E5B-8961-49E5-9B61-47D6F97BEFAC}" destId="{6533803A-7AEA-4D14-8F57-C633B987B643}" srcOrd="1" destOrd="0" presId="urn:microsoft.com/office/officeart/2008/layout/HorizontalMultiLevelHierarchy"/>
    <dgm:cxn modelId="{48324C41-20D7-4BCC-82F9-40A0903436D1}" type="presParOf" srcId="{6533803A-7AEA-4D14-8F57-C633B987B643}" destId="{793650E1-809F-4CAD-B06F-6C55824D4759}" srcOrd="0" destOrd="0" presId="urn:microsoft.com/office/officeart/2008/layout/HorizontalMultiLevelHierarchy"/>
    <dgm:cxn modelId="{22965780-7960-4C99-9C15-8E7CF7ECD04B}" type="presParOf" srcId="{6533803A-7AEA-4D14-8F57-C633B987B643}" destId="{C004B05E-E04E-435C-AADB-0EED54938BA1}" srcOrd="1" destOrd="0" presId="urn:microsoft.com/office/officeart/2008/layout/HorizontalMultiLevelHierarchy"/>
    <dgm:cxn modelId="{30D979EC-AE33-4D65-BE1F-2B57EFA08A27}" type="presParOf" srcId="{C8729CA1-71CB-47ED-A123-C700EB727026}" destId="{4414A265-92B5-453F-809A-FB204BAA967F}" srcOrd="2" destOrd="0" presId="urn:microsoft.com/office/officeart/2008/layout/HorizontalMultiLevelHierarchy"/>
    <dgm:cxn modelId="{F6FCA4C1-9BF4-4722-9320-BC23D089EB51}" type="presParOf" srcId="{4414A265-92B5-453F-809A-FB204BAA967F}" destId="{020D4D18-C975-4BC1-9C97-659B3D5F92C3}" srcOrd="0" destOrd="0" presId="urn:microsoft.com/office/officeart/2008/layout/HorizontalMultiLevelHierarchy"/>
    <dgm:cxn modelId="{86BE70F3-A943-4D65-B27C-D67CD1B796C8}" type="presParOf" srcId="{C8729CA1-71CB-47ED-A123-C700EB727026}" destId="{6E148540-FDF0-4539-8641-FAA452B3CCCB}" srcOrd="3" destOrd="0" presId="urn:microsoft.com/office/officeart/2008/layout/HorizontalMultiLevelHierarchy"/>
    <dgm:cxn modelId="{6FD59476-F1CB-4B77-B6F2-9959644B4936}" type="presParOf" srcId="{6E148540-FDF0-4539-8641-FAA452B3CCCB}" destId="{A3B67AAA-E3AA-4BD6-8603-946CE70EC04A}" srcOrd="0" destOrd="0" presId="urn:microsoft.com/office/officeart/2008/layout/HorizontalMultiLevelHierarchy"/>
    <dgm:cxn modelId="{99600B49-C318-45E1-84C5-23E3434452CF}" type="presParOf" srcId="{6E148540-FDF0-4539-8641-FAA452B3CCCB}" destId="{F902BA7A-5FEE-44C0-8B67-88D7A05C9AAE}" srcOrd="1" destOrd="0" presId="urn:microsoft.com/office/officeart/2008/layout/HorizontalMultiLevelHierarchy"/>
    <dgm:cxn modelId="{FA638BE8-4320-4006-B9D8-67167D28D9C4}" type="presParOf" srcId="{F902BA7A-5FEE-44C0-8B67-88D7A05C9AAE}" destId="{3A2B4EEF-B0EC-4AB4-94DE-78F942C12D6F}" srcOrd="0" destOrd="0" presId="urn:microsoft.com/office/officeart/2008/layout/HorizontalMultiLevelHierarchy"/>
    <dgm:cxn modelId="{D2D1663B-1EB7-4CE9-87BF-B0F64A618CE8}" type="presParOf" srcId="{3A2B4EEF-B0EC-4AB4-94DE-78F942C12D6F}" destId="{CA329361-C08A-45F2-AB54-B80D508C56E7}" srcOrd="0" destOrd="0" presId="urn:microsoft.com/office/officeart/2008/layout/HorizontalMultiLevelHierarchy"/>
    <dgm:cxn modelId="{D4CC6869-FEFE-423E-883C-FB3EA3070239}" type="presParOf" srcId="{F902BA7A-5FEE-44C0-8B67-88D7A05C9AAE}" destId="{543B8895-9C7F-4CA9-B760-DC272CF3D3BF}" srcOrd="1" destOrd="0" presId="urn:microsoft.com/office/officeart/2008/layout/HorizontalMultiLevelHierarchy"/>
    <dgm:cxn modelId="{87A2AE0D-E739-4B67-B098-AA975BA6D15E}" type="presParOf" srcId="{543B8895-9C7F-4CA9-B760-DC272CF3D3BF}" destId="{A00C41FE-A43D-43EB-A3E6-0B7BA3558E48}" srcOrd="0" destOrd="0" presId="urn:microsoft.com/office/officeart/2008/layout/HorizontalMultiLevelHierarchy"/>
    <dgm:cxn modelId="{52737EED-B159-4E86-B54C-590D69B59225}" type="presParOf" srcId="{543B8895-9C7F-4CA9-B760-DC272CF3D3BF}" destId="{CEDC456D-8A0E-48EA-BC49-369D0D75528D}" srcOrd="1" destOrd="0" presId="urn:microsoft.com/office/officeart/2008/layout/HorizontalMultiLevelHierarchy"/>
    <dgm:cxn modelId="{92F7856C-6A6B-4DBE-813B-7F9D3AC55C6C}" type="presParOf" srcId="{CEDC456D-8A0E-48EA-BC49-369D0D75528D}" destId="{F80D805D-4EDF-4992-A506-FFB0E7BBE521}" srcOrd="0" destOrd="0" presId="urn:microsoft.com/office/officeart/2008/layout/HorizontalMultiLevelHierarchy"/>
    <dgm:cxn modelId="{28337D20-175F-480F-A683-10A5A2E22426}" type="presParOf" srcId="{F80D805D-4EDF-4992-A506-FFB0E7BBE521}" destId="{A27509F5-2727-4E73-A420-DBAABE59440C}" srcOrd="0" destOrd="0" presId="urn:microsoft.com/office/officeart/2008/layout/HorizontalMultiLevelHierarchy"/>
    <dgm:cxn modelId="{00579065-AA47-4053-B1C7-87B9659AA815}" type="presParOf" srcId="{CEDC456D-8A0E-48EA-BC49-369D0D75528D}" destId="{C7FBAEFB-61D7-44B9-8EC4-AC45DD909568}" srcOrd="1" destOrd="0" presId="urn:microsoft.com/office/officeart/2008/layout/HorizontalMultiLevelHierarchy"/>
    <dgm:cxn modelId="{35D6A6D5-1CD3-4DB8-A411-B47172E81504}" type="presParOf" srcId="{C7FBAEFB-61D7-44B9-8EC4-AC45DD909568}" destId="{4B7173B8-6666-494E-A914-A6FB9971A60C}" srcOrd="0" destOrd="0" presId="urn:microsoft.com/office/officeart/2008/layout/HorizontalMultiLevelHierarchy"/>
    <dgm:cxn modelId="{1464333D-033F-4505-AD8F-3773BACEB1E9}" type="presParOf" srcId="{C7FBAEFB-61D7-44B9-8EC4-AC45DD909568}" destId="{55AB9ED6-57D5-4E74-AFAB-C198C5F4BA7F}" srcOrd="1" destOrd="0" presId="urn:microsoft.com/office/officeart/2008/layout/HorizontalMultiLevelHierarchy"/>
    <dgm:cxn modelId="{1CB8F9A1-EC2F-4932-AF90-916D3ABCAA14}" type="presParOf" srcId="{C8729CA1-71CB-47ED-A123-C700EB727026}" destId="{40C7B35F-8729-4494-9A50-1372BA232253}" srcOrd="4" destOrd="0" presId="urn:microsoft.com/office/officeart/2008/layout/HorizontalMultiLevelHierarchy"/>
    <dgm:cxn modelId="{56A82795-EF41-42FB-8859-4301CDEB3443}" type="presParOf" srcId="{40C7B35F-8729-4494-9A50-1372BA232253}" destId="{7696AEAB-CA5A-46A6-9B8C-2DDC2FA2C217}" srcOrd="0" destOrd="0" presId="urn:microsoft.com/office/officeart/2008/layout/HorizontalMultiLevelHierarchy"/>
    <dgm:cxn modelId="{E0A1CC3F-4D4E-4522-9DCB-47B2C987E5E2}" type="presParOf" srcId="{C8729CA1-71CB-47ED-A123-C700EB727026}" destId="{91EFD899-AE16-4B88-958E-AE0995C44498}" srcOrd="5" destOrd="0" presId="urn:microsoft.com/office/officeart/2008/layout/HorizontalMultiLevelHierarchy"/>
    <dgm:cxn modelId="{76025DB7-E1A5-429A-9647-7B63D0EAFE8F}" type="presParOf" srcId="{91EFD899-AE16-4B88-958E-AE0995C44498}" destId="{8868DE2B-245E-4D99-9B71-80B41D23F6EB}" srcOrd="0" destOrd="0" presId="urn:microsoft.com/office/officeart/2008/layout/HorizontalMultiLevelHierarchy"/>
    <dgm:cxn modelId="{9A5F6548-9600-40A0-8845-985562FB5813}" type="presParOf" srcId="{91EFD899-AE16-4B88-958E-AE0995C44498}" destId="{3D7D01A9-6A9B-4E63-A736-506D6D979848}" srcOrd="1" destOrd="0" presId="urn:microsoft.com/office/officeart/2008/layout/HorizontalMultiLevelHierarchy"/>
    <dgm:cxn modelId="{49822C05-2DA1-4858-B08C-48D9CD1E8A00}" type="presParOf" srcId="{3D7D01A9-6A9B-4E63-A736-506D6D979848}" destId="{2824880A-A433-466A-A39E-D9619B33FF1A}" srcOrd="0" destOrd="0" presId="urn:microsoft.com/office/officeart/2008/layout/HorizontalMultiLevelHierarchy"/>
    <dgm:cxn modelId="{2C55B7DF-6669-4F59-9545-38546F890272}" type="presParOf" srcId="{2824880A-A433-466A-A39E-D9619B33FF1A}" destId="{C7BEC84B-CDF3-4162-BB1F-5D365C869DB9}" srcOrd="0" destOrd="0" presId="urn:microsoft.com/office/officeart/2008/layout/HorizontalMultiLevelHierarchy"/>
    <dgm:cxn modelId="{88E5148C-BAEF-4399-9FEA-AFA69B834E05}" type="presParOf" srcId="{3D7D01A9-6A9B-4E63-A736-506D6D979848}" destId="{8F204455-57F3-4B12-BF17-1D3623A83D7B}" srcOrd="1" destOrd="0" presId="urn:microsoft.com/office/officeart/2008/layout/HorizontalMultiLevelHierarchy"/>
    <dgm:cxn modelId="{0DCEB348-F853-430F-A8DC-E81723A21DFF}" type="presParOf" srcId="{8F204455-57F3-4B12-BF17-1D3623A83D7B}" destId="{0F2DF93F-5402-4C5C-A1CA-91D2842AB1F7}" srcOrd="0" destOrd="0" presId="urn:microsoft.com/office/officeart/2008/layout/HorizontalMultiLevelHierarchy"/>
    <dgm:cxn modelId="{B9E33451-DC92-4878-A379-705DD418CBAF}" type="presParOf" srcId="{8F204455-57F3-4B12-BF17-1D3623A83D7B}" destId="{21956C6E-C2E4-48CC-9332-A0AA5FC39D83}" srcOrd="1" destOrd="0" presId="urn:microsoft.com/office/officeart/2008/layout/HorizontalMultiLevelHierarchy"/>
    <dgm:cxn modelId="{35E87525-75A5-41F1-BA30-705E13CAA5DB}" type="presParOf" srcId="{21956C6E-C2E4-48CC-9332-A0AA5FC39D83}" destId="{FAC48A1E-4547-4CA7-8415-AC31A508CF4E}" srcOrd="0" destOrd="0" presId="urn:microsoft.com/office/officeart/2008/layout/HorizontalMultiLevelHierarchy"/>
    <dgm:cxn modelId="{AD91C01F-F5CF-4123-BDA6-57E602F16079}" type="presParOf" srcId="{FAC48A1E-4547-4CA7-8415-AC31A508CF4E}" destId="{A561EAC8-C47B-491C-BC18-A5E55321AE7D}" srcOrd="0" destOrd="0" presId="urn:microsoft.com/office/officeart/2008/layout/HorizontalMultiLevelHierarchy"/>
    <dgm:cxn modelId="{EAA6A903-874E-4119-90A8-DFF16744FE4E}" type="presParOf" srcId="{21956C6E-C2E4-48CC-9332-A0AA5FC39D83}" destId="{09002EC2-18B9-444B-BC75-D4965456FBA9}" srcOrd="1" destOrd="0" presId="urn:microsoft.com/office/officeart/2008/layout/HorizontalMultiLevelHierarchy"/>
    <dgm:cxn modelId="{49BA94F1-753E-4D20-8ECA-7E1E80BD885E}" type="presParOf" srcId="{09002EC2-18B9-444B-BC75-D4965456FBA9}" destId="{6A00195E-E8FA-46D9-B8BB-E9926B5BD52B}" srcOrd="0" destOrd="0" presId="urn:microsoft.com/office/officeart/2008/layout/HorizontalMultiLevelHierarchy"/>
    <dgm:cxn modelId="{37BB3F7D-9BBB-44FA-B177-F94496BF1136}" type="presParOf" srcId="{09002EC2-18B9-444B-BC75-D4965456FBA9}" destId="{BF1C2032-9766-41C1-BFC0-F196EFA25816}" srcOrd="1" destOrd="0" presId="urn:microsoft.com/office/officeart/2008/layout/HorizontalMultiLevelHierarchy"/>
    <dgm:cxn modelId="{D08C60E7-FC86-4436-8C55-535D5FFB8B11}" type="presParOf" srcId="{C8729CA1-71CB-47ED-A123-C700EB727026}" destId="{4618CF7B-EDB0-4C95-8687-DC91600695D3}" srcOrd="6" destOrd="0" presId="urn:microsoft.com/office/officeart/2008/layout/HorizontalMultiLevelHierarchy"/>
    <dgm:cxn modelId="{1E935564-80FA-4C89-B862-08F100BF7D43}" type="presParOf" srcId="{4618CF7B-EDB0-4C95-8687-DC91600695D3}" destId="{50C04875-AE8C-4A7E-903B-78D3D949D81B}" srcOrd="0" destOrd="0" presId="urn:microsoft.com/office/officeart/2008/layout/HorizontalMultiLevelHierarchy"/>
    <dgm:cxn modelId="{81461576-944A-423D-84B1-F2713D2DBA98}" type="presParOf" srcId="{C8729CA1-71CB-47ED-A123-C700EB727026}" destId="{807FABB2-8B2E-43D4-BA59-234DC45BDD28}" srcOrd="7" destOrd="0" presId="urn:microsoft.com/office/officeart/2008/layout/HorizontalMultiLevelHierarchy"/>
    <dgm:cxn modelId="{4984EE86-E262-48FB-A216-FB842B05CF1F}" type="presParOf" srcId="{807FABB2-8B2E-43D4-BA59-234DC45BDD28}" destId="{11658841-F139-469A-AD0F-B9BDA680A110}" srcOrd="0" destOrd="0" presId="urn:microsoft.com/office/officeart/2008/layout/HorizontalMultiLevelHierarchy"/>
    <dgm:cxn modelId="{9B84A9D3-3A7D-40EE-B98D-03ECD0AC7443}" type="presParOf" srcId="{807FABB2-8B2E-43D4-BA59-234DC45BDD28}" destId="{33DD502C-0DDE-4E38-BE48-2DE3313F1BBA}" srcOrd="1" destOrd="0" presId="urn:microsoft.com/office/officeart/2008/layout/HorizontalMultiLevelHierarchy"/>
    <dgm:cxn modelId="{3772AB7F-E19C-46D4-823E-C401722F2B92}" type="presParOf" srcId="{33DD502C-0DDE-4E38-BE48-2DE3313F1BBA}" destId="{E115F1D6-6154-4991-B55F-EDAE4B7F2EC1}" srcOrd="0" destOrd="0" presId="urn:microsoft.com/office/officeart/2008/layout/HorizontalMultiLevelHierarchy"/>
    <dgm:cxn modelId="{397B2EA3-6908-459E-B759-F7B7CE904446}" type="presParOf" srcId="{E115F1D6-6154-4991-B55F-EDAE4B7F2EC1}" destId="{C606EC89-6CCE-438D-9D01-20352260F316}" srcOrd="0" destOrd="0" presId="urn:microsoft.com/office/officeart/2008/layout/HorizontalMultiLevelHierarchy"/>
    <dgm:cxn modelId="{683C97F9-9FEA-4D2D-A791-8BEE65C4F59C}" type="presParOf" srcId="{33DD502C-0DDE-4E38-BE48-2DE3313F1BBA}" destId="{069824A3-B3C5-49B1-9D01-25F2201DE78F}" srcOrd="1" destOrd="0" presId="urn:microsoft.com/office/officeart/2008/layout/HorizontalMultiLevelHierarchy"/>
    <dgm:cxn modelId="{A19C1638-7B95-426B-A7F5-4B82D7AB80C9}" type="presParOf" srcId="{069824A3-B3C5-49B1-9D01-25F2201DE78F}" destId="{E2589FED-21CC-4051-8C0F-9D01E41E5088}" srcOrd="0" destOrd="0" presId="urn:microsoft.com/office/officeart/2008/layout/HorizontalMultiLevelHierarchy"/>
    <dgm:cxn modelId="{4CB79A0C-7542-4603-BCB3-B19F90311B57}" type="presParOf" srcId="{069824A3-B3C5-49B1-9D01-25F2201DE78F}" destId="{FD7167FF-9CB8-4EC6-B787-A112962678C0}" srcOrd="1" destOrd="0" presId="urn:microsoft.com/office/officeart/2008/layout/HorizontalMultiLevelHierarchy"/>
    <dgm:cxn modelId="{D142B770-E190-490C-A81D-A9E7DC55569F}" type="presParOf" srcId="{FD7167FF-9CB8-4EC6-B787-A112962678C0}" destId="{ACB70A87-B890-4C81-90D4-E47158146894}" srcOrd="0" destOrd="0" presId="urn:microsoft.com/office/officeart/2008/layout/HorizontalMultiLevelHierarchy"/>
    <dgm:cxn modelId="{96506083-5BF1-4EA0-A23E-D4D897E1C5A6}" type="presParOf" srcId="{ACB70A87-B890-4C81-90D4-E47158146894}" destId="{C2AD5846-0C71-42D8-B32C-B5FE9AF57EEB}" srcOrd="0" destOrd="0" presId="urn:microsoft.com/office/officeart/2008/layout/HorizontalMultiLevelHierarchy"/>
    <dgm:cxn modelId="{92CB380D-7624-4476-9721-B9BC09D3D6C5}" type="presParOf" srcId="{FD7167FF-9CB8-4EC6-B787-A112962678C0}" destId="{A2B4D189-5097-4DF3-B265-90E9DFE2A389}" srcOrd="1" destOrd="0" presId="urn:microsoft.com/office/officeart/2008/layout/HorizontalMultiLevelHierarchy"/>
    <dgm:cxn modelId="{3562F75D-C39B-43AF-8946-B857FD9058C6}" type="presParOf" srcId="{A2B4D189-5097-4DF3-B265-90E9DFE2A389}" destId="{D6B15678-88AD-40F7-A5E5-D1706554EDC6}" srcOrd="0" destOrd="0" presId="urn:microsoft.com/office/officeart/2008/layout/HorizontalMultiLevelHierarchy"/>
    <dgm:cxn modelId="{775E5D59-3426-45DD-96C1-86513DE517A7}" type="presParOf" srcId="{A2B4D189-5097-4DF3-B265-90E9DFE2A389}" destId="{12D1A977-8F1A-460F-9222-79CE90C9B332}" srcOrd="1" destOrd="0" presId="urn:microsoft.com/office/officeart/2008/layout/HorizontalMultiLevelHierarchy"/>
    <dgm:cxn modelId="{011C7354-AC54-40C3-A954-2673BD41EBA2}" type="presParOf" srcId="{02EC30D3-A70D-4B7F-A808-0EA600F00206}" destId="{829F5F9B-FFD2-418E-A904-A722199CB7AF}" srcOrd="2" destOrd="0" presId="urn:microsoft.com/office/officeart/2008/layout/HorizontalMultiLevelHierarchy"/>
    <dgm:cxn modelId="{95A8D54A-1C78-4467-BA56-4D6DEBD581B1}" type="presParOf" srcId="{829F5F9B-FFD2-418E-A904-A722199CB7AF}" destId="{90F715E2-935A-474E-8786-472417A2C40D}" srcOrd="0" destOrd="0" presId="urn:microsoft.com/office/officeart/2008/layout/HorizontalMultiLevelHierarchy"/>
    <dgm:cxn modelId="{028289FF-539B-4DB6-89B8-12B907E4FC02}" type="presParOf" srcId="{02EC30D3-A70D-4B7F-A808-0EA600F00206}" destId="{F6C9FF2A-0995-4AA8-B88F-2EE37DF3ED89}" srcOrd="3" destOrd="0" presId="urn:microsoft.com/office/officeart/2008/layout/HorizontalMultiLevelHierarchy"/>
    <dgm:cxn modelId="{CA94310D-9199-4399-A263-418DF2194316}" type="presParOf" srcId="{F6C9FF2A-0995-4AA8-B88F-2EE37DF3ED89}" destId="{20DE3FB5-7519-415C-BF69-45A5696657D4}" srcOrd="0" destOrd="0" presId="urn:microsoft.com/office/officeart/2008/layout/HorizontalMultiLevelHierarchy"/>
    <dgm:cxn modelId="{CF3ADC57-EB53-4701-B380-93ED1CAAF514}" type="presParOf" srcId="{F6C9FF2A-0995-4AA8-B88F-2EE37DF3ED89}" destId="{A127B7E2-EF7B-4D0E-8470-A000789AAC6F}" srcOrd="1" destOrd="0" presId="urn:microsoft.com/office/officeart/2008/layout/HorizontalMultiLevelHierarchy"/>
    <dgm:cxn modelId="{43ECE012-A06C-4998-8583-B3BEC316B7E6}" type="presParOf" srcId="{A127B7E2-EF7B-4D0E-8470-A000789AAC6F}" destId="{D5280511-7B87-4BF9-813C-D963D0EA31BC}" srcOrd="0" destOrd="0" presId="urn:microsoft.com/office/officeart/2008/layout/HorizontalMultiLevelHierarchy"/>
    <dgm:cxn modelId="{D2F14656-C662-4D7A-819E-D6942255F54B}" type="presParOf" srcId="{D5280511-7B87-4BF9-813C-D963D0EA31BC}" destId="{878AD58B-BAFF-42DB-A27B-333DAFA8FFF3}" srcOrd="0" destOrd="0" presId="urn:microsoft.com/office/officeart/2008/layout/HorizontalMultiLevelHierarchy"/>
    <dgm:cxn modelId="{6982C327-BAC1-43F9-820A-2A2B5DACB654}" type="presParOf" srcId="{A127B7E2-EF7B-4D0E-8470-A000789AAC6F}" destId="{E6D6145A-91B3-478B-AA4A-C731148D428C}" srcOrd="1" destOrd="0" presId="urn:microsoft.com/office/officeart/2008/layout/HorizontalMultiLevelHierarchy"/>
    <dgm:cxn modelId="{3E719768-F8FE-4EB0-A6AD-4500E319439D}" type="presParOf" srcId="{E6D6145A-91B3-478B-AA4A-C731148D428C}" destId="{E8E356BB-E9D2-465F-9739-C7D45EDC4B95}" srcOrd="0" destOrd="0" presId="urn:microsoft.com/office/officeart/2008/layout/HorizontalMultiLevelHierarchy"/>
    <dgm:cxn modelId="{621CC804-1AB7-4B46-A08D-D3934A959775}" type="presParOf" srcId="{E6D6145A-91B3-478B-AA4A-C731148D428C}" destId="{15CF6123-AEC7-4AD6-B2D1-0441D3700D4B}" srcOrd="1" destOrd="0" presId="urn:microsoft.com/office/officeart/2008/layout/HorizontalMultiLevelHierarchy"/>
    <dgm:cxn modelId="{1FA647D4-163A-4F1E-9159-B5035C7DD8ED}" type="presParOf" srcId="{15CF6123-AEC7-4AD6-B2D1-0441D3700D4B}" destId="{D21F4514-DCDC-4A68-BF8E-1A1E9D3E5C04}" srcOrd="0" destOrd="0" presId="urn:microsoft.com/office/officeart/2008/layout/HorizontalMultiLevelHierarchy"/>
    <dgm:cxn modelId="{AC6B6C0D-A316-40E7-BD8B-89923AE2A525}" type="presParOf" srcId="{D21F4514-DCDC-4A68-BF8E-1A1E9D3E5C04}" destId="{76D2DBAA-EA2F-48FA-BD1B-6D42CCB9DD53}" srcOrd="0" destOrd="0" presId="urn:microsoft.com/office/officeart/2008/layout/HorizontalMultiLevelHierarchy"/>
    <dgm:cxn modelId="{CA48DC7C-6F65-41C4-93C0-D778EF634EB4}" type="presParOf" srcId="{15CF6123-AEC7-4AD6-B2D1-0441D3700D4B}" destId="{7492288F-4D80-476D-9EE5-74CCB6726A39}" srcOrd="1" destOrd="0" presId="urn:microsoft.com/office/officeart/2008/layout/HorizontalMultiLevelHierarchy"/>
    <dgm:cxn modelId="{44DB5574-1AA7-4BDB-9865-77B251AD27A0}" type="presParOf" srcId="{7492288F-4D80-476D-9EE5-74CCB6726A39}" destId="{A42E4908-D90F-445B-A4C4-9C86EDFA7989}" srcOrd="0" destOrd="0" presId="urn:microsoft.com/office/officeart/2008/layout/HorizontalMultiLevelHierarchy"/>
    <dgm:cxn modelId="{AE9B4CA1-C89E-4430-AD81-AF3E8546E11B}" type="presParOf" srcId="{7492288F-4D80-476D-9EE5-74CCB6726A39}" destId="{F082C65D-1450-4CA2-AC7E-F53C64096DD3}" srcOrd="1" destOrd="0" presId="urn:microsoft.com/office/officeart/2008/layout/HorizontalMultiLevelHierarchy"/>
    <dgm:cxn modelId="{EEC17D2D-6459-4562-91CF-CCBA1F2228EB}" type="presParOf" srcId="{F082C65D-1450-4CA2-AC7E-F53C64096DD3}" destId="{50C22362-265A-4A1A-82C9-08B11EDC413C}" srcOrd="0" destOrd="0" presId="urn:microsoft.com/office/officeart/2008/layout/HorizontalMultiLevelHierarchy"/>
    <dgm:cxn modelId="{CF46B262-CD74-41DB-82AB-D37755F5D3BF}" type="presParOf" srcId="{50C22362-265A-4A1A-82C9-08B11EDC413C}" destId="{42D8C04A-0CC8-46ED-8AE5-D963BC025863}" srcOrd="0" destOrd="0" presId="urn:microsoft.com/office/officeart/2008/layout/HorizontalMultiLevelHierarchy"/>
    <dgm:cxn modelId="{0056B9AE-4A16-43BA-9172-E77D4C157F9F}" type="presParOf" srcId="{F082C65D-1450-4CA2-AC7E-F53C64096DD3}" destId="{01B8CD7E-29E4-4952-8F80-1678C15B4D4D}" srcOrd="1" destOrd="0" presId="urn:microsoft.com/office/officeart/2008/layout/HorizontalMultiLevelHierarchy"/>
    <dgm:cxn modelId="{20C0347C-BF62-4070-A074-0D785FA14FE2}" type="presParOf" srcId="{01B8CD7E-29E4-4952-8F80-1678C15B4D4D}" destId="{5CDF0496-0645-40DB-BC7B-EFD292C780D8}" srcOrd="0" destOrd="0" presId="urn:microsoft.com/office/officeart/2008/layout/HorizontalMultiLevelHierarchy"/>
    <dgm:cxn modelId="{8A7DBDEA-1BE5-4BDF-9683-7B0931149723}" type="presParOf" srcId="{01B8CD7E-29E4-4952-8F80-1678C15B4D4D}" destId="{860F8973-EB51-46F1-8378-2E1AFFA4E1E2}" srcOrd="1" destOrd="0" presId="urn:microsoft.com/office/officeart/2008/layout/HorizontalMultiLevelHierarchy"/>
    <dgm:cxn modelId="{A22E422B-6688-41E4-8D5A-EF9DE7270043}" type="presParOf" srcId="{A127B7E2-EF7B-4D0E-8470-A000789AAC6F}" destId="{86856A6C-BE46-41CC-BFE6-7CE5791C0B55}" srcOrd="2" destOrd="0" presId="urn:microsoft.com/office/officeart/2008/layout/HorizontalMultiLevelHierarchy"/>
    <dgm:cxn modelId="{1FE10D08-3F52-4485-9ADB-7C969EBC61F0}" type="presParOf" srcId="{86856A6C-BE46-41CC-BFE6-7CE5791C0B55}" destId="{C01EACF9-18F2-4814-A81F-45276BEB3918}" srcOrd="0" destOrd="0" presId="urn:microsoft.com/office/officeart/2008/layout/HorizontalMultiLevelHierarchy"/>
    <dgm:cxn modelId="{96032508-15D8-47AC-97C7-10FDBC6E0208}" type="presParOf" srcId="{A127B7E2-EF7B-4D0E-8470-A000789AAC6F}" destId="{F8F018BC-C30C-4408-AD61-4EB812596B6E}" srcOrd="3" destOrd="0" presId="urn:microsoft.com/office/officeart/2008/layout/HorizontalMultiLevelHierarchy"/>
    <dgm:cxn modelId="{7C394DC4-0989-4A6D-AF53-396B8396CBA2}" type="presParOf" srcId="{F8F018BC-C30C-4408-AD61-4EB812596B6E}" destId="{1527EBAC-1A49-404A-B3B8-654E48C6590D}" srcOrd="0" destOrd="0" presId="urn:microsoft.com/office/officeart/2008/layout/HorizontalMultiLevelHierarchy"/>
    <dgm:cxn modelId="{A18862C0-383C-4C4C-8C20-9A044C6BCC78}" type="presParOf" srcId="{F8F018BC-C30C-4408-AD61-4EB812596B6E}" destId="{C2BE3206-1453-45DA-A254-D2366DA946EF}" srcOrd="1" destOrd="0" presId="urn:microsoft.com/office/officeart/2008/layout/HorizontalMultiLevelHierarchy"/>
    <dgm:cxn modelId="{00D54A68-A325-413B-800D-384ACF560086}" type="presParOf" srcId="{C2BE3206-1453-45DA-A254-D2366DA946EF}" destId="{6A401CE8-9D9E-4BC6-B2EB-1715B789FF44}" srcOrd="0" destOrd="0" presId="urn:microsoft.com/office/officeart/2008/layout/HorizontalMultiLevelHierarchy"/>
    <dgm:cxn modelId="{1ACC78AD-A409-4703-89C3-B7F5EBB49CBE}" type="presParOf" srcId="{6A401CE8-9D9E-4BC6-B2EB-1715B789FF44}" destId="{5094DB59-B482-41AD-9F7E-211A629F8A40}" srcOrd="0" destOrd="0" presId="urn:microsoft.com/office/officeart/2008/layout/HorizontalMultiLevelHierarchy"/>
    <dgm:cxn modelId="{3983BA6A-4EE0-4D0A-BFFC-DAEFF43CAE76}" type="presParOf" srcId="{C2BE3206-1453-45DA-A254-D2366DA946EF}" destId="{63A0CA78-6527-4FDF-98D8-8AA9D13FDED7}" srcOrd="1" destOrd="0" presId="urn:microsoft.com/office/officeart/2008/layout/HorizontalMultiLevelHierarchy"/>
    <dgm:cxn modelId="{35D6F4A3-9F7B-4CCD-9F67-26ED70AFD159}" type="presParOf" srcId="{63A0CA78-6527-4FDF-98D8-8AA9D13FDED7}" destId="{F149A8E6-FA17-4175-90E9-AD70E1A600C6}" srcOrd="0" destOrd="0" presId="urn:microsoft.com/office/officeart/2008/layout/HorizontalMultiLevelHierarchy"/>
    <dgm:cxn modelId="{D0F62375-3EA1-489F-B729-DDDEB095441C}" type="presParOf" srcId="{63A0CA78-6527-4FDF-98D8-8AA9D13FDED7}" destId="{523D18E0-AC43-4ED6-917B-5823BA696433}" srcOrd="1" destOrd="0" presId="urn:microsoft.com/office/officeart/2008/layout/HorizontalMultiLevelHierarchy"/>
    <dgm:cxn modelId="{0C1752E9-9881-4D66-9D51-A12C409DE344}" type="presParOf" srcId="{523D18E0-AC43-4ED6-917B-5823BA696433}" destId="{0EE1E586-A353-478D-AB80-A25DC6B29E64}" srcOrd="0" destOrd="0" presId="urn:microsoft.com/office/officeart/2008/layout/HorizontalMultiLevelHierarchy"/>
    <dgm:cxn modelId="{BB7B0241-49F6-4B61-9AD3-5E2EE6D8FA68}" type="presParOf" srcId="{0EE1E586-A353-478D-AB80-A25DC6B29E64}" destId="{A69EC09E-A177-4EBD-8101-80BEF4D26A1C}" srcOrd="0" destOrd="0" presId="urn:microsoft.com/office/officeart/2008/layout/HorizontalMultiLevelHierarchy"/>
    <dgm:cxn modelId="{1B49DBF5-B87A-457A-9994-9963932F7E8C}" type="presParOf" srcId="{523D18E0-AC43-4ED6-917B-5823BA696433}" destId="{F46FE082-497E-4754-8AA6-769919322E3F}" srcOrd="1" destOrd="0" presId="urn:microsoft.com/office/officeart/2008/layout/HorizontalMultiLevelHierarchy"/>
    <dgm:cxn modelId="{F3DD03CB-B8AB-447E-B74B-CE1007413479}" type="presParOf" srcId="{F46FE082-497E-4754-8AA6-769919322E3F}" destId="{97FC4611-9B35-4D2D-B460-6CF243A772DF}" srcOrd="0" destOrd="0" presId="urn:microsoft.com/office/officeart/2008/layout/HorizontalMultiLevelHierarchy"/>
    <dgm:cxn modelId="{EFE7CD8A-C29C-40DC-B093-51F2DC662E79}" type="presParOf" srcId="{F46FE082-497E-4754-8AA6-769919322E3F}" destId="{ED972A80-EC0B-4A2B-BCF0-4CC749D81BC1}" srcOrd="1" destOrd="0" presId="urn:microsoft.com/office/officeart/2008/layout/HorizontalMultiLevelHierarchy"/>
    <dgm:cxn modelId="{41E7C99E-4678-4CD4-BF8C-88DBBD2E5E7C}" type="presParOf" srcId="{A127B7E2-EF7B-4D0E-8470-A000789AAC6F}" destId="{CF4ADB6E-9453-4D94-B13B-E1D81B8B2956}" srcOrd="4" destOrd="0" presId="urn:microsoft.com/office/officeart/2008/layout/HorizontalMultiLevelHierarchy"/>
    <dgm:cxn modelId="{C9EFA013-195C-41C2-BAB7-937069EA52DD}" type="presParOf" srcId="{CF4ADB6E-9453-4D94-B13B-E1D81B8B2956}" destId="{CBA06A68-9CC0-494B-A59D-B9A94FD7E171}" srcOrd="0" destOrd="0" presId="urn:microsoft.com/office/officeart/2008/layout/HorizontalMultiLevelHierarchy"/>
    <dgm:cxn modelId="{DA96FCD3-415C-4557-8CD1-8BBE038F9448}" type="presParOf" srcId="{A127B7E2-EF7B-4D0E-8470-A000789AAC6F}" destId="{48E2CF6F-E91B-43B3-8A32-A7BE52C239A5}" srcOrd="5" destOrd="0" presId="urn:microsoft.com/office/officeart/2008/layout/HorizontalMultiLevelHierarchy"/>
    <dgm:cxn modelId="{6091B1A2-ECDB-438D-99C4-869640748D14}" type="presParOf" srcId="{48E2CF6F-E91B-43B3-8A32-A7BE52C239A5}" destId="{59D5DBFE-6DEC-4A63-9551-BE13875C0597}" srcOrd="0" destOrd="0" presId="urn:microsoft.com/office/officeart/2008/layout/HorizontalMultiLevelHierarchy"/>
    <dgm:cxn modelId="{1DCAF197-0418-4A71-84D3-07C16639A35F}" type="presParOf" srcId="{48E2CF6F-E91B-43B3-8A32-A7BE52C239A5}" destId="{3EDFDC82-90E1-40F9-9137-368C43828327}" srcOrd="1" destOrd="0" presId="urn:microsoft.com/office/officeart/2008/layout/HorizontalMultiLevelHierarchy"/>
    <dgm:cxn modelId="{61400AD7-4F05-4AA4-B506-DA571A7274D2}" type="presParOf" srcId="{3EDFDC82-90E1-40F9-9137-368C43828327}" destId="{6FA0B694-9536-4502-BDE6-F5E129D42F2E}" srcOrd="0" destOrd="0" presId="urn:microsoft.com/office/officeart/2008/layout/HorizontalMultiLevelHierarchy"/>
    <dgm:cxn modelId="{082B83C2-EF4E-40FE-AE50-F80834D4446A}" type="presParOf" srcId="{6FA0B694-9536-4502-BDE6-F5E129D42F2E}" destId="{AAD87DAC-FAAD-427E-9737-CF0B410D7CCA}" srcOrd="0" destOrd="0" presId="urn:microsoft.com/office/officeart/2008/layout/HorizontalMultiLevelHierarchy"/>
    <dgm:cxn modelId="{3F09567C-216F-4C2E-8205-7C65A52C7054}" type="presParOf" srcId="{3EDFDC82-90E1-40F9-9137-368C43828327}" destId="{085915C6-47E5-48F4-8F90-1EF01E2647AE}" srcOrd="1" destOrd="0" presId="urn:microsoft.com/office/officeart/2008/layout/HorizontalMultiLevelHierarchy"/>
    <dgm:cxn modelId="{3D07341F-AA10-491C-9D8E-044AD87BAD8E}" type="presParOf" srcId="{085915C6-47E5-48F4-8F90-1EF01E2647AE}" destId="{EBBFE2C7-F733-47CD-9C4E-3E849478D4F4}" srcOrd="0" destOrd="0" presId="urn:microsoft.com/office/officeart/2008/layout/HorizontalMultiLevelHierarchy"/>
    <dgm:cxn modelId="{9EBE6D2F-F5B9-4214-8C94-BC59D6B32E1A}" type="presParOf" srcId="{085915C6-47E5-48F4-8F90-1EF01E2647AE}" destId="{45FBE65B-1742-48DB-9C8A-9513A887CF0D}" srcOrd="1" destOrd="0" presId="urn:microsoft.com/office/officeart/2008/layout/HorizontalMultiLevelHierarchy"/>
    <dgm:cxn modelId="{7DAB6EA1-189D-46BF-A2A6-FCB92CAF177F}" type="presParOf" srcId="{45FBE65B-1742-48DB-9C8A-9513A887CF0D}" destId="{74569068-F7DC-444B-970E-6BEBC5F41660}" srcOrd="0" destOrd="0" presId="urn:microsoft.com/office/officeart/2008/layout/HorizontalMultiLevelHierarchy"/>
    <dgm:cxn modelId="{3BD8A194-93CF-44A3-87AE-57BE1E3BBE0F}" type="presParOf" srcId="{74569068-F7DC-444B-970E-6BEBC5F41660}" destId="{57136AF9-7B73-4C1C-BFA8-98211BA3DDED}" srcOrd="0" destOrd="0" presId="urn:microsoft.com/office/officeart/2008/layout/HorizontalMultiLevelHierarchy"/>
    <dgm:cxn modelId="{7CFFE6C5-BEFF-4485-B976-DFCF23C9E08C}" type="presParOf" srcId="{45FBE65B-1742-48DB-9C8A-9513A887CF0D}" destId="{633F84B7-5DC5-4C37-8B6D-1B23B33BBEBD}" srcOrd="1" destOrd="0" presId="urn:microsoft.com/office/officeart/2008/layout/HorizontalMultiLevelHierarchy"/>
    <dgm:cxn modelId="{5B4F2244-D5BC-43E8-A3B5-6B6CBB99A4D1}" type="presParOf" srcId="{633F84B7-5DC5-4C37-8B6D-1B23B33BBEBD}" destId="{3CA83826-3CE2-4526-891D-CAD9A408BFE4}" srcOrd="0" destOrd="0" presId="urn:microsoft.com/office/officeart/2008/layout/HorizontalMultiLevelHierarchy"/>
    <dgm:cxn modelId="{D529FFE1-721D-4991-B3C5-5B59E61FDD0B}" type="presParOf" srcId="{633F84B7-5DC5-4C37-8B6D-1B23B33BBEBD}" destId="{D0BD4B14-B6CF-49EC-925A-2A8FDF8B03AB}" srcOrd="1" destOrd="0" presId="urn:microsoft.com/office/officeart/2008/layout/HorizontalMultiLevelHierarchy"/>
    <dgm:cxn modelId="{D7738C18-E27C-426A-B693-A0998E03306A}" type="presParOf" srcId="{A127B7E2-EF7B-4D0E-8470-A000789AAC6F}" destId="{56A49512-E9A8-49E2-A3D1-1AB2524CC38D}" srcOrd="6" destOrd="0" presId="urn:microsoft.com/office/officeart/2008/layout/HorizontalMultiLevelHierarchy"/>
    <dgm:cxn modelId="{473769BD-AFEC-405A-8950-C8C828EC8A86}" type="presParOf" srcId="{56A49512-E9A8-49E2-A3D1-1AB2524CC38D}" destId="{AAB2EB85-A0F9-4820-BF21-65B9A813867D}" srcOrd="0" destOrd="0" presId="urn:microsoft.com/office/officeart/2008/layout/HorizontalMultiLevelHierarchy"/>
    <dgm:cxn modelId="{4E6CB3AC-CDBF-4ADC-8F70-55EB1B4974B0}" type="presParOf" srcId="{A127B7E2-EF7B-4D0E-8470-A000789AAC6F}" destId="{E8E2F985-BA6D-4E0D-A76D-418C148B2415}" srcOrd="7" destOrd="0" presId="urn:microsoft.com/office/officeart/2008/layout/HorizontalMultiLevelHierarchy"/>
    <dgm:cxn modelId="{3AEE8BD0-606E-41F9-97AD-2C932D36E9DA}" type="presParOf" srcId="{E8E2F985-BA6D-4E0D-A76D-418C148B2415}" destId="{3AF8C1BB-4AE6-4C5D-A1CA-162847526BE6}" srcOrd="0" destOrd="0" presId="urn:microsoft.com/office/officeart/2008/layout/HorizontalMultiLevelHierarchy"/>
    <dgm:cxn modelId="{0C12737C-6B1F-42B9-BB18-B34A5D08B2CC}" type="presParOf" srcId="{E8E2F985-BA6D-4E0D-A76D-418C148B2415}" destId="{F49E48A0-844F-4372-934C-9789D1731A3D}" srcOrd="1" destOrd="0" presId="urn:microsoft.com/office/officeart/2008/layout/HorizontalMultiLevelHierarchy"/>
    <dgm:cxn modelId="{540ACB98-A647-4365-99AC-021ABDDA8C61}" type="presParOf" srcId="{F49E48A0-844F-4372-934C-9789D1731A3D}" destId="{14D1678A-142F-412A-BB3E-870FAFB4D610}" srcOrd="0" destOrd="0" presId="urn:microsoft.com/office/officeart/2008/layout/HorizontalMultiLevelHierarchy"/>
    <dgm:cxn modelId="{097943C6-E256-4219-9B5B-A5C994236F0B}" type="presParOf" srcId="{14D1678A-142F-412A-BB3E-870FAFB4D610}" destId="{96CB173D-60D3-4F4F-8279-C26D1D39C56C}" srcOrd="0" destOrd="0" presId="urn:microsoft.com/office/officeart/2008/layout/HorizontalMultiLevelHierarchy"/>
    <dgm:cxn modelId="{A4FE4DA7-3160-4543-B6D4-2427A17832C5}" type="presParOf" srcId="{F49E48A0-844F-4372-934C-9789D1731A3D}" destId="{C261A9D0-FD4E-4642-A4EB-A000040BFB6D}" srcOrd="1" destOrd="0" presId="urn:microsoft.com/office/officeart/2008/layout/HorizontalMultiLevelHierarchy"/>
    <dgm:cxn modelId="{5E929870-860B-4FD9-9C2B-59CF16618D46}" type="presParOf" srcId="{C261A9D0-FD4E-4642-A4EB-A000040BFB6D}" destId="{F691B2BB-C0BD-4A2D-AB9B-63C8365C48A2}" srcOrd="0" destOrd="0" presId="urn:microsoft.com/office/officeart/2008/layout/HorizontalMultiLevelHierarchy"/>
    <dgm:cxn modelId="{2A9F71F7-4F43-4507-A426-C3E48E069BFD}" type="presParOf" srcId="{C261A9D0-FD4E-4642-A4EB-A000040BFB6D}" destId="{12CFF1F5-2D82-465B-B652-8D4F835B6223}" srcOrd="1" destOrd="0" presId="urn:microsoft.com/office/officeart/2008/layout/HorizontalMultiLevelHierarchy"/>
    <dgm:cxn modelId="{6F236CC4-67D2-4882-83F9-E685AF5599A2}" type="presParOf" srcId="{12CFF1F5-2D82-465B-B652-8D4F835B6223}" destId="{5CE52317-9F87-42D9-9E01-24AE89764934}" srcOrd="0" destOrd="0" presId="urn:microsoft.com/office/officeart/2008/layout/HorizontalMultiLevelHierarchy"/>
    <dgm:cxn modelId="{1FF0C489-996A-4C77-818B-96C0B8F75EB6}" type="presParOf" srcId="{5CE52317-9F87-42D9-9E01-24AE89764934}" destId="{FA37E5DA-9CC1-47F3-BC08-3038BF375F62}" srcOrd="0" destOrd="0" presId="urn:microsoft.com/office/officeart/2008/layout/HorizontalMultiLevelHierarchy"/>
    <dgm:cxn modelId="{148112CE-6A16-4561-B51D-EC7352655334}" type="presParOf" srcId="{12CFF1F5-2D82-465B-B652-8D4F835B6223}" destId="{028A380A-EED2-475F-BA63-08EA862A0638}" srcOrd="1" destOrd="0" presId="urn:microsoft.com/office/officeart/2008/layout/HorizontalMultiLevelHierarchy"/>
    <dgm:cxn modelId="{5CCA6F55-30BE-493F-A982-09CE34F7886E}" type="presParOf" srcId="{028A380A-EED2-475F-BA63-08EA862A0638}" destId="{5C52B460-EE0B-4021-9D19-28B1D7B83880}" srcOrd="0" destOrd="0" presId="urn:microsoft.com/office/officeart/2008/layout/HorizontalMultiLevelHierarchy"/>
    <dgm:cxn modelId="{D06F1A1F-D9FA-4013-AE75-5974A5B6424C}" type="presParOf" srcId="{028A380A-EED2-475F-BA63-08EA862A0638}" destId="{22E03377-62E2-49C5-AF3D-CBB3D28CE743}" srcOrd="1" destOrd="0" presId="urn:microsoft.com/office/officeart/2008/layout/HorizontalMultiLevelHierarchy"/>
    <dgm:cxn modelId="{7CEF240A-F392-4C6A-AE21-FF19D75DD648}" type="presParOf" srcId="{A127B7E2-EF7B-4D0E-8470-A000789AAC6F}" destId="{4E3D2611-24B7-4D17-B9B9-4FB08FE95291}" srcOrd="8" destOrd="0" presId="urn:microsoft.com/office/officeart/2008/layout/HorizontalMultiLevelHierarchy"/>
    <dgm:cxn modelId="{5DEF3BC1-756D-4FE2-B6B4-6B92E761A48E}" type="presParOf" srcId="{4E3D2611-24B7-4D17-B9B9-4FB08FE95291}" destId="{292B74B9-7D68-49FE-AFED-90594929F121}" srcOrd="0" destOrd="0" presId="urn:microsoft.com/office/officeart/2008/layout/HorizontalMultiLevelHierarchy"/>
    <dgm:cxn modelId="{0B96B0AA-A939-454E-AF74-564F5665F19C}" type="presParOf" srcId="{A127B7E2-EF7B-4D0E-8470-A000789AAC6F}" destId="{07A6E41C-9D88-461F-9048-10654F93BAF4}" srcOrd="9" destOrd="0" presId="urn:microsoft.com/office/officeart/2008/layout/HorizontalMultiLevelHierarchy"/>
    <dgm:cxn modelId="{0980087A-568E-4681-8C84-A0C91C6B44F7}" type="presParOf" srcId="{07A6E41C-9D88-461F-9048-10654F93BAF4}" destId="{81FE9B52-D75F-4AF2-9726-F72C02095378}" srcOrd="0" destOrd="0" presId="urn:microsoft.com/office/officeart/2008/layout/HorizontalMultiLevelHierarchy"/>
    <dgm:cxn modelId="{23F767A4-59AA-4AF7-AB78-8D7D0061B9CC}" type="presParOf" srcId="{07A6E41C-9D88-461F-9048-10654F93BAF4}" destId="{0DD3812B-E528-41EB-B635-9D8AAD324325}" srcOrd="1" destOrd="0" presId="urn:microsoft.com/office/officeart/2008/layout/HorizontalMultiLevelHierarchy"/>
    <dgm:cxn modelId="{813FF02F-E054-44D7-ABBC-4C8F26D4F025}" type="presParOf" srcId="{0DD3812B-E528-41EB-B635-9D8AAD324325}" destId="{13876B7E-B421-4AC1-A230-BBAF7D75D00C}" srcOrd="0" destOrd="0" presId="urn:microsoft.com/office/officeart/2008/layout/HorizontalMultiLevelHierarchy"/>
    <dgm:cxn modelId="{A876AD57-9F09-4EF5-B000-1CF602FC1465}" type="presParOf" srcId="{13876B7E-B421-4AC1-A230-BBAF7D75D00C}" destId="{87A3B42E-BC4B-4EC9-9E0F-3CC18540120B}" srcOrd="0" destOrd="0" presId="urn:microsoft.com/office/officeart/2008/layout/HorizontalMultiLevelHierarchy"/>
    <dgm:cxn modelId="{2A089915-A0A5-43B3-A696-362DFF172A87}" type="presParOf" srcId="{0DD3812B-E528-41EB-B635-9D8AAD324325}" destId="{61E5D06A-1ED2-4758-A5FF-54D14F04386E}" srcOrd="1" destOrd="0" presId="urn:microsoft.com/office/officeart/2008/layout/HorizontalMultiLevelHierarchy"/>
    <dgm:cxn modelId="{8970EE36-5C4A-438E-AA39-6FB488A75DA1}" type="presParOf" srcId="{61E5D06A-1ED2-4758-A5FF-54D14F04386E}" destId="{8060FA56-7B7C-45B2-A2AC-8FECD02F607A}" srcOrd="0" destOrd="0" presId="urn:microsoft.com/office/officeart/2008/layout/HorizontalMultiLevelHierarchy"/>
    <dgm:cxn modelId="{98DBE585-7476-4FE9-B736-3C148569ACBC}" type="presParOf" srcId="{61E5D06A-1ED2-4758-A5FF-54D14F04386E}" destId="{74D43398-0E74-4FF6-8D7B-68075E6802C9}" srcOrd="1" destOrd="0" presId="urn:microsoft.com/office/officeart/2008/layout/HorizontalMultiLevelHierarchy"/>
    <dgm:cxn modelId="{6B3295C3-7ADA-4853-8FCD-9D1211BCF3D7}" type="presParOf" srcId="{74D43398-0E74-4FF6-8D7B-68075E6802C9}" destId="{FFC28B2E-A81E-414C-AD15-38D8459C3051}" srcOrd="0" destOrd="0" presId="urn:microsoft.com/office/officeart/2008/layout/HorizontalMultiLevelHierarchy"/>
    <dgm:cxn modelId="{B14DD7A6-B5F7-4D60-9D44-0B7E0948664D}" type="presParOf" srcId="{FFC28B2E-A81E-414C-AD15-38D8459C3051}" destId="{9C9FE5E8-BCEB-436B-BF37-D81E3E1BB529}" srcOrd="0" destOrd="0" presId="urn:microsoft.com/office/officeart/2008/layout/HorizontalMultiLevelHierarchy"/>
    <dgm:cxn modelId="{4DB4C48A-42CA-4442-8269-C2B537A0011C}" type="presParOf" srcId="{74D43398-0E74-4FF6-8D7B-68075E6802C9}" destId="{55E0E6DE-8E7A-4CB7-9508-FAA734F21808}" srcOrd="1" destOrd="0" presId="urn:microsoft.com/office/officeart/2008/layout/HorizontalMultiLevelHierarchy"/>
    <dgm:cxn modelId="{F3ABA52B-6174-4366-9399-55005B3D307F}" type="presParOf" srcId="{55E0E6DE-8E7A-4CB7-9508-FAA734F21808}" destId="{A25B718F-BE77-4AFF-8B05-DFCE7C7BB339}" srcOrd="0" destOrd="0" presId="urn:microsoft.com/office/officeart/2008/layout/HorizontalMultiLevelHierarchy"/>
    <dgm:cxn modelId="{8112A820-97F1-4495-9129-B4649D9E5D58}" type="presParOf" srcId="{55E0E6DE-8E7A-4CB7-9508-FAA734F21808}" destId="{80ED518B-3E9F-4528-83F2-3C67E9AF3BBD}" srcOrd="1" destOrd="0" presId="urn:microsoft.com/office/officeart/2008/layout/HorizontalMultiLevelHierarchy"/>
    <dgm:cxn modelId="{C5ED448B-B5C8-4913-9972-DAAA5FC9BBE5}" type="presParOf" srcId="{A127B7E2-EF7B-4D0E-8470-A000789AAC6F}" destId="{6C6B06A4-8615-4706-80D7-CB2DE5022B27}" srcOrd="10" destOrd="0" presId="urn:microsoft.com/office/officeart/2008/layout/HorizontalMultiLevelHierarchy"/>
    <dgm:cxn modelId="{48249924-A122-4F6A-B4C2-739D9DA12538}" type="presParOf" srcId="{6C6B06A4-8615-4706-80D7-CB2DE5022B27}" destId="{34809B87-CAF7-4ADF-AAE5-51877CDEAC83}" srcOrd="0" destOrd="0" presId="urn:microsoft.com/office/officeart/2008/layout/HorizontalMultiLevelHierarchy"/>
    <dgm:cxn modelId="{D1320421-553C-433C-B3B5-2630F72723B0}" type="presParOf" srcId="{A127B7E2-EF7B-4D0E-8470-A000789AAC6F}" destId="{F6F4D1B1-76A8-4629-8820-997C0CDCCE57}" srcOrd="11" destOrd="0" presId="urn:microsoft.com/office/officeart/2008/layout/HorizontalMultiLevelHierarchy"/>
    <dgm:cxn modelId="{7EE1C23F-EA5D-4A11-82EA-D9FC06880359}" type="presParOf" srcId="{F6F4D1B1-76A8-4629-8820-997C0CDCCE57}" destId="{F581275C-932D-4292-85D6-7095B39211AF}" srcOrd="0" destOrd="0" presId="urn:microsoft.com/office/officeart/2008/layout/HorizontalMultiLevelHierarchy"/>
    <dgm:cxn modelId="{25E60B7B-83F6-47E5-A701-BBF9A09065F2}" type="presParOf" srcId="{F6F4D1B1-76A8-4629-8820-997C0CDCCE57}" destId="{B1858735-2967-4B18-923A-500661CE2C62}" srcOrd="1" destOrd="0" presId="urn:microsoft.com/office/officeart/2008/layout/HorizontalMultiLevelHierarchy"/>
    <dgm:cxn modelId="{ED8588F2-CFC9-4ED8-BB12-BE5675C87BD6}" type="presParOf" srcId="{B1858735-2967-4B18-923A-500661CE2C62}" destId="{B392C080-0966-457B-B609-861E60297131}" srcOrd="0" destOrd="0" presId="urn:microsoft.com/office/officeart/2008/layout/HorizontalMultiLevelHierarchy"/>
    <dgm:cxn modelId="{23BC16F6-A884-41DF-8171-C45BC8F99C61}" type="presParOf" srcId="{B392C080-0966-457B-B609-861E60297131}" destId="{9EEAEE08-E3BA-4A00-BBD5-83E66A075F35}" srcOrd="0" destOrd="0" presId="urn:microsoft.com/office/officeart/2008/layout/HorizontalMultiLevelHierarchy"/>
    <dgm:cxn modelId="{6A16DD40-BD5A-4D3E-B48F-8F079D0DF064}" type="presParOf" srcId="{B1858735-2967-4B18-923A-500661CE2C62}" destId="{BBDC19E7-5C7D-4CAA-B43B-91B5BF5B772D}" srcOrd="1" destOrd="0" presId="urn:microsoft.com/office/officeart/2008/layout/HorizontalMultiLevelHierarchy"/>
    <dgm:cxn modelId="{B9BB8222-F33A-45CE-BA2D-83BEE4296457}" type="presParOf" srcId="{BBDC19E7-5C7D-4CAA-B43B-91B5BF5B772D}" destId="{805D3116-9416-4D82-A761-B05ED0B25BA3}" srcOrd="0" destOrd="0" presId="urn:microsoft.com/office/officeart/2008/layout/HorizontalMultiLevelHierarchy"/>
    <dgm:cxn modelId="{AF0F1034-44B5-4316-9064-C5A322261DF3}" type="presParOf" srcId="{BBDC19E7-5C7D-4CAA-B43B-91B5BF5B772D}" destId="{1A87F53A-8408-4287-9D39-49E3B91603DA}" srcOrd="1" destOrd="0" presId="urn:microsoft.com/office/officeart/2008/layout/HorizontalMultiLevelHierarchy"/>
    <dgm:cxn modelId="{7C7E6131-5676-4D88-B05F-C151E7D6924D}" type="presParOf" srcId="{1A87F53A-8408-4287-9D39-49E3B91603DA}" destId="{B87D6B41-637A-48FB-A529-4879794FD18B}" srcOrd="0" destOrd="0" presId="urn:microsoft.com/office/officeart/2008/layout/HorizontalMultiLevelHierarchy"/>
    <dgm:cxn modelId="{4619B9BD-7BD9-46DA-B044-52BE3479C7DE}" type="presParOf" srcId="{B87D6B41-637A-48FB-A529-4879794FD18B}" destId="{CB263898-A0BA-4F59-B6AE-C2F2803780EA}" srcOrd="0" destOrd="0" presId="urn:microsoft.com/office/officeart/2008/layout/HorizontalMultiLevelHierarchy"/>
    <dgm:cxn modelId="{AC9A64A4-87CC-4E78-8BD1-1AFEE798383F}" type="presParOf" srcId="{1A87F53A-8408-4287-9D39-49E3B91603DA}" destId="{AAEA56FB-63C1-4E41-833F-072D2916E1AD}" srcOrd="1" destOrd="0" presId="urn:microsoft.com/office/officeart/2008/layout/HorizontalMultiLevelHierarchy"/>
    <dgm:cxn modelId="{1D0F7C87-8394-4818-8EB0-D2860F1BBBD4}" type="presParOf" srcId="{AAEA56FB-63C1-4E41-833F-072D2916E1AD}" destId="{61E005D0-81AA-4B7D-A6A6-163648932731}" srcOrd="0" destOrd="0" presId="urn:microsoft.com/office/officeart/2008/layout/HorizontalMultiLevelHierarchy"/>
    <dgm:cxn modelId="{A5DC414A-83FF-4A7F-B8C7-8588A86EF1FD}" type="presParOf" srcId="{AAEA56FB-63C1-4E41-833F-072D2916E1AD}" destId="{3B8D744C-887A-46BE-B08D-770C0AB9DD14}" srcOrd="1" destOrd="0" presId="urn:microsoft.com/office/officeart/2008/layout/HorizontalMultiLevelHierarchy"/>
    <dgm:cxn modelId="{B9B33250-C74D-45AD-B646-8DB54692536D}" type="presParOf" srcId="{A127B7E2-EF7B-4D0E-8470-A000789AAC6F}" destId="{D91558A1-49B7-43D4-8FCE-19BD82639143}" srcOrd="12" destOrd="0" presId="urn:microsoft.com/office/officeart/2008/layout/HorizontalMultiLevelHierarchy"/>
    <dgm:cxn modelId="{7772CF27-22C2-4B34-BC3C-00880993941D}" type="presParOf" srcId="{D91558A1-49B7-43D4-8FCE-19BD82639143}" destId="{FDA80943-7373-44E1-B99E-5137169573C6}" srcOrd="0" destOrd="0" presId="urn:microsoft.com/office/officeart/2008/layout/HorizontalMultiLevelHierarchy"/>
    <dgm:cxn modelId="{2E0B5428-4D04-492E-A414-2D7F44E9EDF1}" type="presParOf" srcId="{A127B7E2-EF7B-4D0E-8470-A000789AAC6F}" destId="{BF5C3E8B-0C72-4510-A827-3FF23DCBB8C5}" srcOrd="13" destOrd="0" presId="urn:microsoft.com/office/officeart/2008/layout/HorizontalMultiLevelHierarchy"/>
    <dgm:cxn modelId="{28E5F4D9-F895-45E6-A124-3EB9417E2A8E}" type="presParOf" srcId="{BF5C3E8B-0C72-4510-A827-3FF23DCBB8C5}" destId="{90601E21-34B7-49AE-BAB4-F6905C517443}" srcOrd="0" destOrd="0" presId="urn:microsoft.com/office/officeart/2008/layout/HorizontalMultiLevelHierarchy"/>
    <dgm:cxn modelId="{191FE847-1F70-430D-B45F-50F65E8C8697}" type="presParOf" srcId="{BF5C3E8B-0C72-4510-A827-3FF23DCBB8C5}" destId="{99ADE446-5A56-4312-80FB-BBBF6D4D08C8}" srcOrd="1" destOrd="0" presId="urn:microsoft.com/office/officeart/2008/layout/HorizontalMultiLevelHierarchy"/>
    <dgm:cxn modelId="{F5084D8D-38A5-4169-926C-C8820779A0D6}" type="presParOf" srcId="{99ADE446-5A56-4312-80FB-BBBF6D4D08C8}" destId="{8F7DDE93-5270-4FAD-910E-23E27E425E66}" srcOrd="0" destOrd="0" presId="urn:microsoft.com/office/officeart/2008/layout/HorizontalMultiLevelHierarchy"/>
    <dgm:cxn modelId="{1F08F80D-0CF4-4DFB-B3FA-0F673DC0BFC5}" type="presParOf" srcId="{8F7DDE93-5270-4FAD-910E-23E27E425E66}" destId="{6CE39BD3-93E5-402F-ADF3-CB3699D6D8C4}" srcOrd="0" destOrd="0" presId="urn:microsoft.com/office/officeart/2008/layout/HorizontalMultiLevelHierarchy"/>
    <dgm:cxn modelId="{59C2DD7A-A293-4D29-A9BF-9A77612B7536}" type="presParOf" srcId="{99ADE446-5A56-4312-80FB-BBBF6D4D08C8}" destId="{70929A96-4493-435B-A6B5-BD00FF5A354D}" srcOrd="1" destOrd="0" presId="urn:microsoft.com/office/officeart/2008/layout/HorizontalMultiLevelHierarchy"/>
    <dgm:cxn modelId="{69D79A20-3A7E-416C-99A5-F9A0240BD07A}" type="presParOf" srcId="{70929A96-4493-435B-A6B5-BD00FF5A354D}" destId="{43E9965C-127D-46B6-9716-9F626AF1415E}" srcOrd="0" destOrd="0" presId="urn:microsoft.com/office/officeart/2008/layout/HorizontalMultiLevelHierarchy"/>
    <dgm:cxn modelId="{02412F4F-738A-4EA8-8DE9-588F4F08ACE8}" type="presParOf" srcId="{70929A96-4493-435B-A6B5-BD00FF5A354D}" destId="{A94C72B4-CDB5-4F83-98FA-5BE7C58BF94A}" srcOrd="1" destOrd="0" presId="urn:microsoft.com/office/officeart/2008/layout/HorizontalMultiLevelHierarchy"/>
    <dgm:cxn modelId="{32044BD9-307D-402E-A59A-60E9FD1DA29D}" type="presParOf" srcId="{A94C72B4-CDB5-4F83-98FA-5BE7C58BF94A}" destId="{9C6886B3-8E45-4E69-AE40-2B9B291B1C64}" srcOrd="0" destOrd="0" presId="urn:microsoft.com/office/officeart/2008/layout/HorizontalMultiLevelHierarchy"/>
    <dgm:cxn modelId="{6270E123-FD38-45B1-BCD8-1CF3730373FB}" type="presParOf" srcId="{9C6886B3-8E45-4E69-AE40-2B9B291B1C64}" destId="{44F777D2-1343-4D0A-B802-20E5382AE9F7}" srcOrd="0" destOrd="0" presId="urn:microsoft.com/office/officeart/2008/layout/HorizontalMultiLevelHierarchy"/>
    <dgm:cxn modelId="{9FF35107-2F04-4FDB-A39C-DFA495350C56}" type="presParOf" srcId="{A94C72B4-CDB5-4F83-98FA-5BE7C58BF94A}" destId="{B36D7F1C-AA96-4696-A2F8-6FC5BA6B7BF1}" srcOrd="1" destOrd="0" presId="urn:microsoft.com/office/officeart/2008/layout/HorizontalMultiLevelHierarchy"/>
    <dgm:cxn modelId="{786C353E-E1AF-4D83-91B9-5490B5C903B9}" type="presParOf" srcId="{B36D7F1C-AA96-4696-A2F8-6FC5BA6B7BF1}" destId="{3F7CD7F3-1B6D-4803-9FF6-ABAD9CA96C03}" srcOrd="0" destOrd="0" presId="urn:microsoft.com/office/officeart/2008/layout/HorizontalMultiLevelHierarchy"/>
    <dgm:cxn modelId="{F642CF54-8122-4554-9999-329321C737F0}" type="presParOf" srcId="{B36D7F1C-AA96-4696-A2F8-6FC5BA6B7BF1}" destId="{302F4093-9386-4DC2-9C7D-301CD7E18A80}" srcOrd="1" destOrd="0" presId="urn:microsoft.com/office/officeart/2008/layout/HorizontalMultiLevelHierarchy"/>
    <dgm:cxn modelId="{76DB8CE2-21D3-4AF1-8724-7420D4F4EB2F}" type="presParOf" srcId="{A127B7E2-EF7B-4D0E-8470-A000789AAC6F}" destId="{4C6C10FD-8663-4E82-B801-325DED6F7A08}" srcOrd="14" destOrd="0" presId="urn:microsoft.com/office/officeart/2008/layout/HorizontalMultiLevelHierarchy"/>
    <dgm:cxn modelId="{4C9C4B58-638E-464B-994F-B6E5D21F206E}" type="presParOf" srcId="{4C6C10FD-8663-4E82-B801-325DED6F7A08}" destId="{0A22200C-44A1-4BC3-8CBC-2F793BC2AF90}" srcOrd="0" destOrd="0" presId="urn:microsoft.com/office/officeart/2008/layout/HorizontalMultiLevelHierarchy"/>
    <dgm:cxn modelId="{624CC3C5-29F9-4A56-B5E9-8865E9DB71D7}" type="presParOf" srcId="{A127B7E2-EF7B-4D0E-8470-A000789AAC6F}" destId="{E61CB2BC-4AC2-48F2-9F24-75194FC61F27}" srcOrd="15" destOrd="0" presId="urn:microsoft.com/office/officeart/2008/layout/HorizontalMultiLevelHierarchy"/>
    <dgm:cxn modelId="{62B6F840-DF54-4AF4-BA32-FDA3EC3D319A}" type="presParOf" srcId="{E61CB2BC-4AC2-48F2-9F24-75194FC61F27}" destId="{AB89F17E-67A0-43DD-B983-02687368BDCE}" srcOrd="0" destOrd="0" presId="urn:microsoft.com/office/officeart/2008/layout/HorizontalMultiLevelHierarchy"/>
    <dgm:cxn modelId="{E050B74D-5DE4-4B96-8399-2D4303E9D74B}" type="presParOf" srcId="{E61CB2BC-4AC2-48F2-9F24-75194FC61F27}" destId="{D73ECE70-85A6-41AB-A92D-0706FA0CCC90}" srcOrd="1" destOrd="0" presId="urn:microsoft.com/office/officeart/2008/layout/HorizontalMultiLevelHierarchy"/>
    <dgm:cxn modelId="{629D7800-DD8A-4783-BF2F-3B279560AE32}" type="presParOf" srcId="{D73ECE70-85A6-41AB-A92D-0706FA0CCC90}" destId="{AD7C60F1-3452-4B36-8392-D6D39EE18CEC}" srcOrd="0" destOrd="0" presId="urn:microsoft.com/office/officeart/2008/layout/HorizontalMultiLevelHierarchy"/>
    <dgm:cxn modelId="{55DA3F49-2055-428F-9EE5-7696F1A04C06}" type="presParOf" srcId="{AD7C60F1-3452-4B36-8392-D6D39EE18CEC}" destId="{7E3B7631-625E-4017-9AEF-DE245698A663}" srcOrd="0" destOrd="0" presId="urn:microsoft.com/office/officeart/2008/layout/HorizontalMultiLevelHierarchy"/>
    <dgm:cxn modelId="{C10CF930-AA52-4A33-904C-F683B6BF99CC}" type="presParOf" srcId="{D73ECE70-85A6-41AB-A92D-0706FA0CCC90}" destId="{F9CC1AED-6CB8-49A6-87C3-1131EA94A98C}" srcOrd="1" destOrd="0" presId="urn:microsoft.com/office/officeart/2008/layout/HorizontalMultiLevelHierarchy"/>
    <dgm:cxn modelId="{1B4BB55B-D401-41EF-BD45-6B588CC30B5F}" type="presParOf" srcId="{F9CC1AED-6CB8-49A6-87C3-1131EA94A98C}" destId="{B0F0DEF8-4302-4824-950A-860AABED1B5A}" srcOrd="0" destOrd="0" presId="urn:microsoft.com/office/officeart/2008/layout/HorizontalMultiLevelHierarchy"/>
    <dgm:cxn modelId="{7F120E3E-D72C-4ABE-B9C8-DA38B36D9892}" type="presParOf" srcId="{F9CC1AED-6CB8-49A6-87C3-1131EA94A98C}" destId="{B6577B9D-34E0-4360-88C5-7B27715A7A2F}" srcOrd="1" destOrd="0" presId="urn:microsoft.com/office/officeart/2008/layout/HorizontalMultiLevelHierarchy"/>
    <dgm:cxn modelId="{542AA7C8-E8BE-4B4F-866E-ABA81CA64F1B}" type="presParOf" srcId="{B6577B9D-34E0-4360-88C5-7B27715A7A2F}" destId="{76932B07-737F-4D69-A84C-8AF586A3B3E0}" srcOrd="0" destOrd="0" presId="urn:microsoft.com/office/officeart/2008/layout/HorizontalMultiLevelHierarchy"/>
    <dgm:cxn modelId="{B68FAF68-041D-40D8-9F32-150D4F840544}" type="presParOf" srcId="{76932B07-737F-4D69-A84C-8AF586A3B3E0}" destId="{418F37EA-533E-4B0D-81C6-13F4EFF8AF23}" srcOrd="0" destOrd="0" presId="urn:microsoft.com/office/officeart/2008/layout/HorizontalMultiLevelHierarchy"/>
    <dgm:cxn modelId="{848359B1-3641-4E5A-8029-ABB1F325E5D3}" type="presParOf" srcId="{B6577B9D-34E0-4360-88C5-7B27715A7A2F}" destId="{84208127-FDB8-43F1-9115-2022C86BF273}" srcOrd="1" destOrd="0" presId="urn:microsoft.com/office/officeart/2008/layout/HorizontalMultiLevelHierarchy"/>
    <dgm:cxn modelId="{F1CB132B-ABC9-42D1-9339-6721F57F9896}" type="presParOf" srcId="{84208127-FDB8-43F1-9115-2022C86BF273}" destId="{F4893A5E-B8CC-428E-9444-4EFC9A92714B}" srcOrd="0" destOrd="0" presId="urn:microsoft.com/office/officeart/2008/layout/HorizontalMultiLevelHierarchy"/>
    <dgm:cxn modelId="{E5105EE7-F670-4667-903D-735E3A5D389B}" type="presParOf" srcId="{84208127-FDB8-43F1-9115-2022C86BF273}" destId="{4B2B7168-9B55-4C79-8F73-8A949D9364EC}" srcOrd="1" destOrd="0" presId="urn:microsoft.com/office/officeart/2008/layout/HorizontalMultiLevelHierarchy"/>
    <dgm:cxn modelId="{C3CDD39B-07D0-4343-B50A-4B348E8D5471}" type="presParOf" srcId="{A127B7E2-EF7B-4D0E-8470-A000789AAC6F}" destId="{D541080E-464F-430C-A825-EB60BDD3709E}" srcOrd="16" destOrd="0" presId="urn:microsoft.com/office/officeart/2008/layout/HorizontalMultiLevelHierarchy"/>
    <dgm:cxn modelId="{F48AACBC-09D9-4DFF-B014-6728BAE9A351}" type="presParOf" srcId="{D541080E-464F-430C-A825-EB60BDD3709E}" destId="{A03DCDC6-1987-44E8-9DC4-38A84634883E}" srcOrd="0" destOrd="0" presId="urn:microsoft.com/office/officeart/2008/layout/HorizontalMultiLevelHierarchy"/>
    <dgm:cxn modelId="{71165203-369A-4341-9965-D135F7E05D3A}" type="presParOf" srcId="{A127B7E2-EF7B-4D0E-8470-A000789AAC6F}" destId="{2ACFF0CB-EDA5-4BA4-87BE-23ABE916981F}" srcOrd="17" destOrd="0" presId="urn:microsoft.com/office/officeart/2008/layout/HorizontalMultiLevelHierarchy"/>
    <dgm:cxn modelId="{C0A3468C-F94B-4C37-9E3F-AA396DBBE957}" type="presParOf" srcId="{2ACFF0CB-EDA5-4BA4-87BE-23ABE916981F}" destId="{A280AD72-55DE-4D5B-A481-E1EF6C094135}" srcOrd="0" destOrd="0" presId="urn:microsoft.com/office/officeart/2008/layout/HorizontalMultiLevelHierarchy"/>
    <dgm:cxn modelId="{557E1BCF-34E1-4804-A062-7D9192AD40FA}" type="presParOf" srcId="{2ACFF0CB-EDA5-4BA4-87BE-23ABE916981F}" destId="{1FB5861B-4790-4CD9-8A94-7775A4F06F1B}" srcOrd="1" destOrd="0" presId="urn:microsoft.com/office/officeart/2008/layout/HorizontalMultiLevelHierarchy"/>
    <dgm:cxn modelId="{00B68554-EDED-4BB5-85C8-09741C27754A}" type="presParOf" srcId="{1FB5861B-4790-4CD9-8A94-7775A4F06F1B}" destId="{F0406AC8-D29E-4AAE-8D79-81ADD1161F8E}" srcOrd="0" destOrd="0" presId="urn:microsoft.com/office/officeart/2008/layout/HorizontalMultiLevelHierarchy"/>
    <dgm:cxn modelId="{EA1C33C8-1170-4007-9D87-72B7B070A75C}" type="presParOf" srcId="{F0406AC8-D29E-4AAE-8D79-81ADD1161F8E}" destId="{8CEA2F79-4D5D-4C7A-A843-5C400D09283A}" srcOrd="0" destOrd="0" presId="urn:microsoft.com/office/officeart/2008/layout/HorizontalMultiLevelHierarchy"/>
    <dgm:cxn modelId="{37E8AB1F-FF9D-436D-A347-AE881784CE2C}" type="presParOf" srcId="{1FB5861B-4790-4CD9-8A94-7775A4F06F1B}" destId="{E522D8C3-BBAD-4B55-A929-CF63B591485D}" srcOrd="1" destOrd="0" presId="urn:microsoft.com/office/officeart/2008/layout/HorizontalMultiLevelHierarchy"/>
    <dgm:cxn modelId="{987D5D71-0084-4DDD-9125-9E97AE7C6768}" type="presParOf" srcId="{E522D8C3-BBAD-4B55-A929-CF63B591485D}" destId="{36145A07-EC76-4666-B92F-9B415C49C1E2}" srcOrd="0" destOrd="0" presId="urn:microsoft.com/office/officeart/2008/layout/HorizontalMultiLevelHierarchy"/>
    <dgm:cxn modelId="{B2217ACF-8C81-44F4-A36E-D4F8C3B1F7C7}" type="presParOf" srcId="{E522D8C3-BBAD-4B55-A929-CF63B591485D}" destId="{5760D9A6-6014-47FD-937D-53AA6D7DF7DB}" srcOrd="1" destOrd="0" presId="urn:microsoft.com/office/officeart/2008/layout/HorizontalMultiLevelHierarchy"/>
    <dgm:cxn modelId="{D3A02A7F-675D-4002-A7D7-111A1111A198}" type="presParOf" srcId="{5760D9A6-6014-47FD-937D-53AA6D7DF7DB}" destId="{352831CC-EFC0-44EC-95EA-DD7C9C02E8CA}" srcOrd="0" destOrd="0" presId="urn:microsoft.com/office/officeart/2008/layout/HorizontalMultiLevelHierarchy"/>
    <dgm:cxn modelId="{69A60E30-AEA6-4158-9234-796C39F4FAA9}" type="presParOf" srcId="{352831CC-EFC0-44EC-95EA-DD7C9C02E8CA}" destId="{A53D951E-D18C-460A-B2CB-31031E3AAEA9}" srcOrd="0" destOrd="0" presId="urn:microsoft.com/office/officeart/2008/layout/HorizontalMultiLevelHierarchy"/>
    <dgm:cxn modelId="{53CFF7A2-F0EB-433A-8E82-CFE11A011777}" type="presParOf" srcId="{5760D9A6-6014-47FD-937D-53AA6D7DF7DB}" destId="{0D4B31EA-1071-4522-9485-5EE60974E867}" srcOrd="1" destOrd="0" presId="urn:microsoft.com/office/officeart/2008/layout/HorizontalMultiLevelHierarchy"/>
    <dgm:cxn modelId="{46B12C36-06DA-4E3F-9544-1B0EE61CA0C8}" type="presParOf" srcId="{0D4B31EA-1071-4522-9485-5EE60974E867}" destId="{F8F430B5-F32E-4DBF-813B-EF51949A78E1}" srcOrd="0" destOrd="0" presId="urn:microsoft.com/office/officeart/2008/layout/HorizontalMultiLevelHierarchy"/>
    <dgm:cxn modelId="{28060B14-737A-4C29-B6D8-AFE003713A87}" type="presParOf" srcId="{0D4B31EA-1071-4522-9485-5EE60974E867}" destId="{0A1739AB-0C9B-4E73-8D0D-7F920F3E9867}" srcOrd="1" destOrd="0" presId="urn:microsoft.com/office/officeart/2008/layout/HorizontalMultiLevelHierarchy"/>
    <dgm:cxn modelId="{1013B19B-8F5B-4885-96A8-2A214E72B2A2}" type="presParOf" srcId="{A127B7E2-EF7B-4D0E-8470-A000789AAC6F}" destId="{1CA2D642-1A8D-46AB-93ED-557EF597E6C5}" srcOrd="18" destOrd="0" presId="urn:microsoft.com/office/officeart/2008/layout/HorizontalMultiLevelHierarchy"/>
    <dgm:cxn modelId="{B4845F9C-BD5E-42C5-9236-BD85582B7AC2}" type="presParOf" srcId="{1CA2D642-1A8D-46AB-93ED-557EF597E6C5}" destId="{FCF17721-4238-4133-9B75-52E273B97B15}" srcOrd="0" destOrd="0" presId="urn:microsoft.com/office/officeart/2008/layout/HorizontalMultiLevelHierarchy"/>
    <dgm:cxn modelId="{EADA2043-2416-48DE-B080-B1BA723B741A}" type="presParOf" srcId="{A127B7E2-EF7B-4D0E-8470-A000789AAC6F}" destId="{575C718B-156D-4691-BD4D-CE5ABC199184}" srcOrd="19" destOrd="0" presId="urn:microsoft.com/office/officeart/2008/layout/HorizontalMultiLevelHierarchy"/>
    <dgm:cxn modelId="{0D84CC8E-90B5-4851-9F6C-89AADFFF92D7}" type="presParOf" srcId="{575C718B-156D-4691-BD4D-CE5ABC199184}" destId="{66B3FD52-0721-4251-8CE9-901425500519}" srcOrd="0" destOrd="0" presId="urn:microsoft.com/office/officeart/2008/layout/HorizontalMultiLevelHierarchy"/>
    <dgm:cxn modelId="{77E03DD7-5FAF-4775-9E33-7CAC620BC4E6}" type="presParOf" srcId="{575C718B-156D-4691-BD4D-CE5ABC199184}" destId="{0881AD67-B610-47D4-80FD-BB7E8FBA6A83}" srcOrd="1" destOrd="0" presId="urn:microsoft.com/office/officeart/2008/layout/HorizontalMultiLevelHierarchy"/>
    <dgm:cxn modelId="{2EF98379-482C-4FFC-A3B8-2961501B88F0}" type="presParOf" srcId="{0881AD67-B610-47D4-80FD-BB7E8FBA6A83}" destId="{D6915B1A-F1CB-486B-88D5-C2C038B1C634}" srcOrd="0" destOrd="0" presId="urn:microsoft.com/office/officeart/2008/layout/HorizontalMultiLevelHierarchy"/>
    <dgm:cxn modelId="{2CE0CBD8-2E00-4318-AA77-751C34C9EAB3}" type="presParOf" srcId="{D6915B1A-F1CB-486B-88D5-C2C038B1C634}" destId="{6C07E2B3-7181-4CA6-ACF0-90ED5E4ED048}" srcOrd="0" destOrd="0" presId="urn:microsoft.com/office/officeart/2008/layout/HorizontalMultiLevelHierarchy"/>
    <dgm:cxn modelId="{29D960C6-4E38-4950-9B3A-C195B4E520E4}" type="presParOf" srcId="{0881AD67-B610-47D4-80FD-BB7E8FBA6A83}" destId="{F6400092-56A6-4E88-A82E-6F1AB652612B}" srcOrd="1" destOrd="0" presId="urn:microsoft.com/office/officeart/2008/layout/HorizontalMultiLevelHierarchy"/>
    <dgm:cxn modelId="{496AE7F3-878A-4F17-9E5C-BE1A5BB9C5AB}" type="presParOf" srcId="{F6400092-56A6-4E88-A82E-6F1AB652612B}" destId="{A2BBBE51-9942-466E-886E-58A9FE7FFF17}" srcOrd="0" destOrd="0" presId="urn:microsoft.com/office/officeart/2008/layout/HorizontalMultiLevelHierarchy"/>
    <dgm:cxn modelId="{309FB3BE-ACAF-4815-9458-2A876D5BE153}" type="presParOf" srcId="{F6400092-56A6-4E88-A82E-6F1AB652612B}" destId="{4875B6B6-BFF3-45EE-AE90-BBFB7B23EDFC}" srcOrd="1" destOrd="0" presId="urn:microsoft.com/office/officeart/2008/layout/HorizontalMultiLevelHierarchy"/>
    <dgm:cxn modelId="{A29FE589-CD80-4DB1-8392-5E26DCAB175F}" type="presParOf" srcId="{4875B6B6-BFF3-45EE-AE90-BBFB7B23EDFC}" destId="{5CE5984C-3B84-4EB9-B1AC-7301458CB094}" srcOrd="0" destOrd="0" presId="urn:microsoft.com/office/officeart/2008/layout/HorizontalMultiLevelHierarchy"/>
    <dgm:cxn modelId="{5DF3BDEE-9710-491F-8F99-CE8FE6864555}" type="presParOf" srcId="{5CE5984C-3B84-4EB9-B1AC-7301458CB094}" destId="{5BFA4130-400C-4FCE-859B-C89CAA7ED1E5}" srcOrd="0" destOrd="0" presId="urn:microsoft.com/office/officeart/2008/layout/HorizontalMultiLevelHierarchy"/>
    <dgm:cxn modelId="{616C5F67-6A2A-417E-9C0B-1F7DFDDFFC29}" type="presParOf" srcId="{4875B6B6-BFF3-45EE-AE90-BBFB7B23EDFC}" destId="{2BA6AC58-39B8-4952-91F2-636701415111}" srcOrd="1" destOrd="0" presId="urn:microsoft.com/office/officeart/2008/layout/HorizontalMultiLevelHierarchy"/>
    <dgm:cxn modelId="{3294B242-3B2F-4F47-8552-B5FE9E15FA9D}" type="presParOf" srcId="{2BA6AC58-39B8-4952-91F2-636701415111}" destId="{3831EA75-2329-4FE7-AE4A-99F48B7CE663}" srcOrd="0" destOrd="0" presId="urn:microsoft.com/office/officeart/2008/layout/HorizontalMultiLevelHierarchy"/>
    <dgm:cxn modelId="{A8F6A46F-F0BC-44E3-B833-015DE78E3237}" type="presParOf" srcId="{2BA6AC58-39B8-4952-91F2-636701415111}" destId="{01DF1A68-D841-4314-8FDE-03B00849BDEF}" srcOrd="1" destOrd="0" presId="urn:microsoft.com/office/officeart/2008/layout/HorizontalMultiLevelHierarchy"/>
    <dgm:cxn modelId="{25DB78A1-3662-4DEB-8DC8-D8524A83846F}" type="presParOf" srcId="{A127B7E2-EF7B-4D0E-8470-A000789AAC6F}" destId="{CCC0F0A2-3610-4C3D-9B1E-E24A69A2F98B}" srcOrd="20" destOrd="0" presId="urn:microsoft.com/office/officeart/2008/layout/HorizontalMultiLevelHierarchy"/>
    <dgm:cxn modelId="{104B9CB9-F254-4C84-9772-5E33CAB29D87}" type="presParOf" srcId="{CCC0F0A2-3610-4C3D-9B1E-E24A69A2F98B}" destId="{7A9D489E-B804-4120-A60F-A431A83F8C19}" srcOrd="0" destOrd="0" presId="urn:microsoft.com/office/officeart/2008/layout/HorizontalMultiLevelHierarchy"/>
    <dgm:cxn modelId="{92F15B7F-BE46-42DC-ABE7-B66F0CD96165}" type="presParOf" srcId="{A127B7E2-EF7B-4D0E-8470-A000789AAC6F}" destId="{5140ED74-D396-4670-8C7C-D75DED034E0A}" srcOrd="21" destOrd="0" presId="urn:microsoft.com/office/officeart/2008/layout/HorizontalMultiLevelHierarchy"/>
    <dgm:cxn modelId="{67891029-D0C1-4C15-AA6A-07BEB7F09E20}" type="presParOf" srcId="{5140ED74-D396-4670-8C7C-D75DED034E0A}" destId="{C1624F53-453D-45D6-8173-8724751BE7C8}" srcOrd="0" destOrd="0" presId="urn:microsoft.com/office/officeart/2008/layout/HorizontalMultiLevelHierarchy"/>
    <dgm:cxn modelId="{4DCBBD58-D09B-44D5-81C0-54CBFDD14028}" type="presParOf" srcId="{5140ED74-D396-4670-8C7C-D75DED034E0A}" destId="{4C5B24EA-A0A4-47C1-BBFC-D955B5EA1390}" srcOrd="1" destOrd="0" presId="urn:microsoft.com/office/officeart/2008/layout/HorizontalMultiLevelHierarchy"/>
    <dgm:cxn modelId="{D51617A9-39B4-4513-904D-DA26C6100D49}" type="presParOf" srcId="{4C5B24EA-A0A4-47C1-BBFC-D955B5EA1390}" destId="{50D3B8A6-A1D6-4363-9AEE-1552B8307ED7}" srcOrd="0" destOrd="0" presId="urn:microsoft.com/office/officeart/2008/layout/HorizontalMultiLevelHierarchy"/>
    <dgm:cxn modelId="{AF96E617-9C5E-4704-9138-2558E2C9AF82}" type="presParOf" srcId="{50D3B8A6-A1D6-4363-9AEE-1552B8307ED7}" destId="{D91F3493-B334-4C61-A824-7A5620095744}" srcOrd="0" destOrd="0" presId="urn:microsoft.com/office/officeart/2008/layout/HorizontalMultiLevelHierarchy"/>
    <dgm:cxn modelId="{A8CD412E-153A-4ECA-895D-534604DF5F8F}" type="presParOf" srcId="{4C5B24EA-A0A4-47C1-BBFC-D955B5EA1390}" destId="{6CFD5E3A-DC13-4833-B715-B27303C12D1F}" srcOrd="1" destOrd="0" presId="urn:microsoft.com/office/officeart/2008/layout/HorizontalMultiLevelHierarchy"/>
    <dgm:cxn modelId="{B24FDF29-70F3-4F0D-B28E-6ED01CB8DFF1}" type="presParOf" srcId="{6CFD5E3A-DC13-4833-B715-B27303C12D1F}" destId="{8EB85AF3-5E28-4CF6-94D4-697C02B84E71}" srcOrd="0" destOrd="0" presId="urn:microsoft.com/office/officeart/2008/layout/HorizontalMultiLevelHierarchy"/>
    <dgm:cxn modelId="{E29CE90B-D5F6-48A3-8CD2-69DDD2E54678}" type="presParOf" srcId="{6CFD5E3A-DC13-4833-B715-B27303C12D1F}" destId="{48D6CF7D-3E8F-456C-B32F-D9540B7C7276}" srcOrd="1" destOrd="0" presId="urn:microsoft.com/office/officeart/2008/layout/HorizontalMultiLevelHierarchy"/>
    <dgm:cxn modelId="{F3848719-C69B-4AC3-8862-120F91431B4B}" type="presParOf" srcId="{48D6CF7D-3E8F-456C-B32F-D9540B7C7276}" destId="{843BD357-B5D4-4D90-AB87-71B28B779A41}" srcOrd="0" destOrd="0" presId="urn:microsoft.com/office/officeart/2008/layout/HorizontalMultiLevelHierarchy"/>
    <dgm:cxn modelId="{477143C4-0CBC-49BE-8E31-5681D3969D40}" type="presParOf" srcId="{843BD357-B5D4-4D90-AB87-71B28B779A41}" destId="{BDBD4F54-CA0C-4565-AED8-5E052E224C75}" srcOrd="0" destOrd="0" presId="urn:microsoft.com/office/officeart/2008/layout/HorizontalMultiLevelHierarchy"/>
    <dgm:cxn modelId="{50B56E73-23E0-4E9B-99BF-A77974EA46AB}" type="presParOf" srcId="{48D6CF7D-3E8F-456C-B32F-D9540B7C7276}" destId="{C1166F96-B6D1-4893-9BBE-B1622DC04895}" srcOrd="1" destOrd="0" presId="urn:microsoft.com/office/officeart/2008/layout/HorizontalMultiLevelHierarchy"/>
    <dgm:cxn modelId="{AED6D28D-A151-4320-9C36-CBE75412A68B}" type="presParOf" srcId="{C1166F96-B6D1-4893-9BBE-B1622DC04895}" destId="{208A1852-6D66-405C-918E-E7DC92119DDA}" srcOrd="0" destOrd="0" presId="urn:microsoft.com/office/officeart/2008/layout/HorizontalMultiLevelHierarchy"/>
    <dgm:cxn modelId="{699E5122-FB8E-452F-9CF3-E0C2888F6A9B}" type="presParOf" srcId="{C1166F96-B6D1-4893-9BBE-B1622DC04895}" destId="{39C68BAA-7932-4F38-BC49-4E6A0CB9EEA8}" srcOrd="1" destOrd="0" presId="urn:microsoft.com/office/officeart/2008/layout/HorizontalMultiLevelHierarchy"/>
    <dgm:cxn modelId="{5D589464-5928-4887-86A7-20FCDB0FF9BF}" type="presParOf" srcId="{02EC30D3-A70D-4B7F-A808-0EA600F00206}" destId="{E3020812-57EE-4297-B0B8-94A437397056}" srcOrd="4" destOrd="0" presId="urn:microsoft.com/office/officeart/2008/layout/HorizontalMultiLevelHierarchy"/>
    <dgm:cxn modelId="{22CD77FF-6596-4B2E-8C84-55ACF158E61E}" type="presParOf" srcId="{E3020812-57EE-4297-B0B8-94A437397056}" destId="{E222A71E-ACA1-497B-97B8-FD5E6F040E1E}" srcOrd="0" destOrd="0" presId="urn:microsoft.com/office/officeart/2008/layout/HorizontalMultiLevelHierarchy"/>
    <dgm:cxn modelId="{FDF85BF0-0DCE-4DCF-9422-EAAE66829D5E}" type="presParOf" srcId="{02EC30D3-A70D-4B7F-A808-0EA600F00206}" destId="{B4B11B51-6917-438E-8876-4FD26A88CF72}" srcOrd="5" destOrd="0" presId="urn:microsoft.com/office/officeart/2008/layout/HorizontalMultiLevelHierarchy"/>
    <dgm:cxn modelId="{37A73A8F-B11D-4E1D-BEC6-99D5DAE17F1D}" type="presParOf" srcId="{B4B11B51-6917-438E-8876-4FD26A88CF72}" destId="{5C3D1FF9-0F02-4F10-B04A-DBE6664AA3F8}" srcOrd="0" destOrd="0" presId="urn:microsoft.com/office/officeart/2008/layout/HorizontalMultiLevelHierarchy"/>
    <dgm:cxn modelId="{7DBEC002-D7FB-419F-A177-ED6332B7C0A6}" type="presParOf" srcId="{B4B11B51-6917-438E-8876-4FD26A88CF72}" destId="{C9DCFCA4-086E-4E7C-882C-7EE53897FD58}" srcOrd="1" destOrd="0" presId="urn:microsoft.com/office/officeart/2008/layout/HorizontalMultiLevelHierarchy"/>
    <dgm:cxn modelId="{D94B9F32-89F2-4C52-9929-873611274570}" type="presParOf" srcId="{C9DCFCA4-086E-4E7C-882C-7EE53897FD58}" destId="{70F30975-EF1B-4F5E-9A55-564564422BB2}" srcOrd="0" destOrd="0" presId="urn:microsoft.com/office/officeart/2008/layout/HorizontalMultiLevelHierarchy"/>
    <dgm:cxn modelId="{DD9327FD-F6B7-4B8F-BBEE-D60CE6F36E18}" type="presParOf" srcId="{70F30975-EF1B-4F5E-9A55-564564422BB2}" destId="{7D98EC23-B0B1-4493-8DD0-F81E25526966}" srcOrd="0" destOrd="0" presId="urn:microsoft.com/office/officeart/2008/layout/HorizontalMultiLevelHierarchy"/>
    <dgm:cxn modelId="{D23779AF-AE09-4434-80DB-10DE4E456611}" type="presParOf" srcId="{C9DCFCA4-086E-4E7C-882C-7EE53897FD58}" destId="{08D3DCCC-7046-4E11-B130-24089EEC25EB}" srcOrd="1" destOrd="0" presId="urn:microsoft.com/office/officeart/2008/layout/HorizontalMultiLevelHierarchy"/>
    <dgm:cxn modelId="{1AE45BEC-924C-42FD-A491-7BC9BDC70111}" type="presParOf" srcId="{08D3DCCC-7046-4E11-B130-24089EEC25EB}" destId="{55A7C954-11B8-4319-8CF3-CE89694252C4}" srcOrd="0" destOrd="0" presId="urn:microsoft.com/office/officeart/2008/layout/HorizontalMultiLevelHierarchy"/>
    <dgm:cxn modelId="{B56A50BD-1903-424D-8BD4-09809F5CD37F}" type="presParOf" srcId="{08D3DCCC-7046-4E11-B130-24089EEC25EB}" destId="{DDD6B3F7-2B56-4DF0-8445-BD27E53E4722}" srcOrd="1" destOrd="0" presId="urn:microsoft.com/office/officeart/2008/layout/HorizontalMultiLevelHierarchy"/>
    <dgm:cxn modelId="{D54022A4-1C14-4BDC-961B-F12EE2A16745}" type="presParOf" srcId="{DDD6B3F7-2B56-4DF0-8445-BD27E53E4722}" destId="{32F8F534-EA0E-4AF1-9E8E-4D94255235D4}" srcOrd="0" destOrd="0" presId="urn:microsoft.com/office/officeart/2008/layout/HorizontalMultiLevelHierarchy"/>
    <dgm:cxn modelId="{9CC0CF6A-00C0-4FC3-93C5-F7985CD93524}" type="presParOf" srcId="{32F8F534-EA0E-4AF1-9E8E-4D94255235D4}" destId="{3730C8FC-13C5-45CF-87DF-0189B856519F}" srcOrd="0" destOrd="0" presId="urn:microsoft.com/office/officeart/2008/layout/HorizontalMultiLevelHierarchy"/>
    <dgm:cxn modelId="{F47D2712-D0EE-423B-AB5A-E3A805AF7D4D}" type="presParOf" srcId="{DDD6B3F7-2B56-4DF0-8445-BD27E53E4722}" destId="{727129A9-7CA8-43C9-8004-E69B93F24CDF}" srcOrd="1" destOrd="0" presId="urn:microsoft.com/office/officeart/2008/layout/HorizontalMultiLevelHierarchy"/>
    <dgm:cxn modelId="{12CBA9C3-6B53-4BDD-B94E-0672F1B0B005}" type="presParOf" srcId="{727129A9-7CA8-43C9-8004-E69B93F24CDF}" destId="{661B60E0-8125-4A31-A606-FBCFE201A9CC}" srcOrd="0" destOrd="0" presId="urn:microsoft.com/office/officeart/2008/layout/HorizontalMultiLevelHierarchy"/>
    <dgm:cxn modelId="{BE5161C9-84A4-4226-9B9C-3F4A62865708}" type="presParOf" srcId="{727129A9-7CA8-43C9-8004-E69B93F24CDF}" destId="{B5FCE8C3-3332-487F-88F8-E0A5730B0513}" srcOrd="1" destOrd="0" presId="urn:microsoft.com/office/officeart/2008/layout/HorizontalMultiLevelHierarchy"/>
    <dgm:cxn modelId="{2DC631AC-86D3-4F1F-B52E-F6B2EC1C2467}" type="presParOf" srcId="{B5FCE8C3-3332-487F-88F8-E0A5730B0513}" destId="{68399CDC-193C-455F-BBC9-229E7056C8D2}" srcOrd="0" destOrd="0" presId="urn:microsoft.com/office/officeart/2008/layout/HorizontalMultiLevelHierarchy"/>
    <dgm:cxn modelId="{48ACCB8A-D4F3-4A9E-8865-EC5C4E62E172}" type="presParOf" srcId="{68399CDC-193C-455F-BBC9-229E7056C8D2}" destId="{56F72032-84F7-4A4E-937D-DCAA83EC7BEA}" srcOrd="0" destOrd="0" presId="urn:microsoft.com/office/officeart/2008/layout/HorizontalMultiLevelHierarchy"/>
    <dgm:cxn modelId="{E1B8034B-9E32-4AA5-A176-14E2F347CEBE}" type="presParOf" srcId="{B5FCE8C3-3332-487F-88F8-E0A5730B0513}" destId="{7A2D470F-508F-450A-8910-57907E9EB854}" srcOrd="1" destOrd="0" presId="urn:microsoft.com/office/officeart/2008/layout/HorizontalMultiLevelHierarchy"/>
    <dgm:cxn modelId="{059FE6B4-2DD9-40DF-ACF9-7A2EDB238B31}" type="presParOf" srcId="{7A2D470F-508F-450A-8910-57907E9EB854}" destId="{92669BC9-28C4-4425-8AD0-C8F01AAA74C3}" srcOrd="0" destOrd="0" presId="urn:microsoft.com/office/officeart/2008/layout/HorizontalMultiLevelHierarchy"/>
    <dgm:cxn modelId="{C4BFAB5B-2EE0-4304-B87D-366EC5C371A7}" type="presParOf" srcId="{7A2D470F-508F-450A-8910-57907E9EB854}" destId="{A08E421A-B57D-4F6A-BD61-2F702E45838E}" srcOrd="1" destOrd="0" presId="urn:microsoft.com/office/officeart/2008/layout/HorizontalMultiLevelHierarchy"/>
    <dgm:cxn modelId="{E22C2D6D-D05B-4A0A-BBA3-D29CE5A64983}" type="presParOf" srcId="{02EC30D3-A70D-4B7F-A808-0EA600F00206}" destId="{E8C42BC8-5033-461B-849D-D2D4A1F34883}" srcOrd="6" destOrd="0" presId="urn:microsoft.com/office/officeart/2008/layout/HorizontalMultiLevelHierarchy"/>
    <dgm:cxn modelId="{43EFBA04-C7E1-40BB-90DA-4157F36FEFCD}" type="presParOf" srcId="{E8C42BC8-5033-461B-849D-D2D4A1F34883}" destId="{2DBB7DA0-94B2-4528-908C-6A63F6DF5D6F}" srcOrd="0" destOrd="0" presId="urn:microsoft.com/office/officeart/2008/layout/HorizontalMultiLevelHierarchy"/>
    <dgm:cxn modelId="{0C61E7F1-D6E2-40FF-A8AC-9D5B9FC0AB68}" type="presParOf" srcId="{02EC30D3-A70D-4B7F-A808-0EA600F00206}" destId="{F69D10C8-1EC4-427A-845E-4621A72A721D}" srcOrd="7" destOrd="0" presId="urn:microsoft.com/office/officeart/2008/layout/HorizontalMultiLevelHierarchy"/>
    <dgm:cxn modelId="{1248A6DE-5692-4718-9DC0-0E1A643DD387}" type="presParOf" srcId="{F69D10C8-1EC4-427A-845E-4621A72A721D}" destId="{7542D3DE-E771-402F-B15D-91D287391156}" srcOrd="0" destOrd="0" presId="urn:microsoft.com/office/officeart/2008/layout/HorizontalMultiLevelHierarchy"/>
    <dgm:cxn modelId="{5F01A945-A64A-4D89-99EB-1F8E4704899D}" type="presParOf" srcId="{F69D10C8-1EC4-427A-845E-4621A72A721D}" destId="{FA0131A3-C12D-44EC-B478-5D818C2AB9BD}" srcOrd="1" destOrd="0" presId="urn:microsoft.com/office/officeart/2008/layout/HorizontalMultiLevelHierarchy"/>
    <dgm:cxn modelId="{C1043033-37F5-4BF5-B6CC-C8E5240A3782}" type="presParOf" srcId="{FA0131A3-C12D-44EC-B478-5D818C2AB9BD}" destId="{B4A62A70-6069-43DF-B902-13923840F3FE}" srcOrd="0" destOrd="0" presId="urn:microsoft.com/office/officeart/2008/layout/HorizontalMultiLevelHierarchy"/>
    <dgm:cxn modelId="{AD92E938-7D22-4E25-ACB8-E8E6FBA4B010}" type="presParOf" srcId="{B4A62A70-6069-43DF-B902-13923840F3FE}" destId="{2E916F31-F83D-49ED-897B-FCCB50D4B660}" srcOrd="0" destOrd="0" presId="urn:microsoft.com/office/officeart/2008/layout/HorizontalMultiLevelHierarchy"/>
    <dgm:cxn modelId="{879B732C-7517-43EA-932A-E007990D7D2F}" type="presParOf" srcId="{FA0131A3-C12D-44EC-B478-5D818C2AB9BD}" destId="{FE7BB015-59AD-40DE-8537-B97D53B1B2F1}" srcOrd="1" destOrd="0" presId="urn:microsoft.com/office/officeart/2008/layout/HorizontalMultiLevelHierarchy"/>
    <dgm:cxn modelId="{4AC3C4D9-33E2-4E6B-978A-96529AEDBBB5}" type="presParOf" srcId="{FE7BB015-59AD-40DE-8537-B97D53B1B2F1}" destId="{95E9A9D3-6E19-4490-A062-4BEE4D8AB099}" srcOrd="0" destOrd="0" presId="urn:microsoft.com/office/officeart/2008/layout/HorizontalMultiLevelHierarchy"/>
    <dgm:cxn modelId="{E6B6ADAD-BB30-405E-AF82-B561CB2AACC5}" type="presParOf" srcId="{FE7BB015-59AD-40DE-8537-B97D53B1B2F1}" destId="{22B3AD7D-0831-4F1D-9C2A-CA17ACADA72C}" srcOrd="1" destOrd="0" presId="urn:microsoft.com/office/officeart/2008/layout/HorizontalMultiLevelHierarchy"/>
    <dgm:cxn modelId="{D38BC558-411C-4000-A742-30252E67F7ED}" type="presParOf" srcId="{22B3AD7D-0831-4F1D-9C2A-CA17ACADA72C}" destId="{BBAA5BC8-5C49-407B-8CAD-1BDC67486A0B}" srcOrd="0" destOrd="0" presId="urn:microsoft.com/office/officeart/2008/layout/HorizontalMultiLevelHierarchy"/>
    <dgm:cxn modelId="{D96F63C4-0FFD-402B-91D9-20DDE4BD5895}" type="presParOf" srcId="{BBAA5BC8-5C49-407B-8CAD-1BDC67486A0B}" destId="{A982A5C6-0757-48DF-8565-72F36B677523}" srcOrd="0" destOrd="0" presId="urn:microsoft.com/office/officeart/2008/layout/HorizontalMultiLevelHierarchy"/>
    <dgm:cxn modelId="{FF638A80-2486-4899-9C0D-F640B1346099}" type="presParOf" srcId="{22B3AD7D-0831-4F1D-9C2A-CA17ACADA72C}" destId="{688A9812-0E35-4C75-B74E-43C5DB8ED86F}" srcOrd="1" destOrd="0" presId="urn:microsoft.com/office/officeart/2008/layout/HorizontalMultiLevelHierarchy"/>
    <dgm:cxn modelId="{C70780CC-CA22-49CD-AAF7-6A69F5459DEB}" type="presParOf" srcId="{688A9812-0E35-4C75-B74E-43C5DB8ED86F}" destId="{E7FBD8EC-61D5-4FB4-8B3B-6BD2F33CB743}" srcOrd="0" destOrd="0" presId="urn:microsoft.com/office/officeart/2008/layout/HorizontalMultiLevelHierarchy"/>
    <dgm:cxn modelId="{EC1F9FE5-A40F-4F0A-A1BF-94977369B181}" type="presParOf" srcId="{688A9812-0E35-4C75-B74E-43C5DB8ED86F}" destId="{096D0FF6-2558-46F7-A7BF-C34F60C0CD23}" srcOrd="1" destOrd="0" presId="urn:microsoft.com/office/officeart/2008/layout/HorizontalMultiLevelHierarchy"/>
    <dgm:cxn modelId="{6B4E253A-085B-4740-AD78-F822A15843D8}" type="presParOf" srcId="{096D0FF6-2558-46F7-A7BF-C34F60C0CD23}" destId="{F223F8EE-087A-430B-AB33-F720ED5FD50E}" srcOrd="0" destOrd="0" presId="urn:microsoft.com/office/officeart/2008/layout/HorizontalMultiLevelHierarchy"/>
    <dgm:cxn modelId="{CD785E08-6A05-4F13-8A1C-791F4F22811D}" type="presParOf" srcId="{F223F8EE-087A-430B-AB33-F720ED5FD50E}" destId="{1528D1E7-C557-4377-847E-3733C0F21DC4}" srcOrd="0" destOrd="0" presId="urn:microsoft.com/office/officeart/2008/layout/HorizontalMultiLevelHierarchy"/>
    <dgm:cxn modelId="{86DA875F-EA2D-4CB8-A83A-89068B27ADA8}" type="presParOf" srcId="{096D0FF6-2558-46F7-A7BF-C34F60C0CD23}" destId="{D50C7F4D-AE58-4903-92AD-6027E574C32D}" srcOrd="1" destOrd="0" presId="urn:microsoft.com/office/officeart/2008/layout/HorizontalMultiLevelHierarchy"/>
    <dgm:cxn modelId="{F7ECAF24-8DF8-40E3-A7FF-4354C2B569A3}" type="presParOf" srcId="{D50C7F4D-AE58-4903-92AD-6027E574C32D}" destId="{2BF5154E-17E5-44A1-B2D5-42CCE6402BEA}" srcOrd="0" destOrd="0" presId="urn:microsoft.com/office/officeart/2008/layout/HorizontalMultiLevelHierarchy"/>
    <dgm:cxn modelId="{7C317EEE-730D-4093-A619-D2A660E6EE3A}" type="presParOf" srcId="{D50C7F4D-AE58-4903-92AD-6027E574C32D}" destId="{C56EE622-524C-4B3E-9BF0-4A479C61FE1C}" srcOrd="1" destOrd="0" presId="urn:microsoft.com/office/officeart/2008/layout/HorizontalMultiLevelHierarchy"/>
    <dgm:cxn modelId="{4BFEDC7D-D280-473B-83EE-87A3E907A544}" type="presParOf" srcId="{FA0131A3-C12D-44EC-B478-5D818C2AB9BD}" destId="{32542D8B-A41E-4D81-AB98-F330A579BB0B}" srcOrd="2" destOrd="0" presId="urn:microsoft.com/office/officeart/2008/layout/HorizontalMultiLevelHierarchy"/>
    <dgm:cxn modelId="{A1FAF75E-2265-4693-816D-0058EAE65235}" type="presParOf" srcId="{32542D8B-A41E-4D81-AB98-F330A579BB0B}" destId="{B01D9F59-8666-479A-8EBE-DA470A6A186E}" srcOrd="0" destOrd="0" presId="urn:microsoft.com/office/officeart/2008/layout/HorizontalMultiLevelHierarchy"/>
    <dgm:cxn modelId="{FCB15B3F-4B9F-4AD6-81A1-3901085092E7}" type="presParOf" srcId="{FA0131A3-C12D-44EC-B478-5D818C2AB9BD}" destId="{25E8C258-0EDE-47C5-B166-F22CAA1F8568}" srcOrd="3" destOrd="0" presId="urn:microsoft.com/office/officeart/2008/layout/HorizontalMultiLevelHierarchy"/>
    <dgm:cxn modelId="{CBA33242-FAA7-4CDF-99C1-6614D4D6141A}" type="presParOf" srcId="{25E8C258-0EDE-47C5-B166-F22CAA1F8568}" destId="{7147AAD7-139B-4E1F-9B40-8E07B263D042}" srcOrd="0" destOrd="0" presId="urn:microsoft.com/office/officeart/2008/layout/HorizontalMultiLevelHierarchy"/>
    <dgm:cxn modelId="{827312EB-7E9B-4B29-A4D9-0E5E6F1FCE6D}" type="presParOf" srcId="{25E8C258-0EDE-47C5-B166-F22CAA1F8568}" destId="{5F6C8AFC-FBAC-43AD-8ABB-3352E1264293}" srcOrd="1" destOrd="0" presId="urn:microsoft.com/office/officeart/2008/layout/HorizontalMultiLevelHierarchy"/>
    <dgm:cxn modelId="{8F32AF77-BBCB-4B6F-B452-F6D41D2791D8}" type="presParOf" srcId="{5F6C8AFC-FBAC-43AD-8ABB-3352E1264293}" destId="{2DD3CFEA-F274-4620-B26E-4A298ADC0ADE}" srcOrd="0" destOrd="0" presId="urn:microsoft.com/office/officeart/2008/layout/HorizontalMultiLevelHierarchy"/>
    <dgm:cxn modelId="{3A50B565-FB57-4622-B882-BBBCAFF25187}" type="presParOf" srcId="{2DD3CFEA-F274-4620-B26E-4A298ADC0ADE}" destId="{7CA37AA2-DE4B-4C00-9A51-A75CD04C2251}" srcOrd="0" destOrd="0" presId="urn:microsoft.com/office/officeart/2008/layout/HorizontalMultiLevelHierarchy"/>
    <dgm:cxn modelId="{F126E723-AB0A-4C88-9D8E-152282C61094}" type="presParOf" srcId="{5F6C8AFC-FBAC-43AD-8ABB-3352E1264293}" destId="{7A79B7A0-53F3-403E-8273-7AA51178EA11}" srcOrd="1" destOrd="0" presId="urn:microsoft.com/office/officeart/2008/layout/HorizontalMultiLevelHierarchy"/>
    <dgm:cxn modelId="{E0098CAA-F4EA-415D-BFE6-EA656B24D0EE}" type="presParOf" srcId="{7A79B7A0-53F3-403E-8273-7AA51178EA11}" destId="{316E0E9E-3CC6-4331-9A49-9C3336E0FCAE}" srcOrd="0" destOrd="0" presId="urn:microsoft.com/office/officeart/2008/layout/HorizontalMultiLevelHierarchy"/>
    <dgm:cxn modelId="{34AFEB79-F07D-4619-885F-F95DA8B307A8}" type="presParOf" srcId="{7A79B7A0-53F3-403E-8273-7AA51178EA11}" destId="{351C45A7-EFAB-4486-8095-5C019B700A2B}" srcOrd="1" destOrd="0" presId="urn:microsoft.com/office/officeart/2008/layout/HorizontalMultiLevelHierarchy"/>
    <dgm:cxn modelId="{7CAF8478-8D8C-42B9-AE42-5E134076772E}" type="presParOf" srcId="{351C45A7-EFAB-4486-8095-5C019B700A2B}" destId="{276BA9D9-AE6E-4B9A-816E-A434090084A9}" srcOrd="0" destOrd="0" presId="urn:microsoft.com/office/officeart/2008/layout/HorizontalMultiLevelHierarchy"/>
    <dgm:cxn modelId="{E0F83F10-207D-49E8-8F63-F5565C4945E4}" type="presParOf" srcId="{276BA9D9-AE6E-4B9A-816E-A434090084A9}" destId="{2C0D09E9-D54C-4BFE-B246-EACCEAE570D8}" srcOrd="0" destOrd="0" presId="urn:microsoft.com/office/officeart/2008/layout/HorizontalMultiLevelHierarchy"/>
    <dgm:cxn modelId="{9D0825B0-AA2E-4901-B848-C881B556E377}" type="presParOf" srcId="{351C45A7-EFAB-4486-8095-5C019B700A2B}" destId="{3C3BB408-AC89-474C-A09E-FC4E490AF206}" srcOrd="1" destOrd="0" presId="urn:microsoft.com/office/officeart/2008/layout/HorizontalMultiLevelHierarchy"/>
    <dgm:cxn modelId="{779E524C-89AB-4EEA-A729-2A8B159610D4}" type="presParOf" srcId="{3C3BB408-AC89-474C-A09E-FC4E490AF206}" destId="{4BA1C3C5-0B89-4FEE-9847-FCDBBC1D5E21}" srcOrd="0" destOrd="0" presId="urn:microsoft.com/office/officeart/2008/layout/HorizontalMultiLevelHierarchy"/>
    <dgm:cxn modelId="{724E4030-B1B7-457F-8E58-4B46A68ADD10}" type="presParOf" srcId="{3C3BB408-AC89-474C-A09E-FC4E490AF206}" destId="{A0143E9A-5268-4962-87F2-4ABDC524DF99}" srcOrd="1" destOrd="0" presId="urn:microsoft.com/office/officeart/2008/layout/HorizontalMultiLevelHierarchy"/>
    <dgm:cxn modelId="{7B80FDED-D7BD-4192-BD31-4C6E44E04387}" type="presParOf" srcId="{FA0131A3-C12D-44EC-B478-5D818C2AB9BD}" destId="{92A0E2D3-263F-4E97-8B34-0CFFF98747F1}" srcOrd="4" destOrd="0" presId="urn:microsoft.com/office/officeart/2008/layout/HorizontalMultiLevelHierarchy"/>
    <dgm:cxn modelId="{70A553DB-257F-484C-8758-46FFB87617D6}" type="presParOf" srcId="{92A0E2D3-263F-4E97-8B34-0CFFF98747F1}" destId="{A297F241-017C-4816-A446-2183FD784E62}" srcOrd="0" destOrd="0" presId="urn:microsoft.com/office/officeart/2008/layout/HorizontalMultiLevelHierarchy"/>
    <dgm:cxn modelId="{6C489D55-2662-45F0-8F01-1B87A280319E}" type="presParOf" srcId="{FA0131A3-C12D-44EC-B478-5D818C2AB9BD}" destId="{693E5B2D-7838-4EA3-804C-6E1AF2D718CB}" srcOrd="5" destOrd="0" presId="urn:microsoft.com/office/officeart/2008/layout/HorizontalMultiLevelHierarchy"/>
    <dgm:cxn modelId="{89753385-4D23-4C7D-BD14-6175AD142592}" type="presParOf" srcId="{693E5B2D-7838-4EA3-804C-6E1AF2D718CB}" destId="{FC371A65-CBC6-4B52-95FA-42C06ACBC0CD}" srcOrd="0" destOrd="0" presId="urn:microsoft.com/office/officeart/2008/layout/HorizontalMultiLevelHierarchy"/>
    <dgm:cxn modelId="{04FFF904-F57E-4249-8D43-8C78F41BD451}" type="presParOf" srcId="{693E5B2D-7838-4EA3-804C-6E1AF2D718CB}" destId="{C0A45119-3121-4EF8-89B8-D6260C0870AF}" srcOrd="1" destOrd="0" presId="urn:microsoft.com/office/officeart/2008/layout/HorizontalMultiLevelHierarchy"/>
    <dgm:cxn modelId="{CD6912D6-4188-43EA-8A00-AC18B49E60EF}" type="presParOf" srcId="{C0A45119-3121-4EF8-89B8-D6260C0870AF}" destId="{C86A3BD4-DC20-40A0-A7C0-367E5B015EF9}" srcOrd="0" destOrd="0" presId="urn:microsoft.com/office/officeart/2008/layout/HorizontalMultiLevelHierarchy"/>
    <dgm:cxn modelId="{78A8AC7A-E2B4-466B-8AA0-857C96BF7E77}" type="presParOf" srcId="{C86A3BD4-DC20-40A0-A7C0-367E5B015EF9}" destId="{B9724876-C393-460B-90C5-86E009E45F3F}" srcOrd="0" destOrd="0" presId="urn:microsoft.com/office/officeart/2008/layout/HorizontalMultiLevelHierarchy"/>
    <dgm:cxn modelId="{E236E510-F0C9-43DF-96E3-3E6CF64BD2BD}" type="presParOf" srcId="{C0A45119-3121-4EF8-89B8-D6260C0870AF}" destId="{D7F78CA3-EDB6-4008-B029-40B4B420966D}" srcOrd="1" destOrd="0" presId="urn:microsoft.com/office/officeart/2008/layout/HorizontalMultiLevelHierarchy"/>
    <dgm:cxn modelId="{149FE789-C542-4EB2-AD02-2325BD18291B}" type="presParOf" srcId="{D7F78CA3-EDB6-4008-B029-40B4B420966D}" destId="{F7CF70C9-8B53-42D2-8949-0AF2F54B7AA4}" srcOrd="0" destOrd="0" presId="urn:microsoft.com/office/officeart/2008/layout/HorizontalMultiLevelHierarchy"/>
    <dgm:cxn modelId="{4A3B6D0E-C117-4DAB-B705-BEBB1119BBCE}" type="presParOf" srcId="{D7F78CA3-EDB6-4008-B029-40B4B420966D}" destId="{8F9A4936-E9C9-4739-8A55-ACCA3375D875}" srcOrd="1" destOrd="0" presId="urn:microsoft.com/office/officeart/2008/layout/HorizontalMultiLevelHierarchy"/>
    <dgm:cxn modelId="{CEB7EC62-335E-45FC-A1CD-6CCB3F20155F}" type="presParOf" srcId="{8F9A4936-E9C9-4739-8A55-ACCA3375D875}" destId="{FF9C8F6A-CDE3-40B0-BC9B-4F0500F97325}" srcOrd="0" destOrd="0" presId="urn:microsoft.com/office/officeart/2008/layout/HorizontalMultiLevelHierarchy"/>
    <dgm:cxn modelId="{6ACB7A32-7352-451E-B6DF-71D345C736F4}" type="presParOf" srcId="{FF9C8F6A-CDE3-40B0-BC9B-4F0500F97325}" destId="{87262BC4-E4FE-48AC-A2D1-368A022353EF}" srcOrd="0" destOrd="0" presId="urn:microsoft.com/office/officeart/2008/layout/HorizontalMultiLevelHierarchy"/>
    <dgm:cxn modelId="{0767496E-DD84-4AD9-9402-6F706DF6664C}" type="presParOf" srcId="{8F9A4936-E9C9-4739-8A55-ACCA3375D875}" destId="{346E70F1-E76B-43EA-A9CA-66175A854EAA}" srcOrd="1" destOrd="0" presId="urn:microsoft.com/office/officeart/2008/layout/HorizontalMultiLevelHierarchy"/>
    <dgm:cxn modelId="{ECA41FD4-F9C1-46C4-8612-0BAEA6F5A626}" type="presParOf" srcId="{346E70F1-E76B-43EA-A9CA-66175A854EAA}" destId="{B588CAA6-A8F0-4FF5-8DBB-0FBA5FD3458D}" srcOrd="0" destOrd="0" presId="urn:microsoft.com/office/officeart/2008/layout/HorizontalMultiLevelHierarchy"/>
    <dgm:cxn modelId="{C23A025B-D0C9-44F3-802C-0DD7B75AE426}" type="presParOf" srcId="{346E70F1-E76B-43EA-A9CA-66175A854EAA}" destId="{6DF44C63-D906-4067-839C-7020FDAD46B1}" srcOrd="1" destOrd="0" presId="urn:microsoft.com/office/officeart/2008/layout/HorizontalMultiLevelHierarchy"/>
    <dgm:cxn modelId="{388095A6-9174-4F45-834B-797351A30003}" type="presParOf" srcId="{FA0131A3-C12D-44EC-B478-5D818C2AB9BD}" destId="{BCF5313C-FF4B-4779-A312-BAD5A16043A6}" srcOrd="6" destOrd="0" presId="urn:microsoft.com/office/officeart/2008/layout/HorizontalMultiLevelHierarchy"/>
    <dgm:cxn modelId="{3635BFBC-FDD3-48C1-AE01-75512CB838A0}" type="presParOf" srcId="{BCF5313C-FF4B-4779-A312-BAD5A16043A6}" destId="{5BA2ECA1-58F4-4C52-98C2-5544AE061AC0}" srcOrd="0" destOrd="0" presId="urn:microsoft.com/office/officeart/2008/layout/HorizontalMultiLevelHierarchy"/>
    <dgm:cxn modelId="{AD9C46F1-2DED-408A-90E8-7CEE3F573D8D}" type="presParOf" srcId="{FA0131A3-C12D-44EC-B478-5D818C2AB9BD}" destId="{1602A67F-8D37-42D5-BFDD-AAB15587A132}" srcOrd="7" destOrd="0" presId="urn:microsoft.com/office/officeart/2008/layout/HorizontalMultiLevelHierarchy"/>
    <dgm:cxn modelId="{5B2779C2-13FC-4959-8B09-6E9B60EF1FA9}" type="presParOf" srcId="{1602A67F-8D37-42D5-BFDD-AAB15587A132}" destId="{2678FE06-35B7-4C3A-AA0C-5FBE6190E0A4}" srcOrd="0" destOrd="0" presId="urn:microsoft.com/office/officeart/2008/layout/HorizontalMultiLevelHierarchy"/>
    <dgm:cxn modelId="{3AF90860-999C-4693-A9A4-E96B3DA9B150}" type="presParOf" srcId="{1602A67F-8D37-42D5-BFDD-AAB15587A132}" destId="{CC589DA4-ACD2-46D5-8AB9-044059EC1797}" srcOrd="1" destOrd="0" presId="urn:microsoft.com/office/officeart/2008/layout/HorizontalMultiLevelHierarchy"/>
    <dgm:cxn modelId="{3150A2F7-C5EC-473B-BE69-031FFE6A3250}" type="presParOf" srcId="{CC589DA4-ACD2-46D5-8AB9-044059EC1797}" destId="{2C62D02D-DCB8-4495-945A-9A5AFF05C9F2}" srcOrd="0" destOrd="0" presId="urn:microsoft.com/office/officeart/2008/layout/HorizontalMultiLevelHierarchy"/>
    <dgm:cxn modelId="{D4B509D3-02A3-452A-B790-4CFE8B7AB3B5}" type="presParOf" srcId="{2C62D02D-DCB8-4495-945A-9A5AFF05C9F2}" destId="{D9EFB936-2FA5-4647-9256-49CED53499A1}" srcOrd="0" destOrd="0" presId="urn:microsoft.com/office/officeart/2008/layout/HorizontalMultiLevelHierarchy"/>
    <dgm:cxn modelId="{D26CD4D0-C156-4571-A78D-81CEA52EEEFB}" type="presParOf" srcId="{CC589DA4-ACD2-46D5-8AB9-044059EC1797}" destId="{5673F69F-8A73-49C1-B7D3-1688D505807F}" srcOrd="1" destOrd="0" presId="urn:microsoft.com/office/officeart/2008/layout/HorizontalMultiLevelHierarchy"/>
    <dgm:cxn modelId="{FA387081-07B6-49FD-BD23-70FC6B9E1780}" type="presParOf" srcId="{5673F69F-8A73-49C1-B7D3-1688D505807F}" destId="{B666CBAD-C35E-4D9F-81D4-F8EA03DD2092}" srcOrd="0" destOrd="0" presId="urn:microsoft.com/office/officeart/2008/layout/HorizontalMultiLevelHierarchy"/>
    <dgm:cxn modelId="{5C650A4A-925C-4A66-A2F5-80F51A3BCA58}" type="presParOf" srcId="{5673F69F-8A73-49C1-B7D3-1688D505807F}" destId="{61CC6CC6-F35B-4B5E-9B83-957E46E21B16}" srcOrd="1" destOrd="0" presId="urn:microsoft.com/office/officeart/2008/layout/HorizontalMultiLevelHierarchy"/>
    <dgm:cxn modelId="{0DCEDD90-D195-44FA-80BF-70FD22C41FFF}" type="presParOf" srcId="{61CC6CC6-F35B-4B5E-9B83-957E46E21B16}" destId="{98FE3800-6DCB-469A-8DD5-0CF7DE25D9C5}" srcOrd="0" destOrd="0" presId="urn:microsoft.com/office/officeart/2008/layout/HorizontalMultiLevelHierarchy"/>
    <dgm:cxn modelId="{CB85EAB0-29BF-4BD9-9367-F5BDC3D301F3}" type="presParOf" srcId="{98FE3800-6DCB-469A-8DD5-0CF7DE25D9C5}" destId="{53514691-92FF-4C7A-90CE-30211DAE4850}" srcOrd="0" destOrd="0" presId="urn:microsoft.com/office/officeart/2008/layout/HorizontalMultiLevelHierarchy"/>
    <dgm:cxn modelId="{16CB36C0-8BF9-4481-BEE9-27EB8F955930}" type="presParOf" srcId="{61CC6CC6-F35B-4B5E-9B83-957E46E21B16}" destId="{CCC44E76-3A32-4243-9953-021A27834333}" srcOrd="1" destOrd="0" presId="urn:microsoft.com/office/officeart/2008/layout/HorizontalMultiLevelHierarchy"/>
    <dgm:cxn modelId="{71083530-F3C5-414E-9D14-C7033C03A54D}" type="presParOf" srcId="{CCC44E76-3A32-4243-9953-021A27834333}" destId="{6B99ED9D-692A-40C5-AA57-765282D2B6D2}" srcOrd="0" destOrd="0" presId="urn:microsoft.com/office/officeart/2008/layout/HorizontalMultiLevelHierarchy"/>
    <dgm:cxn modelId="{E4B10A9D-0D97-4620-87CB-4957DAC5F6B1}" type="presParOf" srcId="{CCC44E76-3A32-4243-9953-021A27834333}" destId="{9EEF5AF4-61F5-4503-8271-617E8A628A76}"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031BCD-D872-48BC-9652-AF636D7D96FA}"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tr-TR"/>
        </a:p>
      </dgm:t>
    </dgm:pt>
    <dgm:pt modelId="{69349EE1-8A53-40EB-A803-E12DA21FDD23}">
      <dgm:prSet phldrT="[Metin]" custT="1"/>
      <dgm:spPr>
        <a:solidFill>
          <a:srgbClr val="FFC000"/>
        </a:solidFill>
        <a:ln>
          <a:solidFill>
            <a:schemeClr val="accent4">
              <a:lumMod val="75000"/>
            </a:schemeClr>
          </a:solidFill>
        </a:ln>
      </dgm:spPr>
      <dgm:t>
        <a:bodyPr/>
        <a:lstStyle/>
        <a:p>
          <a:r>
            <a:rPr lang="tr-TR" sz="1100" dirty="0"/>
            <a:t>PMGK Rapor Hazırlama </a:t>
          </a:r>
        </a:p>
        <a:p>
          <a:r>
            <a:rPr lang="tr-TR" sz="1100" dirty="0"/>
            <a:t>Alt Komisyonu</a:t>
          </a:r>
        </a:p>
      </dgm:t>
    </dgm:pt>
    <dgm:pt modelId="{22D54D36-0EFA-4705-BA47-80EC0E4374EB}" type="parTrans" cxnId="{AB0CD73B-4B96-48F1-9C93-4B6D861E2884}">
      <dgm:prSet/>
      <dgm:spPr/>
      <dgm:t>
        <a:bodyPr/>
        <a:lstStyle/>
        <a:p>
          <a:endParaRPr lang="tr-TR"/>
        </a:p>
      </dgm:t>
    </dgm:pt>
    <dgm:pt modelId="{54377175-C0AF-4D42-B46C-015960D627FD}" type="sibTrans" cxnId="{AB0CD73B-4B96-48F1-9C93-4B6D861E2884}">
      <dgm:prSet/>
      <dgm:spPr/>
      <dgm:t>
        <a:bodyPr/>
        <a:lstStyle/>
        <a:p>
          <a:endParaRPr lang="tr-TR"/>
        </a:p>
      </dgm:t>
    </dgm:pt>
    <dgm:pt modelId="{86FA0267-A941-4AE7-8616-A672A2F9B16D}">
      <dgm:prSet phldrT="[Metin]" custT="1"/>
      <dgm:spPr>
        <a:solidFill>
          <a:srgbClr val="8B1D1D"/>
        </a:solidFill>
        <a:ln>
          <a:noFill/>
        </a:ln>
      </dgm:spPr>
      <dgm:t>
        <a:bodyPr/>
        <a:lstStyle/>
        <a:p>
          <a:pPr>
            <a:buNone/>
          </a:pPr>
          <a:r>
            <a:rPr lang="tr-TR" sz="1000" dirty="0"/>
            <a:t>Bağlam</a:t>
          </a:r>
        </a:p>
      </dgm:t>
    </dgm:pt>
    <dgm:pt modelId="{851D665A-7BAF-485B-9C4F-BBE713CD3C16}" type="parTrans" cxnId="{932E45BB-6036-424D-BD2E-58B75C48BC4E}">
      <dgm:prSet custT="1"/>
      <dgm:spPr/>
      <dgm:t>
        <a:bodyPr/>
        <a:lstStyle/>
        <a:p>
          <a:endParaRPr lang="tr-TR" sz="1050"/>
        </a:p>
      </dgm:t>
    </dgm:pt>
    <dgm:pt modelId="{8D5E396A-7C78-42CA-B418-C1EC0E6A5F02}" type="sibTrans" cxnId="{932E45BB-6036-424D-BD2E-58B75C48BC4E}">
      <dgm:prSet/>
      <dgm:spPr/>
      <dgm:t>
        <a:bodyPr/>
        <a:lstStyle/>
        <a:p>
          <a:endParaRPr lang="tr-TR"/>
        </a:p>
      </dgm:t>
    </dgm:pt>
    <dgm:pt modelId="{582CAD26-1240-49D9-AA70-1395600699BA}">
      <dgm:prSet phldrT="[Metin]" custT="1"/>
      <dgm:spPr>
        <a:solidFill>
          <a:srgbClr val="EF9011"/>
        </a:solidFill>
        <a:ln>
          <a:noFill/>
        </a:ln>
      </dgm:spPr>
      <dgm:t>
        <a:bodyPr/>
        <a:lstStyle/>
        <a:p>
          <a:r>
            <a:rPr lang="tr-TR" sz="1000" dirty="0"/>
            <a:t>Girdi</a:t>
          </a:r>
        </a:p>
      </dgm:t>
    </dgm:pt>
    <dgm:pt modelId="{F50C1033-5BC5-4971-8CFB-D6C19E435F4B}" type="parTrans" cxnId="{29865ABD-16CC-4E5B-BB5C-1DFC58327DA5}">
      <dgm:prSet custT="1"/>
      <dgm:spPr/>
      <dgm:t>
        <a:bodyPr/>
        <a:lstStyle/>
        <a:p>
          <a:endParaRPr lang="tr-TR" sz="1050"/>
        </a:p>
      </dgm:t>
    </dgm:pt>
    <dgm:pt modelId="{60FB847D-BC16-4B3F-AD50-BDC8BA849806}" type="sibTrans" cxnId="{29865ABD-16CC-4E5B-BB5C-1DFC58327DA5}">
      <dgm:prSet/>
      <dgm:spPr/>
      <dgm:t>
        <a:bodyPr/>
        <a:lstStyle/>
        <a:p>
          <a:endParaRPr lang="tr-TR"/>
        </a:p>
      </dgm:t>
    </dgm:pt>
    <dgm:pt modelId="{57CE6DFE-0A47-4728-B397-AE627395227E}">
      <dgm:prSet phldrT="[Metin]" custT="1"/>
      <dgm:spPr>
        <a:solidFill>
          <a:srgbClr val="225686"/>
        </a:solidFill>
        <a:ln>
          <a:solidFill>
            <a:schemeClr val="accent5">
              <a:lumMod val="50000"/>
            </a:schemeClr>
          </a:solidFill>
        </a:ln>
      </dgm:spPr>
      <dgm:t>
        <a:bodyPr/>
        <a:lstStyle/>
        <a:p>
          <a:r>
            <a:rPr lang="tr-TR" sz="1000" dirty="0"/>
            <a:t>Süreç</a:t>
          </a:r>
        </a:p>
      </dgm:t>
    </dgm:pt>
    <dgm:pt modelId="{39AF5854-5D64-4A49-B90D-6E2729911F8A}" type="parTrans" cxnId="{E212923C-D714-4D7C-B2AD-54F03369984D}">
      <dgm:prSet custT="1"/>
      <dgm:spPr/>
      <dgm:t>
        <a:bodyPr/>
        <a:lstStyle/>
        <a:p>
          <a:endParaRPr lang="tr-TR" sz="1050"/>
        </a:p>
      </dgm:t>
    </dgm:pt>
    <dgm:pt modelId="{09001C8F-DD84-4E26-B055-9E7AF123CFC1}" type="sibTrans" cxnId="{E212923C-D714-4D7C-B2AD-54F03369984D}">
      <dgm:prSet/>
      <dgm:spPr/>
      <dgm:t>
        <a:bodyPr/>
        <a:lstStyle/>
        <a:p>
          <a:endParaRPr lang="tr-TR"/>
        </a:p>
      </dgm:t>
    </dgm:pt>
    <dgm:pt modelId="{C5C57017-C4F7-442D-AD90-1B17134A9711}">
      <dgm:prSet custT="1"/>
      <dgm:spPr>
        <a:solidFill>
          <a:schemeClr val="accent6">
            <a:lumMod val="50000"/>
          </a:schemeClr>
        </a:solidFill>
        <a:ln>
          <a:solidFill>
            <a:schemeClr val="accent6">
              <a:lumMod val="50000"/>
            </a:schemeClr>
          </a:solidFill>
        </a:ln>
      </dgm:spPr>
      <dgm:t>
        <a:bodyPr/>
        <a:lstStyle/>
        <a:p>
          <a:r>
            <a:rPr lang="tr-TR" sz="1000" dirty="0"/>
            <a:t>Ürün</a:t>
          </a:r>
        </a:p>
      </dgm:t>
    </dgm:pt>
    <dgm:pt modelId="{A717725B-CAD7-420B-9EAB-8A670BFE109E}" type="parTrans" cxnId="{5833B0CB-CB7E-4D4F-A79E-78876FE7C5ED}">
      <dgm:prSet custT="1"/>
      <dgm:spPr/>
      <dgm:t>
        <a:bodyPr/>
        <a:lstStyle/>
        <a:p>
          <a:endParaRPr lang="tr-TR" sz="1050"/>
        </a:p>
      </dgm:t>
    </dgm:pt>
    <dgm:pt modelId="{836040A8-31D1-4937-96C1-3B31B32441A3}" type="sibTrans" cxnId="{5833B0CB-CB7E-4D4F-A79E-78876FE7C5ED}">
      <dgm:prSet/>
      <dgm:spPr/>
      <dgm:t>
        <a:bodyPr/>
        <a:lstStyle/>
        <a:p>
          <a:endParaRPr lang="tr-TR"/>
        </a:p>
      </dgm:t>
    </dgm:pt>
    <dgm:pt modelId="{ED5E7AC3-B57A-47E1-B438-100FDAB818CD}">
      <dgm:prSet custT="1"/>
      <dgm:spPr>
        <a:solidFill>
          <a:srgbClr val="49712D"/>
        </a:solidFill>
        <a:ln>
          <a:solidFill>
            <a:schemeClr val="accent6">
              <a:lumMod val="75000"/>
            </a:schemeClr>
          </a:solidFill>
        </a:ln>
      </dgm:spPr>
      <dgm:t>
        <a:bodyPr/>
        <a:lstStyle/>
        <a:p>
          <a:pPr algn="l"/>
          <a:r>
            <a:rPr lang="tr-TR" sz="600" dirty="0"/>
            <a:t>Eğitim öğretim amaç öğrenim hedeflerine ulaşıldı mı?</a:t>
          </a:r>
        </a:p>
        <a:p>
          <a:pPr algn="l"/>
          <a:r>
            <a:rPr lang="tr-TR" sz="600" dirty="0"/>
            <a:t>Öğrenci akademik başarı durumları nasıldır?</a:t>
          </a:r>
        </a:p>
        <a:p>
          <a:pPr algn="l"/>
          <a:r>
            <a:rPr lang="tr-TR" sz="600" dirty="0"/>
            <a:t>Öğrencilerin geçme/kalma oranları nasıldır?</a:t>
          </a:r>
        </a:p>
        <a:p>
          <a:pPr algn="l"/>
          <a:r>
            <a:rPr lang="tr-TR" sz="600" dirty="0"/>
            <a:t>Mezunların sahada karşılaştıkları bilgi, beceri ve tutum ihtiyaçları eğitim programı ile karşılanabilmekte midir?</a:t>
          </a:r>
        </a:p>
        <a:p>
          <a:pPr algn="l"/>
          <a:r>
            <a:rPr lang="tr-TR" sz="600" dirty="0"/>
            <a:t>Ne gibi önlemler alınabilir?</a:t>
          </a:r>
        </a:p>
      </dgm:t>
    </dgm:pt>
    <dgm:pt modelId="{930D27E6-3F88-4F5A-9EEC-71C9091436C1}" type="sibTrans" cxnId="{B5803284-86D2-4657-82E3-C801FF7956D3}">
      <dgm:prSet/>
      <dgm:spPr/>
      <dgm:t>
        <a:bodyPr/>
        <a:lstStyle/>
        <a:p>
          <a:endParaRPr lang="tr-TR"/>
        </a:p>
      </dgm:t>
    </dgm:pt>
    <dgm:pt modelId="{0D944E8C-F89C-45A3-ABCC-C4392AA0E9FF}" type="parTrans" cxnId="{B5803284-86D2-4657-82E3-C801FF7956D3}">
      <dgm:prSet custT="1"/>
      <dgm:spPr/>
      <dgm:t>
        <a:bodyPr/>
        <a:lstStyle/>
        <a:p>
          <a:endParaRPr lang="tr-TR" sz="1050"/>
        </a:p>
      </dgm:t>
    </dgm:pt>
    <dgm:pt modelId="{03B0D1E5-8E8D-42C3-AD95-CAC50B633C98}">
      <dgm:prSet custT="1"/>
      <dgm:spPr>
        <a:ln>
          <a:solidFill>
            <a:schemeClr val="accent1"/>
          </a:solidFill>
        </a:ln>
      </dgm:spPr>
      <dgm:t>
        <a:bodyPr/>
        <a:lstStyle/>
        <a:p>
          <a:pPr algn="l"/>
          <a:r>
            <a:rPr lang="tr-TR" sz="700" b="1" dirty="0"/>
            <a:t>Eğitim süreci</a:t>
          </a:r>
        </a:p>
        <a:p>
          <a:pPr algn="l"/>
          <a:r>
            <a:rPr lang="tr-TR" sz="600" dirty="0"/>
            <a:t>Dersler zamanında işleniyor mu?</a:t>
          </a:r>
        </a:p>
        <a:p>
          <a:pPr algn="l"/>
          <a:r>
            <a:rPr lang="tr-TR" sz="600" dirty="0"/>
            <a:t>Hedeflere ulaşmak için uygun eğitim öğretim yöntemleri kullanılıyor mu?</a:t>
          </a:r>
        </a:p>
        <a:p>
          <a:pPr algn="l"/>
          <a:r>
            <a:rPr lang="tr-TR" sz="600" dirty="0"/>
            <a:t>Eğitim programı ne kadar iyi uygulanıyor?</a:t>
          </a:r>
        </a:p>
        <a:p>
          <a:pPr algn="l"/>
          <a:r>
            <a:rPr lang="tr-TR" sz="600" dirty="0"/>
            <a:t>Eğitim sürecini etkileyen riskler ve fırsatlar nelerdir?</a:t>
          </a:r>
        </a:p>
        <a:p>
          <a:pPr algn="l"/>
          <a:r>
            <a:rPr lang="tr-TR" sz="600" dirty="0"/>
            <a:t>Ne gibi önlemler alınabilir?</a:t>
          </a:r>
        </a:p>
      </dgm:t>
    </dgm:pt>
    <dgm:pt modelId="{FCD46D83-5633-4819-9D58-CD98DB8D16C4}" type="sibTrans" cxnId="{2C99215E-C7D4-4DBF-BE7E-466B55364DB4}">
      <dgm:prSet/>
      <dgm:spPr/>
      <dgm:t>
        <a:bodyPr/>
        <a:lstStyle/>
        <a:p>
          <a:endParaRPr lang="tr-TR"/>
        </a:p>
      </dgm:t>
    </dgm:pt>
    <dgm:pt modelId="{1A05070A-88D2-4E20-93FD-16EDD6BDE8FB}" type="parTrans" cxnId="{2C99215E-C7D4-4DBF-BE7E-466B55364DB4}">
      <dgm:prSet custT="1"/>
      <dgm:spPr/>
      <dgm:t>
        <a:bodyPr/>
        <a:lstStyle/>
        <a:p>
          <a:endParaRPr lang="tr-TR" sz="1050"/>
        </a:p>
      </dgm:t>
    </dgm:pt>
    <dgm:pt modelId="{5656F147-9A47-45CF-B37E-C011C79CFD5F}">
      <dgm:prSet custT="1"/>
      <dgm:spPr>
        <a:solidFill>
          <a:schemeClr val="accent4"/>
        </a:solidFill>
        <a:ln>
          <a:solidFill>
            <a:schemeClr val="accent4"/>
          </a:solidFill>
        </a:ln>
      </dgm:spPr>
      <dgm:t>
        <a:bodyPr/>
        <a:lstStyle/>
        <a:p>
          <a:pPr algn="l"/>
          <a:r>
            <a:rPr lang="tr-TR" sz="600" dirty="0"/>
            <a:t>Eğitim programını işletebilmek için insan kaynakları yeterli mi?</a:t>
          </a:r>
        </a:p>
        <a:p>
          <a:pPr algn="l"/>
          <a:r>
            <a:rPr lang="tr-TR" sz="600" dirty="0"/>
            <a:t>Eğitim programını işletebilmek için donanım yeterli mi?</a:t>
          </a:r>
        </a:p>
        <a:p>
          <a:pPr algn="l"/>
          <a:r>
            <a:rPr lang="tr-TR" sz="600" dirty="0"/>
            <a:t>Eğitim programını işletebilmek için alt yapı olanakları yeterli mi?</a:t>
          </a:r>
        </a:p>
        <a:p>
          <a:pPr algn="l">
            <a:buNone/>
          </a:pPr>
          <a:r>
            <a:rPr lang="tr-TR" sz="600" dirty="0"/>
            <a:t>Ne gibi önlemler alınabilir?</a:t>
          </a:r>
        </a:p>
      </dgm:t>
    </dgm:pt>
    <dgm:pt modelId="{1CE0FBA2-F135-4E26-8312-6052E29CF176}" type="sibTrans" cxnId="{49A89427-928E-41BD-8F40-5974152EB67E}">
      <dgm:prSet/>
      <dgm:spPr/>
      <dgm:t>
        <a:bodyPr/>
        <a:lstStyle/>
        <a:p>
          <a:endParaRPr lang="tr-TR"/>
        </a:p>
      </dgm:t>
    </dgm:pt>
    <dgm:pt modelId="{007A3C65-A952-4278-93C6-EB9AC64529D2}" type="parTrans" cxnId="{49A89427-928E-41BD-8F40-5974152EB67E}">
      <dgm:prSet custT="1"/>
      <dgm:spPr/>
      <dgm:t>
        <a:bodyPr/>
        <a:lstStyle/>
        <a:p>
          <a:endParaRPr lang="tr-TR" sz="1050"/>
        </a:p>
      </dgm:t>
    </dgm:pt>
    <dgm:pt modelId="{45C251B7-E092-44EC-BA4A-5798AEB1D319}">
      <dgm:prSet custT="1"/>
      <dgm:spPr>
        <a:solidFill>
          <a:srgbClr val="B42626"/>
        </a:solidFill>
        <a:ln>
          <a:solidFill>
            <a:srgbClr val="C00000"/>
          </a:solidFill>
        </a:ln>
      </dgm:spPr>
      <dgm:t>
        <a:bodyPr/>
        <a:lstStyle/>
        <a:p>
          <a:pPr algn="l"/>
          <a:r>
            <a:rPr lang="tr-TR" sz="600" dirty="0"/>
            <a:t>Müfredat ve amaç öğrenim hedefleri; </a:t>
          </a:r>
        </a:p>
        <a:p>
          <a:pPr algn="l"/>
          <a:r>
            <a:rPr lang="tr-TR" sz="600" dirty="0"/>
            <a:t>Toplumsal ihtiyaçları karşılamakta mıdır?</a:t>
          </a:r>
        </a:p>
        <a:p>
          <a:pPr algn="l"/>
          <a:r>
            <a:rPr lang="tr-TR" sz="600" dirty="0"/>
            <a:t>UÇEP ile uyumlu mudur?</a:t>
          </a:r>
        </a:p>
        <a:p>
          <a:pPr algn="l"/>
          <a:r>
            <a:rPr lang="tr-TR" sz="600" dirty="0"/>
            <a:t>TYYÇ gözetilmiş midir?</a:t>
          </a:r>
        </a:p>
        <a:p>
          <a:pPr algn="l"/>
          <a:r>
            <a:rPr lang="tr-TR" sz="600" dirty="0"/>
            <a:t>Mezunların sahadaki ihtiyaçlarını karşılamakta mıdır?</a:t>
          </a:r>
        </a:p>
        <a:p>
          <a:pPr algn="l">
            <a:buNone/>
          </a:pPr>
          <a:r>
            <a:rPr lang="tr-TR" sz="600" dirty="0"/>
            <a:t>Ne gibi önlemler alınabilir?</a:t>
          </a:r>
        </a:p>
      </dgm:t>
    </dgm:pt>
    <dgm:pt modelId="{BC1E0916-8D04-4ACA-B78B-536B0E96CD9E}" type="sibTrans" cxnId="{9DDEAE75-035B-45D3-BE90-B1D178645769}">
      <dgm:prSet/>
      <dgm:spPr/>
      <dgm:t>
        <a:bodyPr/>
        <a:lstStyle/>
        <a:p>
          <a:endParaRPr lang="tr-TR"/>
        </a:p>
      </dgm:t>
    </dgm:pt>
    <dgm:pt modelId="{7681810F-1A3F-4E85-B8BF-14ABB73132BF}" type="parTrans" cxnId="{9DDEAE75-035B-45D3-BE90-B1D178645769}">
      <dgm:prSet/>
      <dgm:spPr/>
      <dgm:t>
        <a:bodyPr/>
        <a:lstStyle/>
        <a:p>
          <a:endParaRPr lang="tr-TR"/>
        </a:p>
      </dgm:t>
    </dgm:pt>
    <dgm:pt modelId="{CFD80B84-D268-404D-9987-5B22565D7F32}" type="pres">
      <dgm:prSet presAssocID="{E5031BCD-D872-48BC-9652-AF636D7D96FA}" presName="Name0" presStyleCnt="0">
        <dgm:presLayoutVars>
          <dgm:chPref val="1"/>
          <dgm:dir/>
          <dgm:animOne val="branch"/>
          <dgm:animLvl val="lvl"/>
          <dgm:resizeHandles val="exact"/>
        </dgm:presLayoutVars>
      </dgm:prSet>
      <dgm:spPr/>
      <dgm:t>
        <a:bodyPr/>
        <a:lstStyle/>
        <a:p>
          <a:endParaRPr lang="tr-TR"/>
        </a:p>
      </dgm:t>
    </dgm:pt>
    <dgm:pt modelId="{87A65556-1BDE-4DE1-A194-515BCBD73A7F}" type="pres">
      <dgm:prSet presAssocID="{69349EE1-8A53-40EB-A803-E12DA21FDD23}" presName="root1" presStyleCnt="0"/>
      <dgm:spPr/>
    </dgm:pt>
    <dgm:pt modelId="{AAC26F56-E8B7-4575-8CCE-9028C962EB92}" type="pres">
      <dgm:prSet presAssocID="{69349EE1-8A53-40EB-A803-E12DA21FDD23}" presName="LevelOneTextNode" presStyleLbl="node0" presStyleIdx="0" presStyleCnt="1" custScaleY="92525" custLinFactNeighborX="-16859" custLinFactNeighborY="2015">
        <dgm:presLayoutVars>
          <dgm:chPref val="3"/>
        </dgm:presLayoutVars>
      </dgm:prSet>
      <dgm:spPr/>
      <dgm:t>
        <a:bodyPr/>
        <a:lstStyle/>
        <a:p>
          <a:endParaRPr lang="tr-TR"/>
        </a:p>
      </dgm:t>
    </dgm:pt>
    <dgm:pt modelId="{E0A87029-1A99-45BA-9EA3-F04992A885C8}" type="pres">
      <dgm:prSet presAssocID="{69349EE1-8A53-40EB-A803-E12DA21FDD23}" presName="level2hierChild" presStyleCnt="0"/>
      <dgm:spPr/>
    </dgm:pt>
    <dgm:pt modelId="{760DE824-A092-4C0A-AA46-4BA3BD74562A}" type="pres">
      <dgm:prSet presAssocID="{851D665A-7BAF-485B-9C4F-BBE713CD3C16}" presName="conn2-1" presStyleLbl="parChTrans1D2" presStyleIdx="0" presStyleCnt="4"/>
      <dgm:spPr/>
      <dgm:t>
        <a:bodyPr/>
        <a:lstStyle/>
        <a:p>
          <a:endParaRPr lang="tr-TR"/>
        </a:p>
      </dgm:t>
    </dgm:pt>
    <dgm:pt modelId="{7FB70965-570E-4EC5-8739-8649BAD435A6}" type="pres">
      <dgm:prSet presAssocID="{851D665A-7BAF-485B-9C4F-BBE713CD3C16}" presName="connTx" presStyleLbl="parChTrans1D2" presStyleIdx="0" presStyleCnt="4"/>
      <dgm:spPr/>
      <dgm:t>
        <a:bodyPr/>
        <a:lstStyle/>
        <a:p>
          <a:endParaRPr lang="tr-TR"/>
        </a:p>
      </dgm:t>
    </dgm:pt>
    <dgm:pt modelId="{268B9712-EF52-454E-917F-99CA4FDC3ABE}" type="pres">
      <dgm:prSet presAssocID="{86FA0267-A941-4AE7-8616-A672A2F9B16D}" presName="root2" presStyleCnt="0"/>
      <dgm:spPr/>
    </dgm:pt>
    <dgm:pt modelId="{7E08FA45-4D4D-4995-BFA7-5406CF216C70}" type="pres">
      <dgm:prSet presAssocID="{86FA0267-A941-4AE7-8616-A672A2F9B16D}" presName="LevelTwoTextNode" presStyleLbl="node2" presStyleIdx="0" presStyleCnt="4" custScaleX="34696">
        <dgm:presLayoutVars>
          <dgm:chPref val="3"/>
        </dgm:presLayoutVars>
      </dgm:prSet>
      <dgm:spPr/>
      <dgm:t>
        <a:bodyPr/>
        <a:lstStyle/>
        <a:p>
          <a:endParaRPr lang="tr-TR"/>
        </a:p>
      </dgm:t>
    </dgm:pt>
    <dgm:pt modelId="{3D8C0B7B-E896-4E13-8851-5E7A141AAA01}" type="pres">
      <dgm:prSet presAssocID="{86FA0267-A941-4AE7-8616-A672A2F9B16D}" presName="level3hierChild" presStyleCnt="0"/>
      <dgm:spPr/>
    </dgm:pt>
    <dgm:pt modelId="{D53B54F1-D2E3-41E2-A001-027440C0D6DC}" type="pres">
      <dgm:prSet presAssocID="{7681810F-1A3F-4E85-B8BF-14ABB73132BF}" presName="conn2-1" presStyleLbl="parChTrans1D3" presStyleIdx="0" presStyleCnt="4"/>
      <dgm:spPr/>
      <dgm:t>
        <a:bodyPr/>
        <a:lstStyle/>
        <a:p>
          <a:endParaRPr lang="tr-TR"/>
        </a:p>
      </dgm:t>
    </dgm:pt>
    <dgm:pt modelId="{1088D73F-29DD-43EA-871A-A02F1D41105B}" type="pres">
      <dgm:prSet presAssocID="{7681810F-1A3F-4E85-B8BF-14ABB73132BF}" presName="connTx" presStyleLbl="parChTrans1D3" presStyleIdx="0" presStyleCnt="4"/>
      <dgm:spPr/>
      <dgm:t>
        <a:bodyPr/>
        <a:lstStyle/>
        <a:p>
          <a:endParaRPr lang="tr-TR"/>
        </a:p>
      </dgm:t>
    </dgm:pt>
    <dgm:pt modelId="{9B6AB4D7-01E9-4189-80AD-0981590D7995}" type="pres">
      <dgm:prSet presAssocID="{45C251B7-E092-44EC-BA4A-5798AEB1D319}" presName="root2" presStyleCnt="0"/>
      <dgm:spPr/>
    </dgm:pt>
    <dgm:pt modelId="{6ACBC647-6F55-4B79-8E77-FD7811C147E4}" type="pres">
      <dgm:prSet presAssocID="{45C251B7-E092-44EC-BA4A-5798AEB1D319}" presName="LevelTwoTextNode" presStyleLbl="node3" presStyleIdx="0" presStyleCnt="4" custScaleX="211833" custScaleY="222459" custLinFactNeighborX="-367" custLinFactNeighborY="126">
        <dgm:presLayoutVars>
          <dgm:chPref val="3"/>
        </dgm:presLayoutVars>
      </dgm:prSet>
      <dgm:spPr/>
      <dgm:t>
        <a:bodyPr/>
        <a:lstStyle/>
        <a:p>
          <a:endParaRPr lang="tr-TR"/>
        </a:p>
      </dgm:t>
    </dgm:pt>
    <dgm:pt modelId="{1EBE2C30-2632-4C82-8EE4-93B8540B7852}" type="pres">
      <dgm:prSet presAssocID="{45C251B7-E092-44EC-BA4A-5798AEB1D319}" presName="level3hierChild" presStyleCnt="0"/>
      <dgm:spPr/>
    </dgm:pt>
    <dgm:pt modelId="{579A1B69-5720-406F-83C8-41A4978DFE8D}" type="pres">
      <dgm:prSet presAssocID="{F50C1033-5BC5-4971-8CFB-D6C19E435F4B}" presName="conn2-1" presStyleLbl="parChTrans1D2" presStyleIdx="1" presStyleCnt="4"/>
      <dgm:spPr/>
      <dgm:t>
        <a:bodyPr/>
        <a:lstStyle/>
        <a:p>
          <a:endParaRPr lang="tr-TR"/>
        </a:p>
      </dgm:t>
    </dgm:pt>
    <dgm:pt modelId="{D42D152C-3597-499D-8B23-1D6FF2873E2B}" type="pres">
      <dgm:prSet presAssocID="{F50C1033-5BC5-4971-8CFB-D6C19E435F4B}" presName="connTx" presStyleLbl="parChTrans1D2" presStyleIdx="1" presStyleCnt="4"/>
      <dgm:spPr/>
      <dgm:t>
        <a:bodyPr/>
        <a:lstStyle/>
        <a:p>
          <a:endParaRPr lang="tr-TR"/>
        </a:p>
      </dgm:t>
    </dgm:pt>
    <dgm:pt modelId="{0BE135C0-EAF4-4C17-AF93-5B91331C1A09}" type="pres">
      <dgm:prSet presAssocID="{582CAD26-1240-49D9-AA70-1395600699BA}" presName="root2" presStyleCnt="0"/>
      <dgm:spPr/>
    </dgm:pt>
    <dgm:pt modelId="{ED3FE806-0499-429B-B202-04642D6F6F7E}" type="pres">
      <dgm:prSet presAssocID="{582CAD26-1240-49D9-AA70-1395600699BA}" presName="LevelTwoTextNode" presStyleLbl="node2" presStyleIdx="1" presStyleCnt="4" custScaleX="34889">
        <dgm:presLayoutVars>
          <dgm:chPref val="3"/>
        </dgm:presLayoutVars>
      </dgm:prSet>
      <dgm:spPr/>
      <dgm:t>
        <a:bodyPr/>
        <a:lstStyle/>
        <a:p>
          <a:endParaRPr lang="tr-TR"/>
        </a:p>
      </dgm:t>
    </dgm:pt>
    <dgm:pt modelId="{554CFE1E-25E7-4FBC-932D-665B3D875386}" type="pres">
      <dgm:prSet presAssocID="{582CAD26-1240-49D9-AA70-1395600699BA}" presName="level3hierChild" presStyleCnt="0"/>
      <dgm:spPr/>
    </dgm:pt>
    <dgm:pt modelId="{B693E322-60E5-4EF0-8CD5-0B07926958F5}" type="pres">
      <dgm:prSet presAssocID="{007A3C65-A952-4278-93C6-EB9AC64529D2}" presName="conn2-1" presStyleLbl="parChTrans1D3" presStyleIdx="1" presStyleCnt="4"/>
      <dgm:spPr/>
      <dgm:t>
        <a:bodyPr/>
        <a:lstStyle/>
        <a:p>
          <a:endParaRPr lang="tr-TR"/>
        </a:p>
      </dgm:t>
    </dgm:pt>
    <dgm:pt modelId="{B4F73F0A-DE7B-4686-9DDB-F2DA5D429217}" type="pres">
      <dgm:prSet presAssocID="{007A3C65-A952-4278-93C6-EB9AC64529D2}" presName="connTx" presStyleLbl="parChTrans1D3" presStyleIdx="1" presStyleCnt="4"/>
      <dgm:spPr/>
      <dgm:t>
        <a:bodyPr/>
        <a:lstStyle/>
        <a:p>
          <a:endParaRPr lang="tr-TR"/>
        </a:p>
      </dgm:t>
    </dgm:pt>
    <dgm:pt modelId="{9DC20A0F-98BF-4F3C-8414-D7A0845C6E20}" type="pres">
      <dgm:prSet presAssocID="{5656F147-9A47-45CF-B37E-C011C79CFD5F}" presName="root2" presStyleCnt="0"/>
      <dgm:spPr/>
    </dgm:pt>
    <dgm:pt modelId="{683CB15F-C68D-47D2-BF27-93280D790935}" type="pres">
      <dgm:prSet presAssocID="{5656F147-9A47-45CF-B37E-C011C79CFD5F}" presName="LevelTwoTextNode" presStyleLbl="node3" presStyleIdx="1" presStyleCnt="4" custScaleX="210848" custScaleY="172701">
        <dgm:presLayoutVars>
          <dgm:chPref val="3"/>
        </dgm:presLayoutVars>
      </dgm:prSet>
      <dgm:spPr/>
      <dgm:t>
        <a:bodyPr/>
        <a:lstStyle/>
        <a:p>
          <a:endParaRPr lang="tr-TR"/>
        </a:p>
      </dgm:t>
    </dgm:pt>
    <dgm:pt modelId="{F763604C-83F2-4805-8876-F4D9391A95D4}" type="pres">
      <dgm:prSet presAssocID="{5656F147-9A47-45CF-B37E-C011C79CFD5F}" presName="level3hierChild" presStyleCnt="0"/>
      <dgm:spPr/>
    </dgm:pt>
    <dgm:pt modelId="{05F3A716-1F3D-4A17-9B54-C604103E1089}" type="pres">
      <dgm:prSet presAssocID="{39AF5854-5D64-4A49-B90D-6E2729911F8A}" presName="conn2-1" presStyleLbl="parChTrans1D2" presStyleIdx="2" presStyleCnt="4"/>
      <dgm:spPr/>
      <dgm:t>
        <a:bodyPr/>
        <a:lstStyle/>
        <a:p>
          <a:endParaRPr lang="tr-TR"/>
        </a:p>
      </dgm:t>
    </dgm:pt>
    <dgm:pt modelId="{681F2136-4322-4F8D-A252-21AAF34C9678}" type="pres">
      <dgm:prSet presAssocID="{39AF5854-5D64-4A49-B90D-6E2729911F8A}" presName="connTx" presStyleLbl="parChTrans1D2" presStyleIdx="2" presStyleCnt="4"/>
      <dgm:spPr/>
      <dgm:t>
        <a:bodyPr/>
        <a:lstStyle/>
        <a:p>
          <a:endParaRPr lang="tr-TR"/>
        </a:p>
      </dgm:t>
    </dgm:pt>
    <dgm:pt modelId="{1F53BFFB-9D0C-4F8F-AA6E-A0DCF728E546}" type="pres">
      <dgm:prSet presAssocID="{57CE6DFE-0A47-4728-B397-AE627395227E}" presName="root2" presStyleCnt="0"/>
      <dgm:spPr/>
    </dgm:pt>
    <dgm:pt modelId="{D585CB18-C247-4E6B-92C6-9A741B749841}" type="pres">
      <dgm:prSet presAssocID="{57CE6DFE-0A47-4728-B397-AE627395227E}" presName="LevelTwoTextNode" presStyleLbl="node2" presStyleIdx="2" presStyleCnt="4" custScaleX="34606">
        <dgm:presLayoutVars>
          <dgm:chPref val="3"/>
        </dgm:presLayoutVars>
      </dgm:prSet>
      <dgm:spPr/>
      <dgm:t>
        <a:bodyPr/>
        <a:lstStyle/>
        <a:p>
          <a:endParaRPr lang="tr-TR"/>
        </a:p>
      </dgm:t>
    </dgm:pt>
    <dgm:pt modelId="{37BEE208-8E42-4C3E-B913-E09802BEA1F0}" type="pres">
      <dgm:prSet presAssocID="{57CE6DFE-0A47-4728-B397-AE627395227E}" presName="level3hierChild" presStyleCnt="0"/>
      <dgm:spPr/>
    </dgm:pt>
    <dgm:pt modelId="{5568F878-A245-4B95-91D4-ADD0B068321B}" type="pres">
      <dgm:prSet presAssocID="{1A05070A-88D2-4E20-93FD-16EDD6BDE8FB}" presName="conn2-1" presStyleLbl="parChTrans1D3" presStyleIdx="2" presStyleCnt="4"/>
      <dgm:spPr/>
      <dgm:t>
        <a:bodyPr/>
        <a:lstStyle/>
        <a:p>
          <a:endParaRPr lang="tr-TR"/>
        </a:p>
      </dgm:t>
    </dgm:pt>
    <dgm:pt modelId="{72B6C54D-B242-4196-BCDB-D8271C21AE7E}" type="pres">
      <dgm:prSet presAssocID="{1A05070A-88D2-4E20-93FD-16EDD6BDE8FB}" presName="connTx" presStyleLbl="parChTrans1D3" presStyleIdx="2" presStyleCnt="4"/>
      <dgm:spPr/>
      <dgm:t>
        <a:bodyPr/>
        <a:lstStyle/>
        <a:p>
          <a:endParaRPr lang="tr-TR"/>
        </a:p>
      </dgm:t>
    </dgm:pt>
    <dgm:pt modelId="{033912F7-38E8-4C0E-B207-16F70E8223CF}" type="pres">
      <dgm:prSet presAssocID="{03B0D1E5-8E8D-42C3-AD95-CAC50B633C98}" presName="root2" presStyleCnt="0"/>
      <dgm:spPr/>
    </dgm:pt>
    <dgm:pt modelId="{7C3E046C-9C8B-4E34-90BF-EC6DD5A36DDA}" type="pres">
      <dgm:prSet presAssocID="{03B0D1E5-8E8D-42C3-AD95-CAC50B633C98}" presName="LevelTwoTextNode" presStyleLbl="node3" presStyleIdx="2" presStyleCnt="4" custScaleX="211744" custScaleY="211371">
        <dgm:presLayoutVars>
          <dgm:chPref val="3"/>
        </dgm:presLayoutVars>
      </dgm:prSet>
      <dgm:spPr/>
      <dgm:t>
        <a:bodyPr/>
        <a:lstStyle/>
        <a:p>
          <a:endParaRPr lang="tr-TR"/>
        </a:p>
      </dgm:t>
    </dgm:pt>
    <dgm:pt modelId="{50A14351-E8B2-488E-B4B2-891458506106}" type="pres">
      <dgm:prSet presAssocID="{03B0D1E5-8E8D-42C3-AD95-CAC50B633C98}" presName="level3hierChild" presStyleCnt="0"/>
      <dgm:spPr/>
    </dgm:pt>
    <dgm:pt modelId="{857BE3D5-F21D-44E6-98AB-793B800E2D88}" type="pres">
      <dgm:prSet presAssocID="{A717725B-CAD7-420B-9EAB-8A670BFE109E}" presName="conn2-1" presStyleLbl="parChTrans1D2" presStyleIdx="3" presStyleCnt="4"/>
      <dgm:spPr/>
      <dgm:t>
        <a:bodyPr/>
        <a:lstStyle/>
        <a:p>
          <a:endParaRPr lang="tr-TR"/>
        </a:p>
      </dgm:t>
    </dgm:pt>
    <dgm:pt modelId="{48C545A0-33A0-4D3E-889F-C95777C53BD5}" type="pres">
      <dgm:prSet presAssocID="{A717725B-CAD7-420B-9EAB-8A670BFE109E}" presName="connTx" presStyleLbl="parChTrans1D2" presStyleIdx="3" presStyleCnt="4"/>
      <dgm:spPr/>
      <dgm:t>
        <a:bodyPr/>
        <a:lstStyle/>
        <a:p>
          <a:endParaRPr lang="tr-TR"/>
        </a:p>
      </dgm:t>
    </dgm:pt>
    <dgm:pt modelId="{20F5E817-8F0C-4C65-94F3-E3C089C56B36}" type="pres">
      <dgm:prSet presAssocID="{C5C57017-C4F7-442D-AD90-1B17134A9711}" presName="root2" presStyleCnt="0"/>
      <dgm:spPr/>
    </dgm:pt>
    <dgm:pt modelId="{1FF9F02E-9686-477D-A3FF-6A7045FE9F9E}" type="pres">
      <dgm:prSet presAssocID="{C5C57017-C4F7-442D-AD90-1B17134A9711}" presName="LevelTwoTextNode" presStyleLbl="node2" presStyleIdx="3" presStyleCnt="4" custScaleX="34605">
        <dgm:presLayoutVars>
          <dgm:chPref val="3"/>
        </dgm:presLayoutVars>
      </dgm:prSet>
      <dgm:spPr/>
      <dgm:t>
        <a:bodyPr/>
        <a:lstStyle/>
        <a:p>
          <a:endParaRPr lang="tr-TR"/>
        </a:p>
      </dgm:t>
    </dgm:pt>
    <dgm:pt modelId="{A6D683C4-60B6-49AF-AA17-D4686A2D121A}" type="pres">
      <dgm:prSet presAssocID="{C5C57017-C4F7-442D-AD90-1B17134A9711}" presName="level3hierChild" presStyleCnt="0"/>
      <dgm:spPr/>
    </dgm:pt>
    <dgm:pt modelId="{23B8DFF1-1899-4D69-8889-CE57B294596A}" type="pres">
      <dgm:prSet presAssocID="{0D944E8C-F89C-45A3-ABCC-C4392AA0E9FF}" presName="conn2-1" presStyleLbl="parChTrans1D3" presStyleIdx="3" presStyleCnt="4"/>
      <dgm:spPr/>
      <dgm:t>
        <a:bodyPr/>
        <a:lstStyle/>
        <a:p>
          <a:endParaRPr lang="tr-TR"/>
        </a:p>
      </dgm:t>
    </dgm:pt>
    <dgm:pt modelId="{3532CDED-A0A1-47A6-B156-16C4AB5CE8A8}" type="pres">
      <dgm:prSet presAssocID="{0D944E8C-F89C-45A3-ABCC-C4392AA0E9FF}" presName="connTx" presStyleLbl="parChTrans1D3" presStyleIdx="3" presStyleCnt="4"/>
      <dgm:spPr/>
      <dgm:t>
        <a:bodyPr/>
        <a:lstStyle/>
        <a:p>
          <a:endParaRPr lang="tr-TR"/>
        </a:p>
      </dgm:t>
    </dgm:pt>
    <dgm:pt modelId="{10D3CCAC-683B-48FE-95D3-3B5FF456376D}" type="pres">
      <dgm:prSet presAssocID="{ED5E7AC3-B57A-47E1-B438-100FDAB818CD}" presName="root2" presStyleCnt="0"/>
      <dgm:spPr/>
    </dgm:pt>
    <dgm:pt modelId="{2A3DC047-370A-4EEE-BD5C-F147EF9CA1E1}" type="pres">
      <dgm:prSet presAssocID="{ED5E7AC3-B57A-47E1-B438-100FDAB818CD}" presName="LevelTwoTextNode" presStyleLbl="node3" presStyleIdx="3" presStyleCnt="4" custScaleX="211075" custScaleY="183889">
        <dgm:presLayoutVars>
          <dgm:chPref val="3"/>
        </dgm:presLayoutVars>
      </dgm:prSet>
      <dgm:spPr/>
      <dgm:t>
        <a:bodyPr/>
        <a:lstStyle/>
        <a:p>
          <a:endParaRPr lang="tr-TR"/>
        </a:p>
      </dgm:t>
    </dgm:pt>
    <dgm:pt modelId="{98AC5B51-6AAB-441F-98A9-99D11D2F4CCD}" type="pres">
      <dgm:prSet presAssocID="{ED5E7AC3-B57A-47E1-B438-100FDAB818CD}" presName="level3hierChild" presStyleCnt="0"/>
      <dgm:spPr/>
    </dgm:pt>
  </dgm:ptLst>
  <dgm:cxnLst>
    <dgm:cxn modelId="{E189DCA8-74E7-408A-938B-45E62A8E8CEF}" type="presOf" srcId="{57CE6DFE-0A47-4728-B397-AE627395227E}" destId="{D585CB18-C247-4E6B-92C6-9A741B749841}" srcOrd="0" destOrd="0" presId="urn:microsoft.com/office/officeart/2008/layout/HorizontalMultiLevelHierarchy"/>
    <dgm:cxn modelId="{D9411781-4A31-4CF0-B05C-48336D3178B9}" type="presOf" srcId="{69349EE1-8A53-40EB-A803-E12DA21FDD23}" destId="{AAC26F56-E8B7-4575-8CCE-9028C962EB92}" srcOrd="0" destOrd="0" presId="urn:microsoft.com/office/officeart/2008/layout/HorizontalMultiLevelHierarchy"/>
    <dgm:cxn modelId="{29865ABD-16CC-4E5B-BB5C-1DFC58327DA5}" srcId="{69349EE1-8A53-40EB-A803-E12DA21FDD23}" destId="{582CAD26-1240-49D9-AA70-1395600699BA}" srcOrd="1" destOrd="0" parTransId="{F50C1033-5BC5-4971-8CFB-D6C19E435F4B}" sibTransId="{60FB847D-BC16-4B3F-AD50-BDC8BA849806}"/>
    <dgm:cxn modelId="{05AF61CD-5C49-4235-A018-1942909098E8}" type="presOf" srcId="{582CAD26-1240-49D9-AA70-1395600699BA}" destId="{ED3FE806-0499-429B-B202-04642D6F6F7E}" srcOrd="0" destOrd="0" presId="urn:microsoft.com/office/officeart/2008/layout/HorizontalMultiLevelHierarchy"/>
    <dgm:cxn modelId="{AB0CD73B-4B96-48F1-9C93-4B6D861E2884}" srcId="{E5031BCD-D872-48BC-9652-AF636D7D96FA}" destId="{69349EE1-8A53-40EB-A803-E12DA21FDD23}" srcOrd="0" destOrd="0" parTransId="{22D54D36-0EFA-4705-BA47-80EC0E4374EB}" sibTransId="{54377175-C0AF-4D42-B46C-015960D627FD}"/>
    <dgm:cxn modelId="{49A89427-928E-41BD-8F40-5974152EB67E}" srcId="{582CAD26-1240-49D9-AA70-1395600699BA}" destId="{5656F147-9A47-45CF-B37E-C011C79CFD5F}" srcOrd="0" destOrd="0" parTransId="{007A3C65-A952-4278-93C6-EB9AC64529D2}" sibTransId="{1CE0FBA2-F135-4E26-8312-6052E29CF176}"/>
    <dgm:cxn modelId="{5B73937A-DB82-43B4-B59F-BE2E3BED81F8}" type="presOf" srcId="{F50C1033-5BC5-4971-8CFB-D6C19E435F4B}" destId="{579A1B69-5720-406F-83C8-41A4978DFE8D}" srcOrd="0" destOrd="0" presId="urn:microsoft.com/office/officeart/2008/layout/HorizontalMultiLevelHierarchy"/>
    <dgm:cxn modelId="{132E4F03-536F-4D70-AE8E-658C9522D721}" type="presOf" srcId="{F50C1033-5BC5-4971-8CFB-D6C19E435F4B}" destId="{D42D152C-3597-499D-8B23-1D6FF2873E2B}" srcOrd="1" destOrd="0" presId="urn:microsoft.com/office/officeart/2008/layout/HorizontalMultiLevelHierarchy"/>
    <dgm:cxn modelId="{721D97D2-27E1-4462-A800-3FDAE49E4EC4}" type="presOf" srcId="{007A3C65-A952-4278-93C6-EB9AC64529D2}" destId="{B693E322-60E5-4EF0-8CD5-0B07926958F5}" srcOrd="0" destOrd="0" presId="urn:microsoft.com/office/officeart/2008/layout/HorizontalMultiLevelHierarchy"/>
    <dgm:cxn modelId="{2C99215E-C7D4-4DBF-BE7E-466B55364DB4}" srcId="{57CE6DFE-0A47-4728-B397-AE627395227E}" destId="{03B0D1E5-8E8D-42C3-AD95-CAC50B633C98}" srcOrd="0" destOrd="0" parTransId="{1A05070A-88D2-4E20-93FD-16EDD6BDE8FB}" sibTransId="{FCD46D83-5633-4819-9D58-CD98DB8D16C4}"/>
    <dgm:cxn modelId="{B1E0C521-EAE2-41EA-98B0-D43BA54F90FA}" type="presOf" srcId="{7681810F-1A3F-4E85-B8BF-14ABB73132BF}" destId="{1088D73F-29DD-43EA-871A-A02F1D41105B}" srcOrd="1" destOrd="0" presId="urn:microsoft.com/office/officeart/2008/layout/HorizontalMultiLevelHierarchy"/>
    <dgm:cxn modelId="{B1E31711-A09C-468C-82BC-218CEE6F3B71}" type="presOf" srcId="{A717725B-CAD7-420B-9EAB-8A670BFE109E}" destId="{857BE3D5-F21D-44E6-98AB-793B800E2D88}" srcOrd="0" destOrd="0" presId="urn:microsoft.com/office/officeart/2008/layout/HorizontalMultiLevelHierarchy"/>
    <dgm:cxn modelId="{91D43FCE-F594-4B1E-9AC8-AB2DFFB5CD93}" type="presOf" srcId="{1A05070A-88D2-4E20-93FD-16EDD6BDE8FB}" destId="{72B6C54D-B242-4196-BCDB-D8271C21AE7E}" srcOrd="1" destOrd="0" presId="urn:microsoft.com/office/officeart/2008/layout/HorizontalMultiLevelHierarchy"/>
    <dgm:cxn modelId="{6D186C31-F985-4CCC-81F6-0B4815723FCA}" type="presOf" srcId="{45C251B7-E092-44EC-BA4A-5798AEB1D319}" destId="{6ACBC647-6F55-4B79-8E77-FD7811C147E4}" srcOrd="0" destOrd="0" presId="urn:microsoft.com/office/officeart/2008/layout/HorizontalMultiLevelHierarchy"/>
    <dgm:cxn modelId="{E861FB8B-DA39-47F6-9902-61AF5B1157E6}" type="presOf" srcId="{1A05070A-88D2-4E20-93FD-16EDD6BDE8FB}" destId="{5568F878-A245-4B95-91D4-ADD0B068321B}" srcOrd="0" destOrd="0" presId="urn:microsoft.com/office/officeart/2008/layout/HorizontalMultiLevelHierarchy"/>
    <dgm:cxn modelId="{25D77B99-BDD1-4E87-B9DB-D72DE1FAD405}" type="presOf" srcId="{5656F147-9A47-45CF-B37E-C011C79CFD5F}" destId="{683CB15F-C68D-47D2-BF27-93280D790935}" srcOrd="0" destOrd="0" presId="urn:microsoft.com/office/officeart/2008/layout/HorizontalMultiLevelHierarchy"/>
    <dgm:cxn modelId="{78F953A2-6363-4A8D-87F9-7184B4EACFE1}" type="presOf" srcId="{007A3C65-A952-4278-93C6-EB9AC64529D2}" destId="{B4F73F0A-DE7B-4686-9DDB-F2DA5D429217}" srcOrd="1" destOrd="0" presId="urn:microsoft.com/office/officeart/2008/layout/HorizontalMultiLevelHierarchy"/>
    <dgm:cxn modelId="{6427CC22-779D-4E46-B393-853C54D5D5E9}" type="presOf" srcId="{E5031BCD-D872-48BC-9652-AF636D7D96FA}" destId="{CFD80B84-D268-404D-9987-5B22565D7F32}" srcOrd="0" destOrd="0" presId="urn:microsoft.com/office/officeart/2008/layout/HorizontalMultiLevelHierarchy"/>
    <dgm:cxn modelId="{3CE8C337-5989-474B-9D52-74E9F82A6DC2}" type="presOf" srcId="{39AF5854-5D64-4A49-B90D-6E2729911F8A}" destId="{681F2136-4322-4F8D-A252-21AAF34C9678}" srcOrd="1" destOrd="0" presId="urn:microsoft.com/office/officeart/2008/layout/HorizontalMultiLevelHierarchy"/>
    <dgm:cxn modelId="{A45121BA-6C78-4D3A-A31F-D2625F573269}" type="presOf" srcId="{ED5E7AC3-B57A-47E1-B438-100FDAB818CD}" destId="{2A3DC047-370A-4EEE-BD5C-F147EF9CA1E1}" srcOrd="0" destOrd="0" presId="urn:microsoft.com/office/officeart/2008/layout/HorizontalMultiLevelHierarchy"/>
    <dgm:cxn modelId="{B5803284-86D2-4657-82E3-C801FF7956D3}" srcId="{C5C57017-C4F7-442D-AD90-1B17134A9711}" destId="{ED5E7AC3-B57A-47E1-B438-100FDAB818CD}" srcOrd="0" destOrd="0" parTransId="{0D944E8C-F89C-45A3-ABCC-C4392AA0E9FF}" sibTransId="{930D27E6-3F88-4F5A-9EEC-71C9091436C1}"/>
    <dgm:cxn modelId="{E212923C-D714-4D7C-B2AD-54F03369984D}" srcId="{69349EE1-8A53-40EB-A803-E12DA21FDD23}" destId="{57CE6DFE-0A47-4728-B397-AE627395227E}" srcOrd="2" destOrd="0" parTransId="{39AF5854-5D64-4A49-B90D-6E2729911F8A}" sibTransId="{09001C8F-DD84-4E26-B055-9E7AF123CFC1}"/>
    <dgm:cxn modelId="{56609C93-FC9A-4C26-B8EE-6C7D1E4411AA}" type="presOf" srcId="{851D665A-7BAF-485B-9C4F-BBE713CD3C16}" destId="{7FB70965-570E-4EC5-8739-8649BAD435A6}" srcOrd="1" destOrd="0" presId="urn:microsoft.com/office/officeart/2008/layout/HorizontalMultiLevelHierarchy"/>
    <dgm:cxn modelId="{28FDA098-BCDE-4FAE-A3BA-7D7674412C7C}" type="presOf" srcId="{7681810F-1A3F-4E85-B8BF-14ABB73132BF}" destId="{D53B54F1-D2E3-41E2-A001-027440C0D6DC}" srcOrd="0" destOrd="0" presId="urn:microsoft.com/office/officeart/2008/layout/HorizontalMultiLevelHierarchy"/>
    <dgm:cxn modelId="{932E45BB-6036-424D-BD2E-58B75C48BC4E}" srcId="{69349EE1-8A53-40EB-A803-E12DA21FDD23}" destId="{86FA0267-A941-4AE7-8616-A672A2F9B16D}" srcOrd="0" destOrd="0" parTransId="{851D665A-7BAF-485B-9C4F-BBE713CD3C16}" sibTransId="{8D5E396A-7C78-42CA-B418-C1EC0E6A5F02}"/>
    <dgm:cxn modelId="{E1925C72-3285-4772-8ABB-2F1887DE47E4}" type="presOf" srcId="{C5C57017-C4F7-442D-AD90-1B17134A9711}" destId="{1FF9F02E-9686-477D-A3FF-6A7045FE9F9E}" srcOrd="0" destOrd="0" presId="urn:microsoft.com/office/officeart/2008/layout/HorizontalMultiLevelHierarchy"/>
    <dgm:cxn modelId="{6DAE84A3-1B98-45BD-9869-7AB624F0091A}" type="presOf" srcId="{86FA0267-A941-4AE7-8616-A672A2F9B16D}" destId="{7E08FA45-4D4D-4995-BFA7-5406CF216C70}" srcOrd="0" destOrd="0" presId="urn:microsoft.com/office/officeart/2008/layout/HorizontalMultiLevelHierarchy"/>
    <dgm:cxn modelId="{DE88BC40-A76A-4FB7-99CF-41BC6011B912}" type="presOf" srcId="{851D665A-7BAF-485B-9C4F-BBE713CD3C16}" destId="{760DE824-A092-4C0A-AA46-4BA3BD74562A}" srcOrd="0" destOrd="0" presId="urn:microsoft.com/office/officeart/2008/layout/HorizontalMultiLevelHierarchy"/>
    <dgm:cxn modelId="{BAB5A82F-8F03-4440-8C39-540138FB0811}" type="presOf" srcId="{03B0D1E5-8E8D-42C3-AD95-CAC50B633C98}" destId="{7C3E046C-9C8B-4E34-90BF-EC6DD5A36DDA}" srcOrd="0" destOrd="0" presId="urn:microsoft.com/office/officeart/2008/layout/HorizontalMultiLevelHierarchy"/>
    <dgm:cxn modelId="{9DDEAE75-035B-45D3-BE90-B1D178645769}" srcId="{86FA0267-A941-4AE7-8616-A672A2F9B16D}" destId="{45C251B7-E092-44EC-BA4A-5798AEB1D319}" srcOrd="0" destOrd="0" parTransId="{7681810F-1A3F-4E85-B8BF-14ABB73132BF}" sibTransId="{BC1E0916-8D04-4ACA-B78B-536B0E96CD9E}"/>
    <dgm:cxn modelId="{C75B7C7A-E7C3-43B3-8B2C-AE3D5BCAB39B}" type="presOf" srcId="{0D944E8C-F89C-45A3-ABCC-C4392AA0E9FF}" destId="{3532CDED-A0A1-47A6-B156-16C4AB5CE8A8}" srcOrd="1" destOrd="0" presId="urn:microsoft.com/office/officeart/2008/layout/HorizontalMultiLevelHierarchy"/>
    <dgm:cxn modelId="{EE5BBD3F-76C8-4BB1-B645-B82D2308C824}" type="presOf" srcId="{39AF5854-5D64-4A49-B90D-6E2729911F8A}" destId="{05F3A716-1F3D-4A17-9B54-C604103E1089}" srcOrd="0" destOrd="0" presId="urn:microsoft.com/office/officeart/2008/layout/HorizontalMultiLevelHierarchy"/>
    <dgm:cxn modelId="{30077CDE-A26D-4427-B2A6-93179E5A1DF8}" type="presOf" srcId="{A717725B-CAD7-420B-9EAB-8A670BFE109E}" destId="{48C545A0-33A0-4D3E-889F-C95777C53BD5}" srcOrd="1" destOrd="0" presId="urn:microsoft.com/office/officeart/2008/layout/HorizontalMultiLevelHierarchy"/>
    <dgm:cxn modelId="{5833B0CB-CB7E-4D4F-A79E-78876FE7C5ED}" srcId="{69349EE1-8A53-40EB-A803-E12DA21FDD23}" destId="{C5C57017-C4F7-442D-AD90-1B17134A9711}" srcOrd="3" destOrd="0" parTransId="{A717725B-CAD7-420B-9EAB-8A670BFE109E}" sibTransId="{836040A8-31D1-4937-96C1-3B31B32441A3}"/>
    <dgm:cxn modelId="{58E69E6B-E68B-4263-993D-E864D302204E}" type="presOf" srcId="{0D944E8C-F89C-45A3-ABCC-C4392AA0E9FF}" destId="{23B8DFF1-1899-4D69-8889-CE57B294596A}" srcOrd="0" destOrd="0" presId="urn:microsoft.com/office/officeart/2008/layout/HorizontalMultiLevelHierarchy"/>
    <dgm:cxn modelId="{5468ECD2-2DA9-4655-A5EA-827E55DD5418}" type="presParOf" srcId="{CFD80B84-D268-404D-9987-5B22565D7F32}" destId="{87A65556-1BDE-4DE1-A194-515BCBD73A7F}" srcOrd="0" destOrd="0" presId="urn:microsoft.com/office/officeart/2008/layout/HorizontalMultiLevelHierarchy"/>
    <dgm:cxn modelId="{DF578331-4E6C-4C71-B74A-0D1ACA1B766C}" type="presParOf" srcId="{87A65556-1BDE-4DE1-A194-515BCBD73A7F}" destId="{AAC26F56-E8B7-4575-8CCE-9028C962EB92}" srcOrd="0" destOrd="0" presId="urn:microsoft.com/office/officeart/2008/layout/HorizontalMultiLevelHierarchy"/>
    <dgm:cxn modelId="{0956DFEA-4BDB-4741-A2DB-0AA51B60063B}" type="presParOf" srcId="{87A65556-1BDE-4DE1-A194-515BCBD73A7F}" destId="{E0A87029-1A99-45BA-9EA3-F04992A885C8}" srcOrd="1" destOrd="0" presId="urn:microsoft.com/office/officeart/2008/layout/HorizontalMultiLevelHierarchy"/>
    <dgm:cxn modelId="{083C6BB6-94BC-4106-8525-BEA3E824D823}" type="presParOf" srcId="{E0A87029-1A99-45BA-9EA3-F04992A885C8}" destId="{760DE824-A092-4C0A-AA46-4BA3BD74562A}" srcOrd="0" destOrd="0" presId="urn:microsoft.com/office/officeart/2008/layout/HorizontalMultiLevelHierarchy"/>
    <dgm:cxn modelId="{BD719CEB-765D-44FC-81C8-2BB48123D61F}" type="presParOf" srcId="{760DE824-A092-4C0A-AA46-4BA3BD74562A}" destId="{7FB70965-570E-4EC5-8739-8649BAD435A6}" srcOrd="0" destOrd="0" presId="urn:microsoft.com/office/officeart/2008/layout/HorizontalMultiLevelHierarchy"/>
    <dgm:cxn modelId="{EB1990D5-EEE8-4CF0-A7F5-ECC677DC4BE5}" type="presParOf" srcId="{E0A87029-1A99-45BA-9EA3-F04992A885C8}" destId="{268B9712-EF52-454E-917F-99CA4FDC3ABE}" srcOrd="1" destOrd="0" presId="urn:microsoft.com/office/officeart/2008/layout/HorizontalMultiLevelHierarchy"/>
    <dgm:cxn modelId="{3299BE31-0BFB-478B-A417-AB4788C73C70}" type="presParOf" srcId="{268B9712-EF52-454E-917F-99CA4FDC3ABE}" destId="{7E08FA45-4D4D-4995-BFA7-5406CF216C70}" srcOrd="0" destOrd="0" presId="urn:microsoft.com/office/officeart/2008/layout/HorizontalMultiLevelHierarchy"/>
    <dgm:cxn modelId="{B7BD9222-F998-48D6-96B6-73E476E6BA48}" type="presParOf" srcId="{268B9712-EF52-454E-917F-99CA4FDC3ABE}" destId="{3D8C0B7B-E896-4E13-8851-5E7A141AAA01}" srcOrd="1" destOrd="0" presId="urn:microsoft.com/office/officeart/2008/layout/HorizontalMultiLevelHierarchy"/>
    <dgm:cxn modelId="{E4883DAD-004A-4AC6-87ED-C42478FA7ACE}" type="presParOf" srcId="{3D8C0B7B-E896-4E13-8851-5E7A141AAA01}" destId="{D53B54F1-D2E3-41E2-A001-027440C0D6DC}" srcOrd="0" destOrd="0" presId="urn:microsoft.com/office/officeart/2008/layout/HorizontalMultiLevelHierarchy"/>
    <dgm:cxn modelId="{6319143B-995D-4E95-96D9-989D9D291066}" type="presParOf" srcId="{D53B54F1-D2E3-41E2-A001-027440C0D6DC}" destId="{1088D73F-29DD-43EA-871A-A02F1D41105B}" srcOrd="0" destOrd="0" presId="urn:microsoft.com/office/officeart/2008/layout/HorizontalMultiLevelHierarchy"/>
    <dgm:cxn modelId="{25F6BE37-ABF5-40A2-93C4-E9E093B787A9}" type="presParOf" srcId="{3D8C0B7B-E896-4E13-8851-5E7A141AAA01}" destId="{9B6AB4D7-01E9-4189-80AD-0981590D7995}" srcOrd="1" destOrd="0" presId="urn:microsoft.com/office/officeart/2008/layout/HorizontalMultiLevelHierarchy"/>
    <dgm:cxn modelId="{8C23DCFA-56A1-4397-B6F7-1A3E6E7B1C6A}" type="presParOf" srcId="{9B6AB4D7-01E9-4189-80AD-0981590D7995}" destId="{6ACBC647-6F55-4B79-8E77-FD7811C147E4}" srcOrd="0" destOrd="0" presId="urn:microsoft.com/office/officeart/2008/layout/HorizontalMultiLevelHierarchy"/>
    <dgm:cxn modelId="{91A9B383-4C37-4457-BB83-E94DB3A230D7}" type="presParOf" srcId="{9B6AB4D7-01E9-4189-80AD-0981590D7995}" destId="{1EBE2C30-2632-4C82-8EE4-93B8540B7852}" srcOrd="1" destOrd="0" presId="urn:microsoft.com/office/officeart/2008/layout/HorizontalMultiLevelHierarchy"/>
    <dgm:cxn modelId="{B89852A7-216D-4246-90A1-1B052D7ED089}" type="presParOf" srcId="{E0A87029-1A99-45BA-9EA3-F04992A885C8}" destId="{579A1B69-5720-406F-83C8-41A4978DFE8D}" srcOrd="2" destOrd="0" presId="urn:microsoft.com/office/officeart/2008/layout/HorizontalMultiLevelHierarchy"/>
    <dgm:cxn modelId="{D0C01DAD-9316-4835-84BB-3D97E175CADC}" type="presParOf" srcId="{579A1B69-5720-406F-83C8-41A4978DFE8D}" destId="{D42D152C-3597-499D-8B23-1D6FF2873E2B}" srcOrd="0" destOrd="0" presId="urn:microsoft.com/office/officeart/2008/layout/HorizontalMultiLevelHierarchy"/>
    <dgm:cxn modelId="{8F17EC9E-0DCF-454E-9191-6C80820C8108}" type="presParOf" srcId="{E0A87029-1A99-45BA-9EA3-F04992A885C8}" destId="{0BE135C0-EAF4-4C17-AF93-5B91331C1A09}" srcOrd="3" destOrd="0" presId="urn:microsoft.com/office/officeart/2008/layout/HorizontalMultiLevelHierarchy"/>
    <dgm:cxn modelId="{5EABEE30-CED6-4148-82D3-D2E73AA68B87}" type="presParOf" srcId="{0BE135C0-EAF4-4C17-AF93-5B91331C1A09}" destId="{ED3FE806-0499-429B-B202-04642D6F6F7E}" srcOrd="0" destOrd="0" presId="urn:microsoft.com/office/officeart/2008/layout/HorizontalMultiLevelHierarchy"/>
    <dgm:cxn modelId="{E5C28EF5-A1F1-4820-8F0D-A5172A5BA29E}" type="presParOf" srcId="{0BE135C0-EAF4-4C17-AF93-5B91331C1A09}" destId="{554CFE1E-25E7-4FBC-932D-665B3D875386}" srcOrd="1" destOrd="0" presId="urn:microsoft.com/office/officeart/2008/layout/HorizontalMultiLevelHierarchy"/>
    <dgm:cxn modelId="{125B724F-6489-44FC-89E0-83742FB65E9E}" type="presParOf" srcId="{554CFE1E-25E7-4FBC-932D-665B3D875386}" destId="{B693E322-60E5-4EF0-8CD5-0B07926958F5}" srcOrd="0" destOrd="0" presId="urn:microsoft.com/office/officeart/2008/layout/HorizontalMultiLevelHierarchy"/>
    <dgm:cxn modelId="{E1365F47-89B1-49EA-91AC-A3EBBD56E703}" type="presParOf" srcId="{B693E322-60E5-4EF0-8CD5-0B07926958F5}" destId="{B4F73F0A-DE7B-4686-9DDB-F2DA5D429217}" srcOrd="0" destOrd="0" presId="urn:microsoft.com/office/officeart/2008/layout/HorizontalMultiLevelHierarchy"/>
    <dgm:cxn modelId="{C5A36625-58F0-461C-BA2C-9CDF54FC1D48}" type="presParOf" srcId="{554CFE1E-25E7-4FBC-932D-665B3D875386}" destId="{9DC20A0F-98BF-4F3C-8414-D7A0845C6E20}" srcOrd="1" destOrd="0" presId="urn:microsoft.com/office/officeart/2008/layout/HorizontalMultiLevelHierarchy"/>
    <dgm:cxn modelId="{5A7ED981-CEF8-4705-A58D-219D21227744}" type="presParOf" srcId="{9DC20A0F-98BF-4F3C-8414-D7A0845C6E20}" destId="{683CB15F-C68D-47D2-BF27-93280D790935}" srcOrd="0" destOrd="0" presId="urn:microsoft.com/office/officeart/2008/layout/HorizontalMultiLevelHierarchy"/>
    <dgm:cxn modelId="{64E8B9AC-6D4D-47E4-911A-6EBB8682DE56}" type="presParOf" srcId="{9DC20A0F-98BF-4F3C-8414-D7A0845C6E20}" destId="{F763604C-83F2-4805-8876-F4D9391A95D4}" srcOrd="1" destOrd="0" presId="urn:microsoft.com/office/officeart/2008/layout/HorizontalMultiLevelHierarchy"/>
    <dgm:cxn modelId="{74A2A703-3180-409C-841E-69BA5B087C77}" type="presParOf" srcId="{E0A87029-1A99-45BA-9EA3-F04992A885C8}" destId="{05F3A716-1F3D-4A17-9B54-C604103E1089}" srcOrd="4" destOrd="0" presId="urn:microsoft.com/office/officeart/2008/layout/HorizontalMultiLevelHierarchy"/>
    <dgm:cxn modelId="{C96C0FA1-2089-4BC3-AD8C-B653D48A4B81}" type="presParOf" srcId="{05F3A716-1F3D-4A17-9B54-C604103E1089}" destId="{681F2136-4322-4F8D-A252-21AAF34C9678}" srcOrd="0" destOrd="0" presId="urn:microsoft.com/office/officeart/2008/layout/HorizontalMultiLevelHierarchy"/>
    <dgm:cxn modelId="{49976B3F-1E77-4BBD-9339-4F0080E54063}" type="presParOf" srcId="{E0A87029-1A99-45BA-9EA3-F04992A885C8}" destId="{1F53BFFB-9D0C-4F8F-AA6E-A0DCF728E546}" srcOrd="5" destOrd="0" presId="urn:microsoft.com/office/officeart/2008/layout/HorizontalMultiLevelHierarchy"/>
    <dgm:cxn modelId="{CAE6C65E-AAE5-496B-9E42-ED150A812163}" type="presParOf" srcId="{1F53BFFB-9D0C-4F8F-AA6E-A0DCF728E546}" destId="{D585CB18-C247-4E6B-92C6-9A741B749841}" srcOrd="0" destOrd="0" presId="urn:microsoft.com/office/officeart/2008/layout/HorizontalMultiLevelHierarchy"/>
    <dgm:cxn modelId="{81EE563E-5842-484C-9584-131C836CC17F}" type="presParOf" srcId="{1F53BFFB-9D0C-4F8F-AA6E-A0DCF728E546}" destId="{37BEE208-8E42-4C3E-B913-E09802BEA1F0}" srcOrd="1" destOrd="0" presId="urn:microsoft.com/office/officeart/2008/layout/HorizontalMultiLevelHierarchy"/>
    <dgm:cxn modelId="{D2CC78E3-36BC-4232-B246-104BBD70D517}" type="presParOf" srcId="{37BEE208-8E42-4C3E-B913-E09802BEA1F0}" destId="{5568F878-A245-4B95-91D4-ADD0B068321B}" srcOrd="0" destOrd="0" presId="urn:microsoft.com/office/officeart/2008/layout/HorizontalMultiLevelHierarchy"/>
    <dgm:cxn modelId="{94C1CEE3-2C3E-49A7-953E-C8AC2ED955B0}" type="presParOf" srcId="{5568F878-A245-4B95-91D4-ADD0B068321B}" destId="{72B6C54D-B242-4196-BCDB-D8271C21AE7E}" srcOrd="0" destOrd="0" presId="urn:microsoft.com/office/officeart/2008/layout/HorizontalMultiLevelHierarchy"/>
    <dgm:cxn modelId="{7771E428-DC26-432C-B11D-AAE1986F0D54}" type="presParOf" srcId="{37BEE208-8E42-4C3E-B913-E09802BEA1F0}" destId="{033912F7-38E8-4C0E-B207-16F70E8223CF}" srcOrd="1" destOrd="0" presId="urn:microsoft.com/office/officeart/2008/layout/HorizontalMultiLevelHierarchy"/>
    <dgm:cxn modelId="{D4475D48-5855-46DC-B46F-61C91E6474B0}" type="presParOf" srcId="{033912F7-38E8-4C0E-B207-16F70E8223CF}" destId="{7C3E046C-9C8B-4E34-90BF-EC6DD5A36DDA}" srcOrd="0" destOrd="0" presId="urn:microsoft.com/office/officeart/2008/layout/HorizontalMultiLevelHierarchy"/>
    <dgm:cxn modelId="{29E1E603-1153-45D7-A484-3176834F58CA}" type="presParOf" srcId="{033912F7-38E8-4C0E-B207-16F70E8223CF}" destId="{50A14351-E8B2-488E-B4B2-891458506106}" srcOrd="1" destOrd="0" presId="urn:microsoft.com/office/officeart/2008/layout/HorizontalMultiLevelHierarchy"/>
    <dgm:cxn modelId="{AC09217F-CE1F-4E5B-AC58-A4A61A98626E}" type="presParOf" srcId="{E0A87029-1A99-45BA-9EA3-F04992A885C8}" destId="{857BE3D5-F21D-44E6-98AB-793B800E2D88}" srcOrd="6" destOrd="0" presId="urn:microsoft.com/office/officeart/2008/layout/HorizontalMultiLevelHierarchy"/>
    <dgm:cxn modelId="{8DEF57C1-F84A-4490-97B2-8877E5DDCEFD}" type="presParOf" srcId="{857BE3D5-F21D-44E6-98AB-793B800E2D88}" destId="{48C545A0-33A0-4D3E-889F-C95777C53BD5}" srcOrd="0" destOrd="0" presId="urn:microsoft.com/office/officeart/2008/layout/HorizontalMultiLevelHierarchy"/>
    <dgm:cxn modelId="{E4E36A4E-577F-4C17-A892-44B5C8859AB6}" type="presParOf" srcId="{E0A87029-1A99-45BA-9EA3-F04992A885C8}" destId="{20F5E817-8F0C-4C65-94F3-E3C089C56B36}" srcOrd="7" destOrd="0" presId="urn:microsoft.com/office/officeart/2008/layout/HorizontalMultiLevelHierarchy"/>
    <dgm:cxn modelId="{ABAEFCBF-A993-4CF7-B29E-31C832C2A162}" type="presParOf" srcId="{20F5E817-8F0C-4C65-94F3-E3C089C56B36}" destId="{1FF9F02E-9686-477D-A3FF-6A7045FE9F9E}" srcOrd="0" destOrd="0" presId="urn:microsoft.com/office/officeart/2008/layout/HorizontalMultiLevelHierarchy"/>
    <dgm:cxn modelId="{376B30D7-9F3D-473D-971B-187AF86CCDD9}" type="presParOf" srcId="{20F5E817-8F0C-4C65-94F3-E3C089C56B36}" destId="{A6D683C4-60B6-49AF-AA17-D4686A2D121A}" srcOrd="1" destOrd="0" presId="urn:microsoft.com/office/officeart/2008/layout/HorizontalMultiLevelHierarchy"/>
    <dgm:cxn modelId="{C6D32FC1-7DF3-4280-BDC6-02257A238688}" type="presParOf" srcId="{A6D683C4-60B6-49AF-AA17-D4686A2D121A}" destId="{23B8DFF1-1899-4D69-8889-CE57B294596A}" srcOrd="0" destOrd="0" presId="urn:microsoft.com/office/officeart/2008/layout/HorizontalMultiLevelHierarchy"/>
    <dgm:cxn modelId="{C829C484-7E46-4C1D-BF55-47F3C4CE10A7}" type="presParOf" srcId="{23B8DFF1-1899-4D69-8889-CE57B294596A}" destId="{3532CDED-A0A1-47A6-B156-16C4AB5CE8A8}" srcOrd="0" destOrd="0" presId="urn:microsoft.com/office/officeart/2008/layout/HorizontalMultiLevelHierarchy"/>
    <dgm:cxn modelId="{F81D97C1-A865-45C9-9A22-4C7073314E70}" type="presParOf" srcId="{A6D683C4-60B6-49AF-AA17-D4686A2D121A}" destId="{10D3CCAC-683B-48FE-95D3-3B5FF456376D}" srcOrd="1" destOrd="0" presId="urn:microsoft.com/office/officeart/2008/layout/HorizontalMultiLevelHierarchy"/>
    <dgm:cxn modelId="{3F4C5398-6837-4E41-8895-B5CC18E85CF8}" type="presParOf" srcId="{10D3CCAC-683B-48FE-95D3-3B5FF456376D}" destId="{2A3DC047-370A-4EEE-BD5C-F147EF9CA1E1}" srcOrd="0" destOrd="0" presId="urn:microsoft.com/office/officeart/2008/layout/HorizontalMultiLevelHierarchy"/>
    <dgm:cxn modelId="{7764E8F4-27CF-4654-A035-5C26309E0F39}" type="presParOf" srcId="{10D3CCAC-683B-48FE-95D3-3B5FF456376D}" destId="{98AC5B51-6AAB-441F-98A9-99D11D2F4CCD}" srcOrd="1" destOrd="0" presId="urn:microsoft.com/office/officeart/2008/layout/HorizontalMultiLevelHierarchy"/>
  </dgm:cxnLst>
  <dgm:bg/>
  <dgm:whole>
    <a:ln>
      <a:noFill/>
    </a:ln>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E3800-6DCB-469A-8DD5-0CF7DE25D9C5}">
      <dsp:nvSpPr>
        <dsp:cNvPr id="0" name=""/>
        <dsp:cNvSpPr/>
      </dsp:nvSpPr>
      <dsp:spPr>
        <a:xfrm>
          <a:off x="4450597" y="6388423"/>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6429847"/>
        <a:ext cx="8590" cy="8590"/>
      </dsp:txXfrm>
    </dsp:sp>
    <dsp:sp modelId="{2C62D02D-DCB8-4495-945A-9A5AFF05C9F2}">
      <dsp:nvSpPr>
        <dsp:cNvPr id="0" name=""/>
        <dsp:cNvSpPr/>
      </dsp:nvSpPr>
      <dsp:spPr>
        <a:xfrm>
          <a:off x="3419723" y="6388423"/>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6429847"/>
        <a:ext cx="8590" cy="8590"/>
      </dsp:txXfrm>
    </dsp:sp>
    <dsp:sp modelId="{BCF5313C-FF4B-4779-A312-BAD5A16043A6}">
      <dsp:nvSpPr>
        <dsp:cNvPr id="0" name=""/>
        <dsp:cNvSpPr/>
      </dsp:nvSpPr>
      <dsp:spPr>
        <a:xfrm>
          <a:off x="2388848" y="5943063"/>
          <a:ext cx="171812" cy="491079"/>
        </a:xfrm>
        <a:custGeom>
          <a:avLst/>
          <a:gdLst/>
          <a:ahLst/>
          <a:cxnLst/>
          <a:rect l="0" t="0" r="0" b="0"/>
          <a:pathLst>
            <a:path>
              <a:moveTo>
                <a:pt x="0" y="0"/>
              </a:moveTo>
              <a:lnTo>
                <a:pt x="85906" y="0"/>
              </a:lnTo>
              <a:lnTo>
                <a:pt x="85906" y="491079"/>
              </a:lnTo>
              <a:lnTo>
                <a:pt x="171812" y="491079"/>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1748" y="6175596"/>
        <a:ext cx="26013" cy="26013"/>
      </dsp:txXfrm>
    </dsp:sp>
    <dsp:sp modelId="{FF9C8F6A-CDE3-40B0-BC9B-4F0500F97325}">
      <dsp:nvSpPr>
        <dsp:cNvPr id="0" name=""/>
        <dsp:cNvSpPr/>
      </dsp:nvSpPr>
      <dsp:spPr>
        <a:xfrm>
          <a:off x="4450597" y="6061036"/>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6102461"/>
        <a:ext cx="8590" cy="8590"/>
      </dsp:txXfrm>
    </dsp:sp>
    <dsp:sp modelId="{C86A3BD4-DC20-40A0-A7C0-367E5B015EF9}">
      <dsp:nvSpPr>
        <dsp:cNvPr id="0" name=""/>
        <dsp:cNvSpPr/>
      </dsp:nvSpPr>
      <dsp:spPr>
        <a:xfrm>
          <a:off x="3419723" y="6061036"/>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6102461"/>
        <a:ext cx="8590" cy="8590"/>
      </dsp:txXfrm>
    </dsp:sp>
    <dsp:sp modelId="{92A0E2D3-263F-4E97-8B34-0CFFF98747F1}">
      <dsp:nvSpPr>
        <dsp:cNvPr id="0" name=""/>
        <dsp:cNvSpPr/>
      </dsp:nvSpPr>
      <dsp:spPr>
        <a:xfrm>
          <a:off x="2388848" y="5943063"/>
          <a:ext cx="171812" cy="163693"/>
        </a:xfrm>
        <a:custGeom>
          <a:avLst/>
          <a:gdLst/>
          <a:ahLst/>
          <a:cxnLst/>
          <a:rect l="0" t="0" r="0" b="0"/>
          <a:pathLst>
            <a:path>
              <a:moveTo>
                <a:pt x="0" y="0"/>
              </a:moveTo>
              <a:lnTo>
                <a:pt x="85906" y="0"/>
              </a:lnTo>
              <a:lnTo>
                <a:pt x="85906" y="163693"/>
              </a:lnTo>
              <a:lnTo>
                <a:pt x="171812" y="16369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8822" y="6018977"/>
        <a:ext cx="11865" cy="11865"/>
      </dsp:txXfrm>
    </dsp:sp>
    <dsp:sp modelId="{276BA9D9-AE6E-4B9A-816E-A434090084A9}">
      <dsp:nvSpPr>
        <dsp:cNvPr id="0" name=""/>
        <dsp:cNvSpPr/>
      </dsp:nvSpPr>
      <dsp:spPr>
        <a:xfrm>
          <a:off x="4450597" y="573365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5775075"/>
        <a:ext cx="8590" cy="8590"/>
      </dsp:txXfrm>
    </dsp:sp>
    <dsp:sp modelId="{2DD3CFEA-F274-4620-B26E-4A298ADC0ADE}">
      <dsp:nvSpPr>
        <dsp:cNvPr id="0" name=""/>
        <dsp:cNvSpPr/>
      </dsp:nvSpPr>
      <dsp:spPr>
        <a:xfrm>
          <a:off x="3419723" y="573365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5775075"/>
        <a:ext cx="8590" cy="8590"/>
      </dsp:txXfrm>
    </dsp:sp>
    <dsp:sp modelId="{32542D8B-A41E-4D81-AB98-F330A579BB0B}">
      <dsp:nvSpPr>
        <dsp:cNvPr id="0" name=""/>
        <dsp:cNvSpPr/>
      </dsp:nvSpPr>
      <dsp:spPr>
        <a:xfrm>
          <a:off x="2388848" y="5779370"/>
          <a:ext cx="171812" cy="163693"/>
        </a:xfrm>
        <a:custGeom>
          <a:avLst/>
          <a:gdLst/>
          <a:ahLst/>
          <a:cxnLst/>
          <a:rect l="0" t="0" r="0" b="0"/>
          <a:pathLst>
            <a:path>
              <a:moveTo>
                <a:pt x="0" y="163693"/>
              </a:moveTo>
              <a:lnTo>
                <a:pt x="85906" y="163693"/>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8822" y="5855284"/>
        <a:ext cx="11865" cy="11865"/>
      </dsp:txXfrm>
    </dsp:sp>
    <dsp:sp modelId="{F223F8EE-087A-430B-AB33-F720ED5FD50E}">
      <dsp:nvSpPr>
        <dsp:cNvPr id="0" name=""/>
        <dsp:cNvSpPr/>
      </dsp:nvSpPr>
      <dsp:spPr>
        <a:xfrm>
          <a:off x="4450597" y="5406263"/>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5447688"/>
        <a:ext cx="8590" cy="8590"/>
      </dsp:txXfrm>
    </dsp:sp>
    <dsp:sp modelId="{BBAA5BC8-5C49-407B-8CAD-1BDC67486A0B}">
      <dsp:nvSpPr>
        <dsp:cNvPr id="0" name=""/>
        <dsp:cNvSpPr/>
      </dsp:nvSpPr>
      <dsp:spPr>
        <a:xfrm>
          <a:off x="3419723" y="5406263"/>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5447688"/>
        <a:ext cx="8590" cy="8590"/>
      </dsp:txXfrm>
    </dsp:sp>
    <dsp:sp modelId="{B4A62A70-6069-43DF-B902-13923840F3FE}">
      <dsp:nvSpPr>
        <dsp:cNvPr id="0" name=""/>
        <dsp:cNvSpPr/>
      </dsp:nvSpPr>
      <dsp:spPr>
        <a:xfrm>
          <a:off x="2388848" y="5451983"/>
          <a:ext cx="171812" cy="491079"/>
        </a:xfrm>
        <a:custGeom>
          <a:avLst/>
          <a:gdLst/>
          <a:ahLst/>
          <a:cxnLst/>
          <a:rect l="0" t="0" r="0" b="0"/>
          <a:pathLst>
            <a:path>
              <a:moveTo>
                <a:pt x="0" y="491079"/>
              </a:moveTo>
              <a:lnTo>
                <a:pt x="85906" y="491079"/>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1748" y="5684517"/>
        <a:ext cx="26013" cy="26013"/>
      </dsp:txXfrm>
    </dsp:sp>
    <dsp:sp modelId="{E8C42BC8-5033-461B-849D-D2D4A1F34883}">
      <dsp:nvSpPr>
        <dsp:cNvPr id="0" name=""/>
        <dsp:cNvSpPr/>
      </dsp:nvSpPr>
      <dsp:spPr>
        <a:xfrm>
          <a:off x="1357974" y="3287178"/>
          <a:ext cx="171812" cy="2655885"/>
        </a:xfrm>
        <a:custGeom>
          <a:avLst/>
          <a:gdLst/>
          <a:ahLst/>
          <a:cxnLst/>
          <a:rect l="0" t="0" r="0" b="0"/>
          <a:pathLst>
            <a:path>
              <a:moveTo>
                <a:pt x="0" y="0"/>
              </a:moveTo>
              <a:lnTo>
                <a:pt x="85906" y="0"/>
              </a:lnTo>
              <a:lnTo>
                <a:pt x="85906" y="2655885"/>
              </a:lnTo>
              <a:lnTo>
                <a:pt x="171812" y="265588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tr-TR" sz="900" kern="1200"/>
        </a:p>
      </dsp:txBody>
      <dsp:txXfrm>
        <a:off x="1377344" y="4548584"/>
        <a:ext cx="133071" cy="133071"/>
      </dsp:txXfrm>
    </dsp:sp>
    <dsp:sp modelId="{68399CDC-193C-455F-BBC9-229E7056C8D2}">
      <dsp:nvSpPr>
        <dsp:cNvPr id="0" name=""/>
        <dsp:cNvSpPr/>
      </dsp:nvSpPr>
      <dsp:spPr>
        <a:xfrm>
          <a:off x="4450597" y="507887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5120302"/>
        <a:ext cx="8590" cy="8590"/>
      </dsp:txXfrm>
    </dsp:sp>
    <dsp:sp modelId="{32F8F534-EA0E-4AF1-9E8E-4D94255235D4}">
      <dsp:nvSpPr>
        <dsp:cNvPr id="0" name=""/>
        <dsp:cNvSpPr/>
      </dsp:nvSpPr>
      <dsp:spPr>
        <a:xfrm>
          <a:off x="3419723" y="507887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5120302"/>
        <a:ext cx="8590" cy="8590"/>
      </dsp:txXfrm>
    </dsp:sp>
    <dsp:sp modelId="{70F30975-EF1B-4F5E-9A55-564564422BB2}">
      <dsp:nvSpPr>
        <dsp:cNvPr id="0" name=""/>
        <dsp:cNvSpPr/>
      </dsp:nvSpPr>
      <dsp:spPr>
        <a:xfrm>
          <a:off x="2388848" y="5078877"/>
          <a:ext cx="171812" cy="91440"/>
        </a:xfrm>
        <a:custGeom>
          <a:avLst/>
          <a:gdLst/>
          <a:ahLst/>
          <a:cxnLst/>
          <a:rect l="0" t="0" r="0" b="0"/>
          <a:pathLst>
            <a:path>
              <a:moveTo>
                <a:pt x="0" y="45720"/>
              </a:moveTo>
              <a:lnTo>
                <a:pt x="171812" y="4572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70459" y="5120302"/>
        <a:ext cx="8590" cy="8590"/>
      </dsp:txXfrm>
    </dsp:sp>
    <dsp:sp modelId="{E3020812-57EE-4297-B0B8-94A437397056}">
      <dsp:nvSpPr>
        <dsp:cNvPr id="0" name=""/>
        <dsp:cNvSpPr/>
      </dsp:nvSpPr>
      <dsp:spPr>
        <a:xfrm>
          <a:off x="1357974" y="3287178"/>
          <a:ext cx="171812" cy="1837419"/>
        </a:xfrm>
        <a:custGeom>
          <a:avLst/>
          <a:gdLst/>
          <a:ahLst/>
          <a:cxnLst/>
          <a:rect l="0" t="0" r="0" b="0"/>
          <a:pathLst>
            <a:path>
              <a:moveTo>
                <a:pt x="0" y="0"/>
              </a:moveTo>
              <a:lnTo>
                <a:pt x="85906" y="0"/>
              </a:lnTo>
              <a:lnTo>
                <a:pt x="85906" y="1837419"/>
              </a:lnTo>
              <a:lnTo>
                <a:pt x="171812" y="183741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tr-TR" sz="600" kern="1200"/>
        </a:p>
      </dsp:txBody>
      <dsp:txXfrm>
        <a:off x="1397744" y="4159751"/>
        <a:ext cx="92271" cy="92271"/>
      </dsp:txXfrm>
    </dsp:sp>
    <dsp:sp modelId="{843BD357-B5D4-4D90-AB87-71B28B779A41}">
      <dsp:nvSpPr>
        <dsp:cNvPr id="0" name=""/>
        <dsp:cNvSpPr/>
      </dsp:nvSpPr>
      <dsp:spPr>
        <a:xfrm>
          <a:off x="4450597" y="475149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4792915"/>
        <a:ext cx="8590" cy="8590"/>
      </dsp:txXfrm>
    </dsp:sp>
    <dsp:sp modelId="{50D3B8A6-A1D6-4363-9AEE-1552B8307ED7}">
      <dsp:nvSpPr>
        <dsp:cNvPr id="0" name=""/>
        <dsp:cNvSpPr/>
      </dsp:nvSpPr>
      <dsp:spPr>
        <a:xfrm>
          <a:off x="3419723" y="475149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4792915"/>
        <a:ext cx="8590" cy="8590"/>
      </dsp:txXfrm>
    </dsp:sp>
    <dsp:sp modelId="{CCC0F0A2-3610-4C3D-9B1E-E24A69A2F98B}">
      <dsp:nvSpPr>
        <dsp:cNvPr id="0" name=""/>
        <dsp:cNvSpPr/>
      </dsp:nvSpPr>
      <dsp:spPr>
        <a:xfrm>
          <a:off x="2388848" y="3118987"/>
          <a:ext cx="171812" cy="1678223"/>
        </a:xfrm>
        <a:custGeom>
          <a:avLst/>
          <a:gdLst/>
          <a:ahLst/>
          <a:cxnLst/>
          <a:rect l="0" t="0" r="0" b="0"/>
          <a:pathLst>
            <a:path>
              <a:moveTo>
                <a:pt x="0" y="0"/>
              </a:moveTo>
              <a:lnTo>
                <a:pt x="85906" y="0"/>
              </a:lnTo>
              <a:lnTo>
                <a:pt x="85906" y="1678223"/>
              </a:lnTo>
              <a:lnTo>
                <a:pt x="171812" y="167822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tr-TR" sz="600" kern="1200"/>
        </a:p>
      </dsp:txBody>
      <dsp:txXfrm>
        <a:off x="2432579" y="3915924"/>
        <a:ext cx="84349" cy="84349"/>
      </dsp:txXfrm>
    </dsp:sp>
    <dsp:sp modelId="{5CE5984C-3B84-4EB9-B1AC-7301458CB094}">
      <dsp:nvSpPr>
        <dsp:cNvPr id="0" name=""/>
        <dsp:cNvSpPr/>
      </dsp:nvSpPr>
      <dsp:spPr>
        <a:xfrm>
          <a:off x="4450597" y="4424104"/>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4465529"/>
        <a:ext cx="8590" cy="8590"/>
      </dsp:txXfrm>
    </dsp:sp>
    <dsp:sp modelId="{D6915B1A-F1CB-486B-88D5-C2C038B1C634}">
      <dsp:nvSpPr>
        <dsp:cNvPr id="0" name=""/>
        <dsp:cNvSpPr/>
      </dsp:nvSpPr>
      <dsp:spPr>
        <a:xfrm>
          <a:off x="3419723" y="4424104"/>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4465529"/>
        <a:ext cx="8590" cy="8590"/>
      </dsp:txXfrm>
    </dsp:sp>
    <dsp:sp modelId="{1CA2D642-1A8D-46AB-93ED-557EF597E6C5}">
      <dsp:nvSpPr>
        <dsp:cNvPr id="0" name=""/>
        <dsp:cNvSpPr/>
      </dsp:nvSpPr>
      <dsp:spPr>
        <a:xfrm>
          <a:off x="2388848" y="3118987"/>
          <a:ext cx="171812" cy="1350837"/>
        </a:xfrm>
        <a:custGeom>
          <a:avLst/>
          <a:gdLst/>
          <a:ahLst/>
          <a:cxnLst/>
          <a:rect l="0" t="0" r="0" b="0"/>
          <a:pathLst>
            <a:path>
              <a:moveTo>
                <a:pt x="0" y="0"/>
              </a:moveTo>
              <a:lnTo>
                <a:pt x="85906" y="0"/>
              </a:lnTo>
              <a:lnTo>
                <a:pt x="85906" y="1350837"/>
              </a:lnTo>
              <a:lnTo>
                <a:pt x="171812" y="1350837"/>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40711" y="3760362"/>
        <a:ext cx="68085" cy="68085"/>
      </dsp:txXfrm>
    </dsp:sp>
    <dsp:sp modelId="{352831CC-EFC0-44EC-95EA-DD7C9C02E8CA}">
      <dsp:nvSpPr>
        <dsp:cNvPr id="0" name=""/>
        <dsp:cNvSpPr/>
      </dsp:nvSpPr>
      <dsp:spPr>
        <a:xfrm>
          <a:off x="4450597" y="409671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4138142"/>
        <a:ext cx="8590" cy="8590"/>
      </dsp:txXfrm>
    </dsp:sp>
    <dsp:sp modelId="{F0406AC8-D29E-4AAE-8D79-81ADD1161F8E}">
      <dsp:nvSpPr>
        <dsp:cNvPr id="0" name=""/>
        <dsp:cNvSpPr/>
      </dsp:nvSpPr>
      <dsp:spPr>
        <a:xfrm>
          <a:off x="3419723" y="409671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4138142"/>
        <a:ext cx="8590" cy="8590"/>
      </dsp:txXfrm>
    </dsp:sp>
    <dsp:sp modelId="{D541080E-464F-430C-A825-EB60BDD3709E}">
      <dsp:nvSpPr>
        <dsp:cNvPr id="0" name=""/>
        <dsp:cNvSpPr/>
      </dsp:nvSpPr>
      <dsp:spPr>
        <a:xfrm>
          <a:off x="2388848" y="3118987"/>
          <a:ext cx="171812" cy="1023450"/>
        </a:xfrm>
        <a:custGeom>
          <a:avLst/>
          <a:gdLst/>
          <a:ahLst/>
          <a:cxnLst/>
          <a:rect l="0" t="0" r="0" b="0"/>
          <a:pathLst>
            <a:path>
              <a:moveTo>
                <a:pt x="0" y="0"/>
              </a:moveTo>
              <a:lnTo>
                <a:pt x="85906" y="0"/>
              </a:lnTo>
              <a:lnTo>
                <a:pt x="85906" y="1023450"/>
              </a:lnTo>
              <a:lnTo>
                <a:pt x="171812" y="102345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48810" y="3604768"/>
        <a:ext cx="51888" cy="51888"/>
      </dsp:txXfrm>
    </dsp:sp>
    <dsp:sp modelId="{76932B07-737F-4D69-A84C-8AF586A3B3E0}">
      <dsp:nvSpPr>
        <dsp:cNvPr id="0" name=""/>
        <dsp:cNvSpPr/>
      </dsp:nvSpPr>
      <dsp:spPr>
        <a:xfrm>
          <a:off x="4450597" y="375607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3797502"/>
        <a:ext cx="8590" cy="8590"/>
      </dsp:txXfrm>
    </dsp:sp>
    <dsp:sp modelId="{AD7C60F1-3452-4B36-8392-D6D39EE18CEC}">
      <dsp:nvSpPr>
        <dsp:cNvPr id="0" name=""/>
        <dsp:cNvSpPr/>
      </dsp:nvSpPr>
      <dsp:spPr>
        <a:xfrm>
          <a:off x="3419723" y="375607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3797502"/>
        <a:ext cx="8590" cy="8590"/>
      </dsp:txXfrm>
    </dsp:sp>
    <dsp:sp modelId="{4C6C10FD-8663-4E82-B801-325DED6F7A08}">
      <dsp:nvSpPr>
        <dsp:cNvPr id="0" name=""/>
        <dsp:cNvSpPr/>
      </dsp:nvSpPr>
      <dsp:spPr>
        <a:xfrm>
          <a:off x="2388848" y="3118987"/>
          <a:ext cx="171812" cy="682810"/>
        </a:xfrm>
        <a:custGeom>
          <a:avLst/>
          <a:gdLst/>
          <a:ahLst/>
          <a:cxnLst/>
          <a:rect l="0" t="0" r="0" b="0"/>
          <a:pathLst>
            <a:path>
              <a:moveTo>
                <a:pt x="0" y="0"/>
              </a:moveTo>
              <a:lnTo>
                <a:pt x="85906" y="0"/>
              </a:lnTo>
              <a:lnTo>
                <a:pt x="85906" y="682810"/>
              </a:lnTo>
              <a:lnTo>
                <a:pt x="171812" y="68281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57152" y="3442790"/>
        <a:ext cx="35204" cy="35204"/>
      </dsp:txXfrm>
    </dsp:sp>
    <dsp:sp modelId="{9C6886B3-8E45-4E69-AE40-2B9B291B1C64}">
      <dsp:nvSpPr>
        <dsp:cNvPr id="0" name=""/>
        <dsp:cNvSpPr/>
      </dsp:nvSpPr>
      <dsp:spPr>
        <a:xfrm>
          <a:off x="4450597" y="3403444"/>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3444869"/>
        <a:ext cx="8590" cy="8590"/>
      </dsp:txXfrm>
    </dsp:sp>
    <dsp:sp modelId="{8F7DDE93-5270-4FAD-910E-23E27E425E66}">
      <dsp:nvSpPr>
        <dsp:cNvPr id="0" name=""/>
        <dsp:cNvSpPr/>
      </dsp:nvSpPr>
      <dsp:spPr>
        <a:xfrm>
          <a:off x="3419723" y="3403444"/>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3444869"/>
        <a:ext cx="8590" cy="8590"/>
      </dsp:txXfrm>
    </dsp:sp>
    <dsp:sp modelId="{D91558A1-49B7-43D4-8FCE-19BD82639143}">
      <dsp:nvSpPr>
        <dsp:cNvPr id="0" name=""/>
        <dsp:cNvSpPr/>
      </dsp:nvSpPr>
      <dsp:spPr>
        <a:xfrm>
          <a:off x="2388848" y="3118987"/>
          <a:ext cx="171812" cy="330177"/>
        </a:xfrm>
        <a:custGeom>
          <a:avLst/>
          <a:gdLst/>
          <a:ahLst/>
          <a:cxnLst/>
          <a:rect l="0" t="0" r="0" b="0"/>
          <a:pathLst>
            <a:path>
              <a:moveTo>
                <a:pt x="0" y="0"/>
              </a:moveTo>
              <a:lnTo>
                <a:pt x="85906" y="0"/>
              </a:lnTo>
              <a:lnTo>
                <a:pt x="85906" y="330177"/>
              </a:lnTo>
              <a:lnTo>
                <a:pt x="171812" y="330177"/>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5449" y="3274770"/>
        <a:ext cx="18610" cy="18610"/>
      </dsp:txXfrm>
    </dsp:sp>
    <dsp:sp modelId="{B87D6B41-637A-48FB-A529-4879794FD18B}">
      <dsp:nvSpPr>
        <dsp:cNvPr id="0" name=""/>
        <dsp:cNvSpPr/>
      </dsp:nvSpPr>
      <dsp:spPr>
        <a:xfrm>
          <a:off x="4450597" y="3064065"/>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3105489"/>
        <a:ext cx="8590" cy="8590"/>
      </dsp:txXfrm>
    </dsp:sp>
    <dsp:sp modelId="{B392C080-0966-457B-B609-861E60297131}">
      <dsp:nvSpPr>
        <dsp:cNvPr id="0" name=""/>
        <dsp:cNvSpPr/>
      </dsp:nvSpPr>
      <dsp:spPr>
        <a:xfrm>
          <a:off x="3419723" y="3064065"/>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3105489"/>
        <a:ext cx="8590" cy="8590"/>
      </dsp:txXfrm>
    </dsp:sp>
    <dsp:sp modelId="{6C6B06A4-8615-4706-80D7-CB2DE5022B27}">
      <dsp:nvSpPr>
        <dsp:cNvPr id="0" name=""/>
        <dsp:cNvSpPr/>
      </dsp:nvSpPr>
      <dsp:spPr>
        <a:xfrm>
          <a:off x="2388848" y="3064065"/>
          <a:ext cx="171812" cy="91440"/>
        </a:xfrm>
        <a:custGeom>
          <a:avLst/>
          <a:gdLst/>
          <a:ahLst/>
          <a:cxnLst/>
          <a:rect l="0" t="0" r="0" b="0"/>
          <a:pathLst>
            <a:path>
              <a:moveTo>
                <a:pt x="0" y="54922"/>
              </a:moveTo>
              <a:lnTo>
                <a:pt x="85906" y="54922"/>
              </a:lnTo>
              <a:lnTo>
                <a:pt x="85906" y="45720"/>
              </a:lnTo>
              <a:lnTo>
                <a:pt x="171812" y="4572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70453" y="3105483"/>
        <a:ext cx="8602" cy="8602"/>
      </dsp:txXfrm>
    </dsp:sp>
    <dsp:sp modelId="{FFC28B2E-A81E-414C-AD15-38D8459C3051}">
      <dsp:nvSpPr>
        <dsp:cNvPr id="0" name=""/>
        <dsp:cNvSpPr/>
      </dsp:nvSpPr>
      <dsp:spPr>
        <a:xfrm>
          <a:off x="4450597" y="2736678"/>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2778103"/>
        <a:ext cx="8590" cy="8590"/>
      </dsp:txXfrm>
    </dsp:sp>
    <dsp:sp modelId="{13876B7E-B421-4AC1-A230-BBAF7D75D00C}">
      <dsp:nvSpPr>
        <dsp:cNvPr id="0" name=""/>
        <dsp:cNvSpPr/>
      </dsp:nvSpPr>
      <dsp:spPr>
        <a:xfrm>
          <a:off x="3419723" y="2736678"/>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2778103"/>
        <a:ext cx="8590" cy="8590"/>
      </dsp:txXfrm>
    </dsp:sp>
    <dsp:sp modelId="{4E3D2611-24B7-4D17-B9B9-4FB08FE95291}">
      <dsp:nvSpPr>
        <dsp:cNvPr id="0" name=""/>
        <dsp:cNvSpPr/>
      </dsp:nvSpPr>
      <dsp:spPr>
        <a:xfrm>
          <a:off x="2388848" y="2782398"/>
          <a:ext cx="171812" cy="336588"/>
        </a:xfrm>
        <a:custGeom>
          <a:avLst/>
          <a:gdLst/>
          <a:ahLst/>
          <a:cxnLst/>
          <a:rect l="0" t="0" r="0" b="0"/>
          <a:pathLst>
            <a:path>
              <a:moveTo>
                <a:pt x="0" y="336588"/>
              </a:moveTo>
              <a:lnTo>
                <a:pt x="85906" y="336588"/>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5307" y="2941245"/>
        <a:ext cx="18895" cy="18895"/>
      </dsp:txXfrm>
    </dsp:sp>
    <dsp:sp modelId="{5CE52317-9F87-42D9-9E01-24AE89764934}">
      <dsp:nvSpPr>
        <dsp:cNvPr id="0" name=""/>
        <dsp:cNvSpPr/>
      </dsp:nvSpPr>
      <dsp:spPr>
        <a:xfrm>
          <a:off x="4450597" y="239324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2434672"/>
        <a:ext cx="8590" cy="8590"/>
      </dsp:txXfrm>
    </dsp:sp>
    <dsp:sp modelId="{14D1678A-142F-412A-BB3E-870FAFB4D610}">
      <dsp:nvSpPr>
        <dsp:cNvPr id="0" name=""/>
        <dsp:cNvSpPr/>
      </dsp:nvSpPr>
      <dsp:spPr>
        <a:xfrm>
          <a:off x="3419723" y="239324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2434672"/>
        <a:ext cx="8590" cy="8590"/>
      </dsp:txXfrm>
    </dsp:sp>
    <dsp:sp modelId="{56A49512-E9A8-49E2-A3D1-1AB2524CC38D}">
      <dsp:nvSpPr>
        <dsp:cNvPr id="0" name=""/>
        <dsp:cNvSpPr/>
      </dsp:nvSpPr>
      <dsp:spPr>
        <a:xfrm>
          <a:off x="2388848" y="2438967"/>
          <a:ext cx="171812" cy="680019"/>
        </a:xfrm>
        <a:custGeom>
          <a:avLst/>
          <a:gdLst/>
          <a:ahLst/>
          <a:cxnLst/>
          <a:rect l="0" t="0" r="0" b="0"/>
          <a:pathLst>
            <a:path>
              <a:moveTo>
                <a:pt x="0" y="680019"/>
              </a:moveTo>
              <a:lnTo>
                <a:pt x="85906" y="680019"/>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57220" y="2761442"/>
        <a:ext cx="35069" cy="35069"/>
      </dsp:txXfrm>
    </dsp:sp>
    <dsp:sp modelId="{74569068-F7DC-444B-970E-6BEBC5F41660}">
      <dsp:nvSpPr>
        <dsp:cNvPr id="0" name=""/>
        <dsp:cNvSpPr/>
      </dsp:nvSpPr>
      <dsp:spPr>
        <a:xfrm>
          <a:off x="4450597" y="2049816"/>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2091241"/>
        <a:ext cx="8590" cy="8590"/>
      </dsp:txXfrm>
    </dsp:sp>
    <dsp:sp modelId="{6FA0B694-9536-4502-BDE6-F5E129D42F2E}">
      <dsp:nvSpPr>
        <dsp:cNvPr id="0" name=""/>
        <dsp:cNvSpPr/>
      </dsp:nvSpPr>
      <dsp:spPr>
        <a:xfrm>
          <a:off x="3419723" y="2049816"/>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2091241"/>
        <a:ext cx="8590" cy="8590"/>
      </dsp:txXfrm>
    </dsp:sp>
    <dsp:sp modelId="{CF4ADB6E-9453-4D94-B13B-E1D81B8B2956}">
      <dsp:nvSpPr>
        <dsp:cNvPr id="0" name=""/>
        <dsp:cNvSpPr/>
      </dsp:nvSpPr>
      <dsp:spPr>
        <a:xfrm>
          <a:off x="2388848" y="2095536"/>
          <a:ext cx="171812" cy="1023450"/>
        </a:xfrm>
        <a:custGeom>
          <a:avLst/>
          <a:gdLst/>
          <a:ahLst/>
          <a:cxnLst/>
          <a:rect l="0" t="0" r="0" b="0"/>
          <a:pathLst>
            <a:path>
              <a:moveTo>
                <a:pt x="0" y="1023450"/>
              </a:moveTo>
              <a:lnTo>
                <a:pt x="85906" y="1023450"/>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48810" y="2581317"/>
        <a:ext cx="51888" cy="51888"/>
      </dsp:txXfrm>
    </dsp:sp>
    <dsp:sp modelId="{0EE1E586-A353-478D-AB80-A25DC6B29E64}">
      <dsp:nvSpPr>
        <dsp:cNvPr id="0" name=""/>
        <dsp:cNvSpPr/>
      </dsp:nvSpPr>
      <dsp:spPr>
        <a:xfrm>
          <a:off x="4450597" y="172243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1763854"/>
        <a:ext cx="8590" cy="8590"/>
      </dsp:txXfrm>
    </dsp:sp>
    <dsp:sp modelId="{6A401CE8-9D9E-4BC6-B2EB-1715B789FF44}">
      <dsp:nvSpPr>
        <dsp:cNvPr id="0" name=""/>
        <dsp:cNvSpPr/>
      </dsp:nvSpPr>
      <dsp:spPr>
        <a:xfrm>
          <a:off x="3419723" y="172243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1763854"/>
        <a:ext cx="8590" cy="8590"/>
      </dsp:txXfrm>
    </dsp:sp>
    <dsp:sp modelId="{86856A6C-BE46-41CC-BFE6-7CE5791C0B55}">
      <dsp:nvSpPr>
        <dsp:cNvPr id="0" name=""/>
        <dsp:cNvSpPr/>
      </dsp:nvSpPr>
      <dsp:spPr>
        <a:xfrm>
          <a:off x="2388848" y="1768150"/>
          <a:ext cx="171812" cy="1350837"/>
        </a:xfrm>
        <a:custGeom>
          <a:avLst/>
          <a:gdLst/>
          <a:ahLst/>
          <a:cxnLst/>
          <a:rect l="0" t="0" r="0" b="0"/>
          <a:pathLst>
            <a:path>
              <a:moveTo>
                <a:pt x="0" y="1350837"/>
              </a:moveTo>
              <a:lnTo>
                <a:pt x="85906" y="1350837"/>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40711" y="2409525"/>
        <a:ext cx="68085" cy="68085"/>
      </dsp:txXfrm>
    </dsp:sp>
    <dsp:sp modelId="{50C22362-265A-4A1A-82C9-08B11EDC413C}">
      <dsp:nvSpPr>
        <dsp:cNvPr id="0" name=""/>
        <dsp:cNvSpPr/>
      </dsp:nvSpPr>
      <dsp:spPr>
        <a:xfrm>
          <a:off x="4450597" y="1395043"/>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1436468"/>
        <a:ext cx="8590" cy="8590"/>
      </dsp:txXfrm>
    </dsp:sp>
    <dsp:sp modelId="{D21F4514-DCDC-4A68-BF8E-1A1E9D3E5C04}">
      <dsp:nvSpPr>
        <dsp:cNvPr id="0" name=""/>
        <dsp:cNvSpPr/>
      </dsp:nvSpPr>
      <dsp:spPr>
        <a:xfrm>
          <a:off x="3419723" y="1395043"/>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1436468"/>
        <a:ext cx="8590" cy="8590"/>
      </dsp:txXfrm>
    </dsp:sp>
    <dsp:sp modelId="{D5280511-7B87-4BF9-813C-D963D0EA31BC}">
      <dsp:nvSpPr>
        <dsp:cNvPr id="0" name=""/>
        <dsp:cNvSpPr/>
      </dsp:nvSpPr>
      <dsp:spPr>
        <a:xfrm>
          <a:off x="2388848" y="1440763"/>
          <a:ext cx="171812" cy="1678223"/>
        </a:xfrm>
        <a:custGeom>
          <a:avLst/>
          <a:gdLst/>
          <a:ahLst/>
          <a:cxnLst/>
          <a:rect l="0" t="0" r="0" b="0"/>
          <a:pathLst>
            <a:path>
              <a:moveTo>
                <a:pt x="0" y="1678223"/>
              </a:moveTo>
              <a:lnTo>
                <a:pt x="85906" y="1678223"/>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tr-TR" sz="600" kern="1200"/>
        </a:p>
      </dsp:txBody>
      <dsp:txXfrm>
        <a:off x="2432579" y="2237700"/>
        <a:ext cx="84349" cy="84349"/>
      </dsp:txXfrm>
    </dsp:sp>
    <dsp:sp modelId="{829F5F9B-FFD2-418E-A904-A722199CB7AF}">
      <dsp:nvSpPr>
        <dsp:cNvPr id="0" name=""/>
        <dsp:cNvSpPr/>
      </dsp:nvSpPr>
      <dsp:spPr>
        <a:xfrm>
          <a:off x="1357974" y="3118987"/>
          <a:ext cx="171812" cy="168190"/>
        </a:xfrm>
        <a:custGeom>
          <a:avLst/>
          <a:gdLst/>
          <a:ahLst/>
          <a:cxnLst/>
          <a:rect l="0" t="0" r="0" b="0"/>
          <a:pathLst>
            <a:path>
              <a:moveTo>
                <a:pt x="0" y="168190"/>
              </a:moveTo>
              <a:lnTo>
                <a:pt x="85906" y="168190"/>
              </a:lnTo>
              <a:lnTo>
                <a:pt x="85906" y="0"/>
              </a:lnTo>
              <a:lnTo>
                <a:pt x="171812"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1437869" y="3197071"/>
        <a:ext cx="12021" cy="12021"/>
      </dsp:txXfrm>
    </dsp:sp>
    <dsp:sp modelId="{ACB70A87-B890-4C81-90D4-E47158146894}">
      <dsp:nvSpPr>
        <dsp:cNvPr id="0" name=""/>
        <dsp:cNvSpPr/>
      </dsp:nvSpPr>
      <dsp:spPr>
        <a:xfrm>
          <a:off x="4450597" y="106765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1109081"/>
        <a:ext cx="8590" cy="8590"/>
      </dsp:txXfrm>
    </dsp:sp>
    <dsp:sp modelId="{E115F1D6-6154-4991-B55F-EDAE4B7F2EC1}">
      <dsp:nvSpPr>
        <dsp:cNvPr id="0" name=""/>
        <dsp:cNvSpPr/>
      </dsp:nvSpPr>
      <dsp:spPr>
        <a:xfrm>
          <a:off x="3419723" y="106765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1109081"/>
        <a:ext cx="8590" cy="8590"/>
      </dsp:txXfrm>
    </dsp:sp>
    <dsp:sp modelId="{4618CF7B-EDB0-4C95-8687-DC91600695D3}">
      <dsp:nvSpPr>
        <dsp:cNvPr id="0" name=""/>
        <dsp:cNvSpPr/>
      </dsp:nvSpPr>
      <dsp:spPr>
        <a:xfrm>
          <a:off x="2388848" y="622297"/>
          <a:ext cx="171812" cy="491079"/>
        </a:xfrm>
        <a:custGeom>
          <a:avLst/>
          <a:gdLst/>
          <a:ahLst/>
          <a:cxnLst/>
          <a:rect l="0" t="0" r="0" b="0"/>
          <a:pathLst>
            <a:path>
              <a:moveTo>
                <a:pt x="0" y="0"/>
              </a:moveTo>
              <a:lnTo>
                <a:pt x="85906" y="0"/>
              </a:lnTo>
              <a:lnTo>
                <a:pt x="85906" y="491079"/>
              </a:lnTo>
              <a:lnTo>
                <a:pt x="171812" y="491079"/>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1748" y="854830"/>
        <a:ext cx="26013" cy="26013"/>
      </dsp:txXfrm>
    </dsp:sp>
    <dsp:sp modelId="{FAC48A1E-4547-4CA7-8415-AC31A508CF4E}">
      <dsp:nvSpPr>
        <dsp:cNvPr id="0" name=""/>
        <dsp:cNvSpPr/>
      </dsp:nvSpPr>
      <dsp:spPr>
        <a:xfrm>
          <a:off x="4450597" y="74027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781695"/>
        <a:ext cx="8590" cy="8590"/>
      </dsp:txXfrm>
    </dsp:sp>
    <dsp:sp modelId="{2824880A-A433-466A-A39E-D9619B33FF1A}">
      <dsp:nvSpPr>
        <dsp:cNvPr id="0" name=""/>
        <dsp:cNvSpPr/>
      </dsp:nvSpPr>
      <dsp:spPr>
        <a:xfrm>
          <a:off x="3419723" y="74027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781695"/>
        <a:ext cx="8590" cy="8590"/>
      </dsp:txXfrm>
    </dsp:sp>
    <dsp:sp modelId="{40C7B35F-8729-4494-9A50-1372BA232253}">
      <dsp:nvSpPr>
        <dsp:cNvPr id="0" name=""/>
        <dsp:cNvSpPr/>
      </dsp:nvSpPr>
      <dsp:spPr>
        <a:xfrm>
          <a:off x="2388848" y="622297"/>
          <a:ext cx="171812" cy="163693"/>
        </a:xfrm>
        <a:custGeom>
          <a:avLst/>
          <a:gdLst/>
          <a:ahLst/>
          <a:cxnLst/>
          <a:rect l="0" t="0" r="0" b="0"/>
          <a:pathLst>
            <a:path>
              <a:moveTo>
                <a:pt x="0" y="0"/>
              </a:moveTo>
              <a:lnTo>
                <a:pt x="85906" y="0"/>
              </a:lnTo>
              <a:lnTo>
                <a:pt x="85906" y="163693"/>
              </a:lnTo>
              <a:lnTo>
                <a:pt x="171812" y="16369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8822" y="698211"/>
        <a:ext cx="11865" cy="11865"/>
      </dsp:txXfrm>
    </dsp:sp>
    <dsp:sp modelId="{F80D805D-4EDF-4992-A506-FFB0E7BBE521}">
      <dsp:nvSpPr>
        <dsp:cNvPr id="0" name=""/>
        <dsp:cNvSpPr/>
      </dsp:nvSpPr>
      <dsp:spPr>
        <a:xfrm>
          <a:off x="4450597" y="412884"/>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454308"/>
        <a:ext cx="8590" cy="8590"/>
      </dsp:txXfrm>
    </dsp:sp>
    <dsp:sp modelId="{3A2B4EEF-B0EC-4AB4-94DE-78F942C12D6F}">
      <dsp:nvSpPr>
        <dsp:cNvPr id="0" name=""/>
        <dsp:cNvSpPr/>
      </dsp:nvSpPr>
      <dsp:spPr>
        <a:xfrm>
          <a:off x="3419723" y="412884"/>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454308"/>
        <a:ext cx="8590" cy="8590"/>
      </dsp:txXfrm>
    </dsp:sp>
    <dsp:sp modelId="{4414A265-92B5-453F-809A-FB204BAA967F}">
      <dsp:nvSpPr>
        <dsp:cNvPr id="0" name=""/>
        <dsp:cNvSpPr/>
      </dsp:nvSpPr>
      <dsp:spPr>
        <a:xfrm>
          <a:off x="2388848" y="458604"/>
          <a:ext cx="171812" cy="163693"/>
        </a:xfrm>
        <a:custGeom>
          <a:avLst/>
          <a:gdLst/>
          <a:ahLst/>
          <a:cxnLst/>
          <a:rect l="0" t="0" r="0" b="0"/>
          <a:pathLst>
            <a:path>
              <a:moveTo>
                <a:pt x="0" y="163693"/>
              </a:moveTo>
              <a:lnTo>
                <a:pt x="85906" y="163693"/>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8822" y="534518"/>
        <a:ext cx="11865" cy="11865"/>
      </dsp:txXfrm>
    </dsp:sp>
    <dsp:sp modelId="{EB690FE3-3E9D-4F05-9D4B-13061A51A959}">
      <dsp:nvSpPr>
        <dsp:cNvPr id="0" name=""/>
        <dsp:cNvSpPr/>
      </dsp:nvSpPr>
      <dsp:spPr>
        <a:xfrm>
          <a:off x="4450597" y="8549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126922"/>
        <a:ext cx="8590" cy="8590"/>
      </dsp:txXfrm>
    </dsp:sp>
    <dsp:sp modelId="{3B8CB037-B07F-4B93-A57E-C37523B34EAF}">
      <dsp:nvSpPr>
        <dsp:cNvPr id="0" name=""/>
        <dsp:cNvSpPr/>
      </dsp:nvSpPr>
      <dsp:spPr>
        <a:xfrm>
          <a:off x="3419723" y="8549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126922"/>
        <a:ext cx="8590" cy="8590"/>
      </dsp:txXfrm>
    </dsp:sp>
    <dsp:sp modelId="{669BA50A-B068-463F-BAB6-2209819B6D8F}">
      <dsp:nvSpPr>
        <dsp:cNvPr id="0" name=""/>
        <dsp:cNvSpPr/>
      </dsp:nvSpPr>
      <dsp:spPr>
        <a:xfrm>
          <a:off x="2388848" y="131217"/>
          <a:ext cx="171812" cy="491079"/>
        </a:xfrm>
        <a:custGeom>
          <a:avLst/>
          <a:gdLst/>
          <a:ahLst/>
          <a:cxnLst/>
          <a:rect l="0" t="0" r="0" b="0"/>
          <a:pathLst>
            <a:path>
              <a:moveTo>
                <a:pt x="0" y="491079"/>
              </a:moveTo>
              <a:lnTo>
                <a:pt x="85906" y="491079"/>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1748" y="363750"/>
        <a:ext cx="26013" cy="26013"/>
      </dsp:txXfrm>
    </dsp:sp>
    <dsp:sp modelId="{D12DB4DE-F04F-47EB-9739-9761631873B0}">
      <dsp:nvSpPr>
        <dsp:cNvPr id="0" name=""/>
        <dsp:cNvSpPr/>
      </dsp:nvSpPr>
      <dsp:spPr>
        <a:xfrm>
          <a:off x="1357974" y="622297"/>
          <a:ext cx="171812" cy="2664880"/>
        </a:xfrm>
        <a:custGeom>
          <a:avLst/>
          <a:gdLst/>
          <a:ahLst/>
          <a:cxnLst/>
          <a:rect l="0" t="0" r="0" b="0"/>
          <a:pathLst>
            <a:path>
              <a:moveTo>
                <a:pt x="0" y="2664880"/>
              </a:moveTo>
              <a:lnTo>
                <a:pt x="85906" y="2664880"/>
              </a:lnTo>
              <a:lnTo>
                <a:pt x="85906" y="0"/>
              </a:lnTo>
              <a:lnTo>
                <a:pt x="171812"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tr-TR" sz="900" kern="1200"/>
        </a:p>
      </dsp:txBody>
      <dsp:txXfrm>
        <a:off x="1377119" y="1887977"/>
        <a:ext cx="133520" cy="133520"/>
      </dsp:txXfrm>
    </dsp:sp>
    <dsp:sp modelId="{01613C5A-8C42-4D04-9DC3-74B54DCA5405}">
      <dsp:nvSpPr>
        <dsp:cNvPr id="0" name=""/>
        <dsp:cNvSpPr/>
      </dsp:nvSpPr>
      <dsp:spPr>
        <a:xfrm rot="16200000">
          <a:off x="537784" y="3156223"/>
          <a:ext cx="1378469" cy="261909"/>
        </a:xfrm>
        <a:prstGeom prst="rect">
          <a:avLst/>
        </a:prstGeom>
        <a:solidFill>
          <a:srgbClr val="FF4B2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tr-TR" sz="1700" kern="1200" dirty="0"/>
            <a:t>DEKANLIK</a:t>
          </a:r>
        </a:p>
      </dsp:txBody>
      <dsp:txXfrm>
        <a:off x="537784" y="3156223"/>
        <a:ext cx="1378469" cy="261909"/>
      </dsp:txXfrm>
    </dsp:sp>
    <dsp:sp modelId="{0F9BA81E-5286-42E2-8127-EDE86A6066AD}">
      <dsp:nvSpPr>
        <dsp:cNvPr id="0" name=""/>
        <dsp:cNvSpPr/>
      </dsp:nvSpPr>
      <dsp:spPr>
        <a:xfrm>
          <a:off x="1529786" y="500338"/>
          <a:ext cx="859062" cy="243918"/>
        </a:xfrm>
        <a:prstGeom prst="rect">
          <a:avLst/>
        </a:prstGeom>
        <a:solidFill>
          <a:schemeClr val="accent6">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tr-TR" sz="1050" kern="1200" dirty="0"/>
            <a:t>Kurullar</a:t>
          </a:r>
        </a:p>
      </dsp:txBody>
      <dsp:txXfrm>
        <a:off x="1529786" y="500338"/>
        <a:ext cx="859062" cy="243918"/>
      </dsp:txXfrm>
    </dsp:sp>
    <dsp:sp modelId="{04B2DED0-5F14-4D64-82FE-F841A48E66F1}">
      <dsp:nvSpPr>
        <dsp:cNvPr id="0" name=""/>
        <dsp:cNvSpPr/>
      </dsp:nvSpPr>
      <dsp:spPr>
        <a:xfrm>
          <a:off x="2560660" y="263"/>
          <a:ext cx="859062" cy="261909"/>
        </a:xfrm>
        <a:prstGeom prst="rect">
          <a:avLst/>
        </a:prstGeom>
        <a:solidFill>
          <a:srgbClr val="4784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Öz Değerlendirme Kurulu</a:t>
          </a:r>
        </a:p>
      </dsp:txBody>
      <dsp:txXfrm>
        <a:off x="2560660" y="263"/>
        <a:ext cx="859062" cy="261909"/>
      </dsp:txXfrm>
    </dsp:sp>
    <dsp:sp modelId="{A40A8244-0A2E-476D-BAEB-3331EC76EEE4}">
      <dsp:nvSpPr>
        <dsp:cNvPr id="0" name=""/>
        <dsp:cNvSpPr/>
      </dsp:nvSpPr>
      <dsp:spPr>
        <a:xfrm>
          <a:off x="3591535" y="6948"/>
          <a:ext cx="859062" cy="248538"/>
        </a:xfrm>
        <a:prstGeom prst="rect">
          <a:avLst/>
        </a:prstGeom>
        <a:solidFill>
          <a:srgbClr val="ED772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Yıllık gelişim ara değerlendirme Öz değerlendirme raporu, UTEAK önerileri</a:t>
          </a:r>
        </a:p>
      </dsp:txBody>
      <dsp:txXfrm>
        <a:off x="3591535" y="6948"/>
        <a:ext cx="859062" cy="248538"/>
      </dsp:txXfrm>
    </dsp:sp>
    <dsp:sp modelId="{793650E1-809F-4CAD-B06F-6C55824D4759}">
      <dsp:nvSpPr>
        <dsp:cNvPr id="0" name=""/>
        <dsp:cNvSpPr/>
      </dsp:nvSpPr>
      <dsp:spPr>
        <a:xfrm>
          <a:off x="4622410" y="263"/>
          <a:ext cx="859062" cy="261909"/>
        </a:xfrm>
        <a:prstGeom prst="rect">
          <a:avLst/>
        </a:prstGeom>
        <a:solidFill>
          <a:srgbClr val="F27A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263"/>
        <a:ext cx="859062" cy="261909"/>
      </dsp:txXfrm>
    </dsp:sp>
    <dsp:sp modelId="{A3B67AAA-E3AA-4BD6-8603-946CE70EC04A}">
      <dsp:nvSpPr>
        <dsp:cNvPr id="0" name=""/>
        <dsp:cNvSpPr/>
      </dsp:nvSpPr>
      <dsp:spPr>
        <a:xfrm>
          <a:off x="2560660" y="327649"/>
          <a:ext cx="859062" cy="261909"/>
        </a:xfrm>
        <a:prstGeom prst="rect">
          <a:avLst/>
        </a:prstGeom>
        <a:solidFill>
          <a:srgbClr val="4784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Lisans Eğitimi Koordinatörler Kurulu</a:t>
          </a:r>
        </a:p>
      </dsp:txBody>
      <dsp:txXfrm>
        <a:off x="2560660" y="327649"/>
        <a:ext cx="859062" cy="261909"/>
      </dsp:txXfrm>
    </dsp:sp>
    <dsp:sp modelId="{A00C41FE-A43D-43EB-A3E6-0B7BA3558E48}">
      <dsp:nvSpPr>
        <dsp:cNvPr id="0" name=""/>
        <dsp:cNvSpPr/>
      </dsp:nvSpPr>
      <dsp:spPr>
        <a:xfrm>
          <a:off x="3591535" y="327649"/>
          <a:ext cx="859062" cy="261909"/>
        </a:xfrm>
        <a:prstGeom prst="rect">
          <a:avLst/>
        </a:prstGeom>
        <a:solidFill>
          <a:srgbClr val="ED772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Eğitim değerlendirme raporu</a:t>
          </a:r>
        </a:p>
      </dsp:txBody>
      <dsp:txXfrm>
        <a:off x="3591535" y="327649"/>
        <a:ext cx="859062" cy="261909"/>
      </dsp:txXfrm>
    </dsp:sp>
    <dsp:sp modelId="{4B7173B8-6666-494E-A914-A6FB9971A60C}">
      <dsp:nvSpPr>
        <dsp:cNvPr id="0" name=""/>
        <dsp:cNvSpPr/>
      </dsp:nvSpPr>
      <dsp:spPr>
        <a:xfrm>
          <a:off x="4622410" y="327649"/>
          <a:ext cx="859062" cy="261909"/>
        </a:xfrm>
        <a:prstGeom prst="rect">
          <a:avLst/>
        </a:prstGeom>
        <a:solidFill>
          <a:srgbClr val="F27A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327649"/>
        <a:ext cx="859062" cy="261909"/>
      </dsp:txXfrm>
    </dsp:sp>
    <dsp:sp modelId="{8868DE2B-245E-4D99-9B71-80B41D23F6EB}">
      <dsp:nvSpPr>
        <dsp:cNvPr id="0" name=""/>
        <dsp:cNvSpPr/>
      </dsp:nvSpPr>
      <dsp:spPr>
        <a:xfrm>
          <a:off x="2560660" y="655036"/>
          <a:ext cx="859062" cy="261909"/>
        </a:xfrm>
        <a:prstGeom prst="rect">
          <a:avLst/>
        </a:prstGeom>
        <a:solidFill>
          <a:srgbClr val="4784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Mezuniyet Sonrası Eğitim Koordinasyon Kurulu</a:t>
          </a:r>
        </a:p>
      </dsp:txBody>
      <dsp:txXfrm>
        <a:off x="2560660" y="655036"/>
        <a:ext cx="859062" cy="261909"/>
      </dsp:txXfrm>
    </dsp:sp>
    <dsp:sp modelId="{0F2DF93F-5402-4C5C-A1CA-91D2842AB1F7}">
      <dsp:nvSpPr>
        <dsp:cNvPr id="0" name=""/>
        <dsp:cNvSpPr/>
      </dsp:nvSpPr>
      <dsp:spPr>
        <a:xfrm>
          <a:off x="3591535" y="655036"/>
          <a:ext cx="859062" cy="2619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a:t>
          </a:r>
        </a:p>
      </dsp:txBody>
      <dsp:txXfrm>
        <a:off x="3591535" y="655036"/>
        <a:ext cx="859062" cy="261909"/>
      </dsp:txXfrm>
    </dsp:sp>
    <dsp:sp modelId="{6A00195E-E8FA-46D9-B8BB-E9926B5BD52B}">
      <dsp:nvSpPr>
        <dsp:cNvPr id="0" name=""/>
        <dsp:cNvSpPr/>
      </dsp:nvSpPr>
      <dsp:spPr>
        <a:xfrm>
          <a:off x="4622410" y="655036"/>
          <a:ext cx="859062" cy="261909"/>
        </a:xfrm>
        <a:prstGeom prst="rect">
          <a:avLst/>
        </a:prstGeom>
        <a:solidFill>
          <a:srgbClr val="F27A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655036"/>
        <a:ext cx="859062" cy="261909"/>
      </dsp:txXfrm>
    </dsp:sp>
    <dsp:sp modelId="{11658841-F139-469A-AD0F-B9BDA680A110}">
      <dsp:nvSpPr>
        <dsp:cNvPr id="0" name=""/>
        <dsp:cNvSpPr/>
      </dsp:nvSpPr>
      <dsp:spPr>
        <a:xfrm>
          <a:off x="2560660" y="982422"/>
          <a:ext cx="859062" cy="261909"/>
        </a:xfrm>
        <a:prstGeom prst="rect">
          <a:avLst/>
        </a:prstGeom>
        <a:solidFill>
          <a:srgbClr val="4784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Yayın ve </a:t>
          </a:r>
          <a:r>
            <a:rPr lang="tr-TR" sz="500" kern="1200" dirty="0" err="1"/>
            <a:t>Dökümantasyon</a:t>
          </a:r>
          <a:r>
            <a:rPr lang="tr-TR" sz="500" kern="1200" dirty="0"/>
            <a:t> Kurulu</a:t>
          </a:r>
        </a:p>
      </dsp:txBody>
      <dsp:txXfrm>
        <a:off x="2560660" y="982422"/>
        <a:ext cx="859062" cy="261909"/>
      </dsp:txXfrm>
    </dsp:sp>
    <dsp:sp modelId="{E2589FED-21CC-4051-8C0F-9D01E41E5088}">
      <dsp:nvSpPr>
        <dsp:cNvPr id="0" name=""/>
        <dsp:cNvSpPr/>
      </dsp:nvSpPr>
      <dsp:spPr>
        <a:xfrm>
          <a:off x="3591535" y="982422"/>
          <a:ext cx="859062" cy="261909"/>
        </a:xfrm>
        <a:prstGeom prst="rect">
          <a:avLst/>
        </a:prstGeom>
        <a:solidFill>
          <a:srgbClr val="ED772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a:t>
          </a:r>
        </a:p>
      </dsp:txBody>
      <dsp:txXfrm>
        <a:off x="3591535" y="982422"/>
        <a:ext cx="859062" cy="261909"/>
      </dsp:txXfrm>
    </dsp:sp>
    <dsp:sp modelId="{D6B15678-88AD-40F7-A5E5-D1706554EDC6}">
      <dsp:nvSpPr>
        <dsp:cNvPr id="0" name=""/>
        <dsp:cNvSpPr/>
      </dsp:nvSpPr>
      <dsp:spPr>
        <a:xfrm>
          <a:off x="4622410" y="982422"/>
          <a:ext cx="859062" cy="261909"/>
        </a:xfrm>
        <a:prstGeom prst="rect">
          <a:avLst/>
        </a:prstGeom>
        <a:solidFill>
          <a:srgbClr val="F27A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982422"/>
        <a:ext cx="859062" cy="261909"/>
      </dsp:txXfrm>
    </dsp:sp>
    <dsp:sp modelId="{20DE3FB5-7519-415C-BF69-45A5696657D4}">
      <dsp:nvSpPr>
        <dsp:cNvPr id="0" name=""/>
        <dsp:cNvSpPr/>
      </dsp:nvSpPr>
      <dsp:spPr>
        <a:xfrm>
          <a:off x="1529786" y="2988032"/>
          <a:ext cx="859062" cy="261909"/>
        </a:xfrm>
        <a:prstGeom prst="rect">
          <a:avLst/>
        </a:prstGeom>
        <a:solidFill>
          <a:schemeClr val="accent6">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tr-TR" sz="1100" kern="1200" dirty="0"/>
            <a:t>Komisyonlar</a:t>
          </a:r>
        </a:p>
      </dsp:txBody>
      <dsp:txXfrm>
        <a:off x="1529786" y="2988032"/>
        <a:ext cx="859062" cy="261909"/>
      </dsp:txXfrm>
    </dsp:sp>
    <dsp:sp modelId="{E8E356BB-E9D2-465F-9739-C7D45EDC4B95}">
      <dsp:nvSpPr>
        <dsp:cNvPr id="0" name=""/>
        <dsp:cNvSpPr/>
      </dsp:nvSpPr>
      <dsp:spPr>
        <a:xfrm>
          <a:off x="2560660" y="1309809"/>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Sürekli Mesleki Gelişim Etkinlik Komisyonu</a:t>
          </a:r>
        </a:p>
      </dsp:txBody>
      <dsp:txXfrm>
        <a:off x="2560660" y="1309809"/>
        <a:ext cx="859062" cy="261909"/>
      </dsp:txXfrm>
    </dsp:sp>
    <dsp:sp modelId="{A42E4908-D90F-445B-A4C4-9C86EDFA7989}">
      <dsp:nvSpPr>
        <dsp:cNvPr id="0" name=""/>
        <dsp:cNvSpPr/>
      </dsp:nvSpPr>
      <dsp:spPr>
        <a:xfrm>
          <a:off x="3591535" y="1318187"/>
          <a:ext cx="859062" cy="245152"/>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a:t>
          </a:r>
        </a:p>
      </dsp:txBody>
      <dsp:txXfrm>
        <a:off x="3591535" y="1318187"/>
        <a:ext cx="859062" cy="245152"/>
      </dsp:txXfrm>
    </dsp:sp>
    <dsp:sp modelId="{5CDF0496-0645-40DB-BC7B-EFD292C780D8}">
      <dsp:nvSpPr>
        <dsp:cNvPr id="0" name=""/>
        <dsp:cNvSpPr/>
      </dsp:nvSpPr>
      <dsp:spPr>
        <a:xfrm>
          <a:off x="4622410" y="1309809"/>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1309809"/>
        <a:ext cx="859062" cy="261909"/>
      </dsp:txXfrm>
    </dsp:sp>
    <dsp:sp modelId="{1527EBAC-1A49-404A-B3B8-654E48C6590D}">
      <dsp:nvSpPr>
        <dsp:cNvPr id="0" name=""/>
        <dsp:cNvSpPr/>
      </dsp:nvSpPr>
      <dsp:spPr>
        <a:xfrm>
          <a:off x="2560660" y="1637195"/>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Mezun Komisyonu</a:t>
          </a:r>
        </a:p>
      </dsp:txBody>
      <dsp:txXfrm>
        <a:off x="2560660" y="1637195"/>
        <a:ext cx="859062" cy="261909"/>
      </dsp:txXfrm>
    </dsp:sp>
    <dsp:sp modelId="{F149A8E6-FA17-4175-90E9-AD70E1A600C6}">
      <dsp:nvSpPr>
        <dsp:cNvPr id="0" name=""/>
        <dsp:cNvSpPr/>
      </dsp:nvSpPr>
      <dsp:spPr>
        <a:xfrm>
          <a:off x="3591535" y="1641128"/>
          <a:ext cx="859062" cy="254044"/>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 Mezun izleme anketi raporu</a:t>
          </a:r>
        </a:p>
      </dsp:txBody>
      <dsp:txXfrm>
        <a:off x="3591535" y="1641128"/>
        <a:ext cx="859062" cy="254044"/>
      </dsp:txXfrm>
    </dsp:sp>
    <dsp:sp modelId="{97FC4611-9B35-4D2D-B460-6CF243A772DF}">
      <dsp:nvSpPr>
        <dsp:cNvPr id="0" name=""/>
        <dsp:cNvSpPr/>
      </dsp:nvSpPr>
      <dsp:spPr>
        <a:xfrm>
          <a:off x="4622410" y="1637195"/>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1637195"/>
        <a:ext cx="859062" cy="261909"/>
      </dsp:txXfrm>
    </dsp:sp>
    <dsp:sp modelId="{59D5DBFE-6DEC-4A63-9551-BE13875C0597}">
      <dsp:nvSpPr>
        <dsp:cNvPr id="0" name=""/>
        <dsp:cNvSpPr/>
      </dsp:nvSpPr>
      <dsp:spPr>
        <a:xfrm>
          <a:off x="2560660" y="1964581"/>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Stajyer ve </a:t>
          </a:r>
          <a:r>
            <a:rPr lang="tr-TR" sz="500" kern="1200" dirty="0" err="1"/>
            <a:t>İntörn</a:t>
          </a:r>
          <a:r>
            <a:rPr lang="tr-TR" sz="500" kern="1200" dirty="0"/>
            <a:t> Yönergesi Komisyonu </a:t>
          </a:r>
        </a:p>
      </dsp:txBody>
      <dsp:txXfrm>
        <a:off x="2560660" y="1964581"/>
        <a:ext cx="859062" cy="261909"/>
      </dsp:txXfrm>
    </dsp:sp>
    <dsp:sp modelId="{EBBFE2C7-F733-47CD-9C4E-3E849478D4F4}">
      <dsp:nvSpPr>
        <dsp:cNvPr id="0" name=""/>
        <dsp:cNvSpPr/>
      </dsp:nvSpPr>
      <dsp:spPr>
        <a:xfrm>
          <a:off x="3591535" y="1964581"/>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a:t>
          </a:r>
        </a:p>
      </dsp:txBody>
      <dsp:txXfrm>
        <a:off x="3591535" y="1964581"/>
        <a:ext cx="859062" cy="261909"/>
      </dsp:txXfrm>
    </dsp:sp>
    <dsp:sp modelId="{3CA83826-3CE2-4526-891D-CAD9A408BFE4}">
      <dsp:nvSpPr>
        <dsp:cNvPr id="0" name=""/>
        <dsp:cNvSpPr/>
      </dsp:nvSpPr>
      <dsp:spPr>
        <a:xfrm>
          <a:off x="4622410" y="1964581"/>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1964581"/>
        <a:ext cx="859062" cy="261909"/>
      </dsp:txXfrm>
    </dsp:sp>
    <dsp:sp modelId="{3AF8C1BB-4AE6-4C5D-A1CA-162847526BE6}">
      <dsp:nvSpPr>
        <dsp:cNvPr id="0" name=""/>
        <dsp:cNvSpPr/>
      </dsp:nvSpPr>
      <dsp:spPr>
        <a:xfrm>
          <a:off x="2560660" y="2308012"/>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Stratejik Plan Komisyonu</a:t>
          </a:r>
        </a:p>
      </dsp:txBody>
      <dsp:txXfrm>
        <a:off x="2560660" y="2308012"/>
        <a:ext cx="859062" cy="261909"/>
      </dsp:txXfrm>
    </dsp:sp>
    <dsp:sp modelId="{F691B2BB-C0BD-4A2D-AB9B-63C8365C48A2}">
      <dsp:nvSpPr>
        <dsp:cNvPr id="0" name=""/>
        <dsp:cNvSpPr/>
      </dsp:nvSpPr>
      <dsp:spPr>
        <a:xfrm>
          <a:off x="3591535" y="2291968"/>
          <a:ext cx="859062" cy="293998"/>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içeren),Stratejik Plan Raporu</a:t>
          </a:r>
        </a:p>
      </dsp:txBody>
      <dsp:txXfrm>
        <a:off x="3591535" y="2291968"/>
        <a:ext cx="859062" cy="293998"/>
      </dsp:txXfrm>
    </dsp:sp>
    <dsp:sp modelId="{5C52B460-EE0B-4021-9D19-28B1D7B83880}">
      <dsp:nvSpPr>
        <dsp:cNvPr id="0" name=""/>
        <dsp:cNvSpPr/>
      </dsp:nvSpPr>
      <dsp:spPr>
        <a:xfrm>
          <a:off x="4622410" y="2308012"/>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Stratejik Plan Raporu oluşturulduğunda</a:t>
          </a:r>
        </a:p>
      </dsp:txBody>
      <dsp:txXfrm>
        <a:off x="4622410" y="2308012"/>
        <a:ext cx="859062" cy="261909"/>
      </dsp:txXfrm>
    </dsp:sp>
    <dsp:sp modelId="{81FE9B52-D75F-4AF2-9726-F72C02095378}">
      <dsp:nvSpPr>
        <dsp:cNvPr id="0" name=""/>
        <dsp:cNvSpPr/>
      </dsp:nvSpPr>
      <dsp:spPr>
        <a:xfrm>
          <a:off x="2560660" y="2651444"/>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Geribildirim Anket Komisyonu</a:t>
          </a:r>
        </a:p>
      </dsp:txBody>
      <dsp:txXfrm>
        <a:off x="2560660" y="2651444"/>
        <a:ext cx="859062" cy="261909"/>
      </dsp:txXfrm>
    </dsp:sp>
    <dsp:sp modelId="{8060FA56-7B7C-45B2-A2AC-8FECD02F607A}">
      <dsp:nvSpPr>
        <dsp:cNvPr id="0" name=""/>
        <dsp:cNvSpPr/>
      </dsp:nvSpPr>
      <dsp:spPr>
        <a:xfrm>
          <a:off x="3591535" y="2651444"/>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 Anket ve Dilek ve Öneri Kutusu Sonuçları Raporu</a:t>
          </a:r>
        </a:p>
      </dsp:txBody>
      <dsp:txXfrm>
        <a:off x="3591535" y="2651444"/>
        <a:ext cx="859062" cy="261909"/>
      </dsp:txXfrm>
    </dsp:sp>
    <dsp:sp modelId="{A25B718F-BE77-4AFF-8B05-DFCE7C7BB339}">
      <dsp:nvSpPr>
        <dsp:cNvPr id="0" name=""/>
        <dsp:cNvSpPr/>
      </dsp:nvSpPr>
      <dsp:spPr>
        <a:xfrm>
          <a:off x="4622410" y="2651444"/>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2651444"/>
        <a:ext cx="859062" cy="261909"/>
      </dsp:txXfrm>
    </dsp:sp>
    <dsp:sp modelId="{F581275C-932D-4292-85D6-7095B39211AF}">
      <dsp:nvSpPr>
        <dsp:cNvPr id="0" name=""/>
        <dsp:cNvSpPr/>
      </dsp:nvSpPr>
      <dsp:spPr>
        <a:xfrm>
          <a:off x="2560660" y="2978830"/>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Sosyal Kültürel Aktiviteler Komisyonu</a:t>
          </a:r>
        </a:p>
      </dsp:txBody>
      <dsp:txXfrm>
        <a:off x="2560660" y="2978830"/>
        <a:ext cx="859062" cy="261909"/>
      </dsp:txXfrm>
    </dsp:sp>
    <dsp:sp modelId="{805D3116-9416-4D82-A761-B05ED0B25BA3}">
      <dsp:nvSpPr>
        <dsp:cNvPr id="0" name=""/>
        <dsp:cNvSpPr/>
      </dsp:nvSpPr>
      <dsp:spPr>
        <a:xfrm>
          <a:off x="3591535" y="2978830"/>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3591535" y="2978830"/>
        <a:ext cx="859062" cy="261909"/>
      </dsp:txXfrm>
    </dsp:sp>
    <dsp:sp modelId="{61E005D0-81AA-4B7D-A6A6-163648932731}">
      <dsp:nvSpPr>
        <dsp:cNvPr id="0" name=""/>
        <dsp:cNvSpPr/>
      </dsp:nvSpPr>
      <dsp:spPr>
        <a:xfrm>
          <a:off x="4622410" y="2978830"/>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2978830"/>
        <a:ext cx="859062" cy="261909"/>
      </dsp:txXfrm>
    </dsp:sp>
    <dsp:sp modelId="{90601E21-34B7-49AE-BAB4-F6905C517443}">
      <dsp:nvSpPr>
        <dsp:cNvPr id="0" name=""/>
        <dsp:cNvSpPr/>
      </dsp:nvSpPr>
      <dsp:spPr>
        <a:xfrm>
          <a:off x="2560660" y="3318209"/>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Ölçme ve Değerlendirme Komisyonu</a:t>
          </a:r>
        </a:p>
      </dsp:txBody>
      <dsp:txXfrm>
        <a:off x="2560660" y="3318209"/>
        <a:ext cx="859062" cy="261909"/>
      </dsp:txXfrm>
    </dsp:sp>
    <dsp:sp modelId="{43E9965C-127D-46B6-9716-9F626AF1415E}">
      <dsp:nvSpPr>
        <dsp:cNvPr id="0" name=""/>
        <dsp:cNvSpPr/>
      </dsp:nvSpPr>
      <dsp:spPr>
        <a:xfrm>
          <a:off x="3591535" y="3318209"/>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3591535" y="3318209"/>
        <a:ext cx="859062" cy="261909"/>
      </dsp:txXfrm>
    </dsp:sp>
    <dsp:sp modelId="{3F7CD7F3-1B6D-4803-9FF6-ABAD9CA96C03}">
      <dsp:nvSpPr>
        <dsp:cNvPr id="0" name=""/>
        <dsp:cNvSpPr/>
      </dsp:nvSpPr>
      <dsp:spPr>
        <a:xfrm>
          <a:off x="4622410" y="3306216"/>
          <a:ext cx="859062" cy="285894"/>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3306216"/>
        <a:ext cx="859062" cy="285894"/>
      </dsp:txXfrm>
    </dsp:sp>
    <dsp:sp modelId="{AB89F17E-67A0-43DD-B983-02687368BDCE}">
      <dsp:nvSpPr>
        <dsp:cNvPr id="0" name=""/>
        <dsp:cNvSpPr/>
      </dsp:nvSpPr>
      <dsp:spPr>
        <a:xfrm>
          <a:off x="2560660" y="3670842"/>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Akademik Faaliyetlere Gönüllü Öğrenci Katılımı (AFGÖK) Komisyonu</a:t>
          </a:r>
        </a:p>
      </dsp:txBody>
      <dsp:txXfrm>
        <a:off x="2560660" y="3670842"/>
        <a:ext cx="859062" cy="261909"/>
      </dsp:txXfrm>
    </dsp:sp>
    <dsp:sp modelId="{B0F0DEF8-4302-4824-950A-860AABED1B5A}">
      <dsp:nvSpPr>
        <dsp:cNvPr id="0" name=""/>
        <dsp:cNvSpPr/>
      </dsp:nvSpPr>
      <dsp:spPr>
        <a:xfrm>
          <a:off x="3591535" y="3670842"/>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3591535" y="3670842"/>
        <a:ext cx="859062" cy="261909"/>
      </dsp:txXfrm>
    </dsp:sp>
    <dsp:sp modelId="{F4893A5E-B8CC-428E-9444-4EFC9A92714B}">
      <dsp:nvSpPr>
        <dsp:cNvPr id="0" name=""/>
        <dsp:cNvSpPr/>
      </dsp:nvSpPr>
      <dsp:spPr>
        <a:xfrm>
          <a:off x="4622410" y="3657589"/>
          <a:ext cx="859062" cy="288417"/>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3657589"/>
        <a:ext cx="859062" cy="288417"/>
      </dsp:txXfrm>
    </dsp:sp>
    <dsp:sp modelId="{A280AD72-55DE-4D5B-A481-E1EF6C094135}">
      <dsp:nvSpPr>
        <dsp:cNvPr id="0" name=""/>
        <dsp:cNvSpPr/>
      </dsp:nvSpPr>
      <dsp:spPr>
        <a:xfrm>
          <a:off x="2560660" y="4011483"/>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Öğrenci Danışmanlığı Koordinasyon Komisyonu</a:t>
          </a:r>
        </a:p>
      </dsp:txBody>
      <dsp:txXfrm>
        <a:off x="2560660" y="4011483"/>
        <a:ext cx="859062" cy="261909"/>
      </dsp:txXfrm>
    </dsp:sp>
    <dsp:sp modelId="{36145A07-EC76-4666-B92F-9B415C49C1E2}">
      <dsp:nvSpPr>
        <dsp:cNvPr id="0" name=""/>
        <dsp:cNvSpPr/>
      </dsp:nvSpPr>
      <dsp:spPr>
        <a:xfrm>
          <a:off x="3591535" y="4011483"/>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3591535" y="4011483"/>
        <a:ext cx="859062" cy="261909"/>
      </dsp:txXfrm>
    </dsp:sp>
    <dsp:sp modelId="{F8F430B5-F32E-4DBF-813B-EF51949A78E1}">
      <dsp:nvSpPr>
        <dsp:cNvPr id="0" name=""/>
        <dsp:cNvSpPr/>
      </dsp:nvSpPr>
      <dsp:spPr>
        <a:xfrm>
          <a:off x="4622410" y="4011483"/>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4011483"/>
        <a:ext cx="859062" cy="261909"/>
      </dsp:txXfrm>
    </dsp:sp>
    <dsp:sp modelId="{66B3FD52-0721-4251-8CE9-901425500519}">
      <dsp:nvSpPr>
        <dsp:cNvPr id="0" name=""/>
        <dsp:cNvSpPr/>
      </dsp:nvSpPr>
      <dsp:spPr>
        <a:xfrm>
          <a:off x="2560660" y="4338869"/>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Kariyer Günleri Düzenleme Komisyonu</a:t>
          </a:r>
        </a:p>
      </dsp:txBody>
      <dsp:txXfrm>
        <a:off x="2560660" y="4338869"/>
        <a:ext cx="859062" cy="261909"/>
      </dsp:txXfrm>
    </dsp:sp>
    <dsp:sp modelId="{A2BBBE51-9942-466E-886E-58A9FE7FFF17}">
      <dsp:nvSpPr>
        <dsp:cNvPr id="0" name=""/>
        <dsp:cNvSpPr/>
      </dsp:nvSpPr>
      <dsp:spPr>
        <a:xfrm>
          <a:off x="3591535" y="4338869"/>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3591535" y="4338869"/>
        <a:ext cx="859062" cy="261909"/>
      </dsp:txXfrm>
    </dsp:sp>
    <dsp:sp modelId="{3831EA75-2329-4FE7-AE4A-99F48B7CE663}">
      <dsp:nvSpPr>
        <dsp:cNvPr id="0" name=""/>
        <dsp:cNvSpPr/>
      </dsp:nvSpPr>
      <dsp:spPr>
        <a:xfrm>
          <a:off x="4622410" y="4338869"/>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4338869"/>
        <a:ext cx="859062" cy="261909"/>
      </dsp:txXfrm>
    </dsp:sp>
    <dsp:sp modelId="{C1624F53-453D-45D6-8173-8724751BE7C8}">
      <dsp:nvSpPr>
        <dsp:cNvPr id="0" name=""/>
        <dsp:cNvSpPr/>
      </dsp:nvSpPr>
      <dsp:spPr>
        <a:xfrm>
          <a:off x="2560660" y="4666256"/>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Öğrenci Kalite Komisyonu</a:t>
          </a:r>
        </a:p>
      </dsp:txBody>
      <dsp:txXfrm>
        <a:off x="2560660" y="4666256"/>
        <a:ext cx="859062" cy="261909"/>
      </dsp:txXfrm>
    </dsp:sp>
    <dsp:sp modelId="{8EB85AF3-5E28-4CF6-94D4-697C02B84E71}">
      <dsp:nvSpPr>
        <dsp:cNvPr id="0" name=""/>
        <dsp:cNvSpPr/>
      </dsp:nvSpPr>
      <dsp:spPr>
        <a:xfrm>
          <a:off x="3591535" y="4666256"/>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3591535" y="4666256"/>
        <a:ext cx="859062" cy="261909"/>
      </dsp:txXfrm>
    </dsp:sp>
    <dsp:sp modelId="{208A1852-6D66-405C-918E-E7DC92119DDA}">
      <dsp:nvSpPr>
        <dsp:cNvPr id="0" name=""/>
        <dsp:cNvSpPr/>
      </dsp:nvSpPr>
      <dsp:spPr>
        <a:xfrm>
          <a:off x="4622410" y="4666256"/>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4666256"/>
        <a:ext cx="859062" cy="261909"/>
      </dsp:txXfrm>
    </dsp:sp>
    <dsp:sp modelId="{5C3D1FF9-0F02-4F10-B04A-DBE6664AA3F8}">
      <dsp:nvSpPr>
        <dsp:cNvPr id="0" name=""/>
        <dsp:cNvSpPr/>
      </dsp:nvSpPr>
      <dsp:spPr>
        <a:xfrm>
          <a:off x="1529786" y="4993642"/>
          <a:ext cx="859062" cy="261909"/>
        </a:xfrm>
        <a:prstGeom prst="rect">
          <a:avLst/>
        </a:prstGeom>
        <a:solidFill>
          <a:schemeClr val="accent6">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tr-TR" sz="800" kern="1200" dirty="0"/>
            <a:t>Koordinatörlükler</a:t>
          </a:r>
        </a:p>
      </dsp:txBody>
      <dsp:txXfrm>
        <a:off x="1529786" y="4993642"/>
        <a:ext cx="859062" cy="261909"/>
      </dsp:txXfrm>
    </dsp:sp>
    <dsp:sp modelId="{55A7C954-11B8-4319-8CF3-CE89694252C4}">
      <dsp:nvSpPr>
        <dsp:cNvPr id="0" name=""/>
        <dsp:cNvSpPr/>
      </dsp:nvSpPr>
      <dsp:spPr>
        <a:xfrm>
          <a:off x="2560660" y="4993642"/>
          <a:ext cx="859062" cy="261909"/>
        </a:xfrm>
        <a:prstGeom prst="rect">
          <a:avLst/>
        </a:prstGeom>
        <a:solidFill>
          <a:srgbClr val="00467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err="1"/>
            <a:t>Erasmus</a:t>
          </a:r>
          <a:r>
            <a:rPr lang="tr-TR" sz="500" kern="1200" dirty="0"/>
            <a:t>, Farabi Ve Mevlana Koordinatörlükleri </a:t>
          </a:r>
        </a:p>
      </dsp:txBody>
      <dsp:txXfrm>
        <a:off x="2560660" y="4993642"/>
        <a:ext cx="859062" cy="261909"/>
      </dsp:txXfrm>
    </dsp:sp>
    <dsp:sp modelId="{661B60E0-8125-4A31-A606-FBCFE201A9CC}">
      <dsp:nvSpPr>
        <dsp:cNvPr id="0" name=""/>
        <dsp:cNvSpPr/>
      </dsp:nvSpPr>
      <dsp:spPr>
        <a:xfrm>
          <a:off x="3591535" y="4993642"/>
          <a:ext cx="859062" cy="261909"/>
        </a:xfrm>
        <a:prstGeom prst="rect">
          <a:avLst/>
        </a:prstGeom>
        <a:solidFill>
          <a:srgbClr val="B5520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3591535" y="4993642"/>
        <a:ext cx="859062" cy="261909"/>
      </dsp:txXfrm>
    </dsp:sp>
    <dsp:sp modelId="{92669BC9-28C4-4425-8AD0-C8F01AAA74C3}">
      <dsp:nvSpPr>
        <dsp:cNvPr id="0" name=""/>
        <dsp:cNvSpPr/>
      </dsp:nvSpPr>
      <dsp:spPr>
        <a:xfrm>
          <a:off x="4622410" y="4993642"/>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4993642"/>
        <a:ext cx="859062" cy="261909"/>
      </dsp:txXfrm>
    </dsp:sp>
    <dsp:sp modelId="{7542D3DE-E771-402F-B15D-91D287391156}">
      <dsp:nvSpPr>
        <dsp:cNvPr id="0" name=""/>
        <dsp:cNvSpPr/>
      </dsp:nvSpPr>
      <dsp:spPr>
        <a:xfrm>
          <a:off x="1529786" y="5812108"/>
          <a:ext cx="859062" cy="261909"/>
        </a:xfrm>
        <a:prstGeom prst="rect">
          <a:avLst/>
        </a:prstGeom>
        <a:solidFill>
          <a:schemeClr val="accent6">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kern="1200" dirty="0"/>
            <a:t>İdari birimler</a:t>
          </a:r>
        </a:p>
      </dsp:txBody>
      <dsp:txXfrm>
        <a:off x="1529786" y="5812108"/>
        <a:ext cx="859062" cy="261909"/>
      </dsp:txXfrm>
    </dsp:sp>
    <dsp:sp modelId="{95E9A9D3-6E19-4490-A062-4BEE4D8AB099}">
      <dsp:nvSpPr>
        <dsp:cNvPr id="0" name=""/>
        <dsp:cNvSpPr/>
      </dsp:nvSpPr>
      <dsp:spPr>
        <a:xfrm>
          <a:off x="2560660" y="5321029"/>
          <a:ext cx="859062" cy="261909"/>
        </a:xfrm>
        <a:prstGeom prst="rect">
          <a:avLst/>
        </a:prstGeom>
        <a:solidFill>
          <a:srgbClr val="0030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Fakülte Sekreterliği</a:t>
          </a:r>
        </a:p>
      </dsp:txBody>
      <dsp:txXfrm>
        <a:off x="2560660" y="5321029"/>
        <a:ext cx="859062" cy="261909"/>
      </dsp:txXfrm>
    </dsp:sp>
    <dsp:sp modelId="{E7FBD8EC-61D5-4FB4-8B3B-6BD2F33CB743}">
      <dsp:nvSpPr>
        <dsp:cNvPr id="0" name=""/>
        <dsp:cNvSpPr/>
      </dsp:nvSpPr>
      <dsp:spPr>
        <a:xfrm>
          <a:off x="3591535" y="5321029"/>
          <a:ext cx="859062" cy="261909"/>
        </a:xfrm>
        <a:prstGeom prst="rect">
          <a:avLst/>
        </a:prstGeom>
        <a:solidFill>
          <a:srgbClr val="9F480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Faaliyet Bilgi Sistemi veri örneği</a:t>
          </a:r>
        </a:p>
      </dsp:txBody>
      <dsp:txXfrm>
        <a:off x="3591535" y="5321029"/>
        <a:ext cx="859062" cy="261909"/>
      </dsp:txXfrm>
    </dsp:sp>
    <dsp:sp modelId="{2BF5154E-17E5-44A1-B2D5-42CCE6402BEA}">
      <dsp:nvSpPr>
        <dsp:cNvPr id="0" name=""/>
        <dsp:cNvSpPr/>
      </dsp:nvSpPr>
      <dsp:spPr>
        <a:xfrm>
          <a:off x="4622410" y="5321029"/>
          <a:ext cx="859062" cy="261909"/>
        </a:xfrm>
        <a:prstGeom prst="rect">
          <a:avLst/>
        </a:prstGeom>
        <a:solidFill>
          <a:srgbClr val="D23E1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FBS veri girişi yapıldığında</a:t>
          </a:r>
        </a:p>
      </dsp:txBody>
      <dsp:txXfrm>
        <a:off x="4622410" y="5321029"/>
        <a:ext cx="859062" cy="261909"/>
      </dsp:txXfrm>
    </dsp:sp>
    <dsp:sp modelId="{7147AAD7-139B-4E1F-9B40-8E07B263D042}">
      <dsp:nvSpPr>
        <dsp:cNvPr id="0" name=""/>
        <dsp:cNvSpPr/>
      </dsp:nvSpPr>
      <dsp:spPr>
        <a:xfrm>
          <a:off x="2560660" y="5648415"/>
          <a:ext cx="859062" cy="261909"/>
        </a:xfrm>
        <a:prstGeom prst="rect">
          <a:avLst/>
        </a:prstGeom>
        <a:solidFill>
          <a:srgbClr val="0030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tr-TR" sz="800" kern="1200" dirty="0"/>
            <a:t>Öğrenci işleri</a:t>
          </a:r>
        </a:p>
      </dsp:txBody>
      <dsp:txXfrm>
        <a:off x="2560660" y="5648415"/>
        <a:ext cx="859062" cy="261909"/>
      </dsp:txXfrm>
    </dsp:sp>
    <dsp:sp modelId="{316E0E9E-3CC6-4331-9A49-9C3336E0FCAE}">
      <dsp:nvSpPr>
        <dsp:cNvPr id="0" name=""/>
        <dsp:cNvSpPr/>
      </dsp:nvSpPr>
      <dsp:spPr>
        <a:xfrm>
          <a:off x="3591535" y="5648415"/>
          <a:ext cx="859062" cy="261909"/>
        </a:xfrm>
        <a:prstGeom prst="rect">
          <a:avLst/>
        </a:prstGeom>
        <a:solidFill>
          <a:srgbClr val="9F480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Mezun ve mevcut öğrenci sayısı (yıllara göre)</a:t>
          </a:r>
        </a:p>
      </dsp:txBody>
      <dsp:txXfrm>
        <a:off x="3591535" y="5648415"/>
        <a:ext cx="859062" cy="261909"/>
      </dsp:txXfrm>
    </dsp:sp>
    <dsp:sp modelId="{4BA1C3C5-0B89-4FEE-9847-FCDBBC1D5E21}">
      <dsp:nvSpPr>
        <dsp:cNvPr id="0" name=""/>
        <dsp:cNvSpPr/>
      </dsp:nvSpPr>
      <dsp:spPr>
        <a:xfrm>
          <a:off x="4622410" y="5648415"/>
          <a:ext cx="859062" cy="261909"/>
        </a:xfrm>
        <a:prstGeom prst="rect">
          <a:avLst/>
        </a:prstGeom>
        <a:solidFill>
          <a:srgbClr val="D23E1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Talep edildiğinde</a:t>
          </a:r>
        </a:p>
      </dsp:txBody>
      <dsp:txXfrm>
        <a:off x="4622410" y="5648415"/>
        <a:ext cx="859062" cy="261909"/>
      </dsp:txXfrm>
    </dsp:sp>
    <dsp:sp modelId="{FC371A65-CBC6-4B52-95FA-42C06ACBC0CD}">
      <dsp:nvSpPr>
        <dsp:cNvPr id="0" name=""/>
        <dsp:cNvSpPr/>
      </dsp:nvSpPr>
      <dsp:spPr>
        <a:xfrm>
          <a:off x="2560660" y="5975802"/>
          <a:ext cx="859062" cy="261909"/>
        </a:xfrm>
        <a:prstGeom prst="rect">
          <a:avLst/>
        </a:prstGeom>
        <a:solidFill>
          <a:srgbClr val="0030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tr-TR" sz="800" kern="1200" dirty="0"/>
            <a:t>Personel</a:t>
          </a:r>
          <a:r>
            <a:rPr lang="tr-TR" sz="900" kern="1200" dirty="0"/>
            <a:t> </a:t>
          </a:r>
        </a:p>
      </dsp:txBody>
      <dsp:txXfrm>
        <a:off x="2560660" y="5975802"/>
        <a:ext cx="859062" cy="261909"/>
      </dsp:txXfrm>
    </dsp:sp>
    <dsp:sp modelId="{F7CF70C9-8B53-42D2-8949-0AF2F54B7AA4}">
      <dsp:nvSpPr>
        <dsp:cNvPr id="0" name=""/>
        <dsp:cNvSpPr/>
      </dsp:nvSpPr>
      <dsp:spPr>
        <a:xfrm>
          <a:off x="3591535" y="5975802"/>
          <a:ext cx="859062" cy="261909"/>
        </a:xfrm>
        <a:prstGeom prst="rect">
          <a:avLst/>
        </a:prstGeom>
        <a:solidFill>
          <a:srgbClr val="9F480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Akademik, idari personel sayısı</a:t>
          </a:r>
        </a:p>
      </dsp:txBody>
      <dsp:txXfrm>
        <a:off x="3591535" y="5975802"/>
        <a:ext cx="859062" cy="261909"/>
      </dsp:txXfrm>
    </dsp:sp>
    <dsp:sp modelId="{B588CAA6-A8F0-4FF5-8DBB-0FBA5FD3458D}">
      <dsp:nvSpPr>
        <dsp:cNvPr id="0" name=""/>
        <dsp:cNvSpPr/>
      </dsp:nvSpPr>
      <dsp:spPr>
        <a:xfrm>
          <a:off x="4622410" y="5975802"/>
          <a:ext cx="859062" cy="261909"/>
        </a:xfrm>
        <a:prstGeom prst="rect">
          <a:avLst/>
        </a:prstGeom>
        <a:solidFill>
          <a:srgbClr val="D23E1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Talep edildiğinde</a:t>
          </a:r>
        </a:p>
      </dsp:txBody>
      <dsp:txXfrm>
        <a:off x="4622410" y="5975802"/>
        <a:ext cx="859062" cy="261909"/>
      </dsp:txXfrm>
    </dsp:sp>
    <dsp:sp modelId="{2678FE06-35B7-4C3A-AA0C-5FBE6190E0A4}">
      <dsp:nvSpPr>
        <dsp:cNvPr id="0" name=""/>
        <dsp:cNvSpPr/>
      </dsp:nvSpPr>
      <dsp:spPr>
        <a:xfrm>
          <a:off x="2560660" y="6303188"/>
          <a:ext cx="859062" cy="261909"/>
        </a:xfrm>
        <a:prstGeom prst="rect">
          <a:avLst/>
        </a:prstGeom>
        <a:solidFill>
          <a:srgbClr val="0030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dirty="0"/>
            <a:t>Taşınır kayıtlı stok</a:t>
          </a:r>
        </a:p>
      </dsp:txBody>
      <dsp:txXfrm>
        <a:off x="2560660" y="6303188"/>
        <a:ext cx="859062" cy="261909"/>
      </dsp:txXfrm>
    </dsp:sp>
    <dsp:sp modelId="{B666CBAD-C35E-4D9F-81D4-F8EA03DD2092}">
      <dsp:nvSpPr>
        <dsp:cNvPr id="0" name=""/>
        <dsp:cNvSpPr/>
      </dsp:nvSpPr>
      <dsp:spPr>
        <a:xfrm>
          <a:off x="3591535" y="6303188"/>
          <a:ext cx="859062" cy="261909"/>
        </a:xfrm>
        <a:prstGeom prst="rect">
          <a:avLst/>
        </a:prstGeom>
        <a:solidFill>
          <a:srgbClr val="9F480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Eğitimle alakalı kayıtlı taşınır durum raporu</a:t>
          </a:r>
        </a:p>
      </dsp:txBody>
      <dsp:txXfrm>
        <a:off x="3591535" y="6303188"/>
        <a:ext cx="859062" cy="261909"/>
      </dsp:txXfrm>
    </dsp:sp>
    <dsp:sp modelId="{6B99ED9D-692A-40C5-AA57-765282D2B6D2}">
      <dsp:nvSpPr>
        <dsp:cNvPr id="0" name=""/>
        <dsp:cNvSpPr/>
      </dsp:nvSpPr>
      <dsp:spPr>
        <a:xfrm>
          <a:off x="4622410" y="6303188"/>
          <a:ext cx="859062" cy="261909"/>
        </a:xfrm>
        <a:prstGeom prst="rect">
          <a:avLst/>
        </a:prstGeom>
        <a:solidFill>
          <a:srgbClr val="D23E1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Talep edildiğinde</a:t>
          </a:r>
        </a:p>
      </dsp:txBody>
      <dsp:txXfrm>
        <a:off x="4622410" y="6303188"/>
        <a:ext cx="859062" cy="2619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B8DFF1-1899-4D69-8889-CE57B294596A}">
      <dsp:nvSpPr>
        <dsp:cNvPr id="0" name=""/>
        <dsp:cNvSpPr/>
      </dsp:nvSpPr>
      <dsp:spPr>
        <a:xfrm>
          <a:off x="791851" y="3197944"/>
          <a:ext cx="185683" cy="91440"/>
        </a:xfrm>
        <a:custGeom>
          <a:avLst/>
          <a:gdLst/>
          <a:ahLst/>
          <a:cxnLst/>
          <a:rect l="0" t="0" r="0" b="0"/>
          <a:pathLst>
            <a:path>
              <a:moveTo>
                <a:pt x="0" y="45720"/>
              </a:moveTo>
              <a:lnTo>
                <a:pt x="185683"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880051" y="3239022"/>
        <a:ext cx="9284" cy="9284"/>
      </dsp:txXfrm>
    </dsp:sp>
    <dsp:sp modelId="{857BE3D5-F21D-44E6-98AB-793B800E2D88}">
      <dsp:nvSpPr>
        <dsp:cNvPr id="0" name=""/>
        <dsp:cNvSpPr/>
      </dsp:nvSpPr>
      <dsp:spPr>
        <a:xfrm>
          <a:off x="283054" y="2336425"/>
          <a:ext cx="187518" cy="907239"/>
        </a:xfrm>
        <a:custGeom>
          <a:avLst/>
          <a:gdLst/>
          <a:ahLst/>
          <a:cxnLst/>
          <a:rect l="0" t="0" r="0" b="0"/>
          <a:pathLst>
            <a:path>
              <a:moveTo>
                <a:pt x="0" y="0"/>
              </a:moveTo>
              <a:lnTo>
                <a:pt x="93759" y="0"/>
              </a:lnTo>
              <a:lnTo>
                <a:pt x="93759" y="907239"/>
              </a:lnTo>
              <a:lnTo>
                <a:pt x="187518" y="9072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353653" y="2766884"/>
        <a:ext cx="46320" cy="46320"/>
      </dsp:txXfrm>
    </dsp:sp>
    <dsp:sp modelId="{5568F878-A245-4B95-91D4-ADD0B068321B}">
      <dsp:nvSpPr>
        <dsp:cNvPr id="0" name=""/>
        <dsp:cNvSpPr/>
      </dsp:nvSpPr>
      <dsp:spPr>
        <a:xfrm>
          <a:off x="791861" y="2567780"/>
          <a:ext cx="185683" cy="91440"/>
        </a:xfrm>
        <a:custGeom>
          <a:avLst/>
          <a:gdLst/>
          <a:ahLst/>
          <a:cxnLst/>
          <a:rect l="0" t="0" r="0" b="0"/>
          <a:pathLst>
            <a:path>
              <a:moveTo>
                <a:pt x="0" y="45720"/>
              </a:moveTo>
              <a:lnTo>
                <a:pt x="185683"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880060" y="2608858"/>
        <a:ext cx="9284" cy="9284"/>
      </dsp:txXfrm>
    </dsp:sp>
    <dsp:sp modelId="{05F3A716-1F3D-4A17-9B54-C604103E1089}">
      <dsp:nvSpPr>
        <dsp:cNvPr id="0" name=""/>
        <dsp:cNvSpPr/>
      </dsp:nvSpPr>
      <dsp:spPr>
        <a:xfrm>
          <a:off x="283054" y="2336425"/>
          <a:ext cx="187518" cy="277075"/>
        </a:xfrm>
        <a:custGeom>
          <a:avLst/>
          <a:gdLst/>
          <a:ahLst/>
          <a:cxnLst/>
          <a:rect l="0" t="0" r="0" b="0"/>
          <a:pathLst>
            <a:path>
              <a:moveTo>
                <a:pt x="0" y="0"/>
              </a:moveTo>
              <a:lnTo>
                <a:pt x="93759" y="0"/>
              </a:lnTo>
              <a:lnTo>
                <a:pt x="93759" y="277075"/>
              </a:lnTo>
              <a:lnTo>
                <a:pt x="187518" y="27707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368449" y="2466598"/>
        <a:ext cx="16728" cy="16728"/>
      </dsp:txXfrm>
    </dsp:sp>
    <dsp:sp modelId="{B693E322-60E5-4EF0-8CD5-0B07926958F5}">
      <dsp:nvSpPr>
        <dsp:cNvPr id="0" name=""/>
        <dsp:cNvSpPr/>
      </dsp:nvSpPr>
      <dsp:spPr>
        <a:xfrm>
          <a:off x="794488" y="1953450"/>
          <a:ext cx="185683" cy="91440"/>
        </a:xfrm>
        <a:custGeom>
          <a:avLst/>
          <a:gdLst/>
          <a:ahLst/>
          <a:cxnLst/>
          <a:rect l="0" t="0" r="0" b="0"/>
          <a:pathLst>
            <a:path>
              <a:moveTo>
                <a:pt x="0" y="45720"/>
              </a:moveTo>
              <a:lnTo>
                <a:pt x="185683"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882688" y="1994528"/>
        <a:ext cx="9284" cy="9284"/>
      </dsp:txXfrm>
    </dsp:sp>
    <dsp:sp modelId="{579A1B69-5720-406F-83C8-41A4978DFE8D}">
      <dsp:nvSpPr>
        <dsp:cNvPr id="0" name=""/>
        <dsp:cNvSpPr/>
      </dsp:nvSpPr>
      <dsp:spPr>
        <a:xfrm>
          <a:off x="283054" y="1999170"/>
          <a:ext cx="187518" cy="337254"/>
        </a:xfrm>
        <a:custGeom>
          <a:avLst/>
          <a:gdLst/>
          <a:ahLst/>
          <a:cxnLst/>
          <a:rect l="0" t="0" r="0" b="0"/>
          <a:pathLst>
            <a:path>
              <a:moveTo>
                <a:pt x="0" y="337254"/>
              </a:moveTo>
              <a:lnTo>
                <a:pt x="93759" y="337254"/>
              </a:lnTo>
              <a:lnTo>
                <a:pt x="93759" y="0"/>
              </a:lnTo>
              <a:lnTo>
                <a:pt x="18751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367166" y="2158150"/>
        <a:ext cx="19294" cy="19294"/>
      </dsp:txXfrm>
    </dsp:sp>
    <dsp:sp modelId="{D53B54F1-D2E3-41E2-A001-027440C0D6DC}">
      <dsp:nvSpPr>
        <dsp:cNvPr id="0" name=""/>
        <dsp:cNvSpPr/>
      </dsp:nvSpPr>
      <dsp:spPr>
        <a:xfrm>
          <a:off x="792696" y="1323428"/>
          <a:ext cx="182276" cy="91440"/>
        </a:xfrm>
        <a:custGeom>
          <a:avLst/>
          <a:gdLst/>
          <a:ahLst/>
          <a:cxnLst/>
          <a:rect l="0" t="0" r="0" b="0"/>
          <a:pathLst>
            <a:path>
              <a:moveTo>
                <a:pt x="0" y="45720"/>
              </a:moveTo>
              <a:lnTo>
                <a:pt x="91138" y="45720"/>
              </a:lnTo>
              <a:lnTo>
                <a:pt x="91138" y="46076"/>
              </a:lnTo>
              <a:lnTo>
                <a:pt x="182276" y="4607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879278" y="1364591"/>
        <a:ext cx="9113" cy="9113"/>
      </dsp:txXfrm>
    </dsp:sp>
    <dsp:sp modelId="{760DE824-A092-4C0A-AA46-4BA3BD74562A}">
      <dsp:nvSpPr>
        <dsp:cNvPr id="0" name=""/>
        <dsp:cNvSpPr/>
      </dsp:nvSpPr>
      <dsp:spPr>
        <a:xfrm>
          <a:off x="283054" y="1369148"/>
          <a:ext cx="187518" cy="967277"/>
        </a:xfrm>
        <a:custGeom>
          <a:avLst/>
          <a:gdLst/>
          <a:ahLst/>
          <a:cxnLst/>
          <a:rect l="0" t="0" r="0" b="0"/>
          <a:pathLst>
            <a:path>
              <a:moveTo>
                <a:pt x="0" y="967277"/>
              </a:moveTo>
              <a:lnTo>
                <a:pt x="93759" y="967277"/>
              </a:lnTo>
              <a:lnTo>
                <a:pt x="93759" y="0"/>
              </a:lnTo>
              <a:lnTo>
                <a:pt x="18751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352181" y="1828154"/>
        <a:ext cx="49264" cy="49264"/>
      </dsp:txXfrm>
    </dsp:sp>
    <dsp:sp modelId="{AAC26F56-E8B7-4575-8CCE-9028C962EB92}">
      <dsp:nvSpPr>
        <dsp:cNvPr id="0" name=""/>
        <dsp:cNvSpPr/>
      </dsp:nvSpPr>
      <dsp:spPr>
        <a:xfrm rot="16200000">
          <a:off x="-547673" y="2194897"/>
          <a:ext cx="1378400" cy="283054"/>
        </a:xfrm>
        <a:prstGeom prst="rect">
          <a:avLst/>
        </a:prstGeom>
        <a:solidFill>
          <a:srgbClr val="FFC000"/>
        </a:solidFill>
        <a:ln w="25400" cap="flat" cmpd="sng" algn="ctr">
          <a:solidFill>
            <a:schemeClr val="accent4">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tr-TR" sz="1100" kern="1200" dirty="0"/>
            <a:t>PMGK Rapor Hazırlama </a:t>
          </a:r>
        </a:p>
        <a:p>
          <a:pPr lvl="0" algn="ctr" defTabSz="488950">
            <a:lnSpc>
              <a:spcPct val="90000"/>
            </a:lnSpc>
            <a:spcBef>
              <a:spcPct val="0"/>
            </a:spcBef>
            <a:spcAft>
              <a:spcPct val="35000"/>
            </a:spcAft>
          </a:pPr>
          <a:r>
            <a:rPr lang="tr-TR" sz="1100" kern="1200" dirty="0"/>
            <a:t>Alt Komisyonu</a:t>
          </a:r>
        </a:p>
      </dsp:txBody>
      <dsp:txXfrm>
        <a:off x="-547673" y="2194897"/>
        <a:ext cx="1378400" cy="283054"/>
      </dsp:txXfrm>
    </dsp:sp>
    <dsp:sp modelId="{7E08FA45-4D4D-4995-BFA7-5406CF216C70}">
      <dsp:nvSpPr>
        <dsp:cNvPr id="0" name=""/>
        <dsp:cNvSpPr/>
      </dsp:nvSpPr>
      <dsp:spPr>
        <a:xfrm>
          <a:off x="470572" y="1227620"/>
          <a:ext cx="322124" cy="283054"/>
        </a:xfrm>
        <a:prstGeom prst="rect">
          <a:avLst/>
        </a:prstGeom>
        <a:solidFill>
          <a:srgbClr val="8B1D1D"/>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buNone/>
          </a:pPr>
          <a:r>
            <a:rPr lang="tr-TR" sz="1000" kern="1200" dirty="0"/>
            <a:t>Bağlam</a:t>
          </a:r>
        </a:p>
      </dsp:txBody>
      <dsp:txXfrm>
        <a:off x="470572" y="1227620"/>
        <a:ext cx="322124" cy="283054"/>
      </dsp:txXfrm>
    </dsp:sp>
    <dsp:sp modelId="{6ACBC647-6F55-4B79-8E77-FD7811C147E4}">
      <dsp:nvSpPr>
        <dsp:cNvPr id="0" name=""/>
        <dsp:cNvSpPr/>
      </dsp:nvSpPr>
      <dsp:spPr>
        <a:xfrm>
          <a:off x="974973" y="1054664"/>
          <a:ext cx="1966696" cy="629680"/>
        </a:xfrm>
        <a:prstGeom prst="rect">
          <a:avLst/>
        </a:prstGeom>
        <a:solidFill>
          <a:srgbClr val="B42626"/>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l" defTabSz="266700">
            <a:lnSpc>
              <a:spcPct val="90000"/>
            </a:lnSpc>
            <a:spcBef>
              <a:spcPct val="0"/>
            </a:spcBef>
            <a:spcAft>
              <a:spcPct val="35000"/>
            </a:spcAft>
          </a:pPr>
          <a:r>
            <a:rPr lang="tr-TR" sz="600" kern="1200" dirty="0"/>
            <a:t>Müfredat ve amaç öğrenim hedefleri; </a:t>
          </a:r>
        </a:p>
        <a:p>
          <a:pPr lvl="0" algn="l" defTabSz="266700">
            <a:lnSpc>
              <a:spcPct val="90000"/>
            </a:lnSpc>
            <a:spcBef>
              <a:spcPct val="0"/>
            </a:spcBef>
            <a:spcAft>
              <a:spcPct val="35000"/>
            </a:spcAft>
          </a:pPr>
          <a:r>
            <a:rPr lang="tr-TR" sz="600" kern="1200" dirty="0"/>
            <a:t>Toplumsal ihtiyaçları karşılamakta mıdır?</a:t>
          </a:r>
        </a:p>
        <a:p>
          <a:pPr lvl="0" algn="l" defTabSz="266700">
            <a:lnSpc>
              <a:spcPct val="90000"/>
            </a:lnSpc>
            <a:spcBef>
              <a:spcPct val="0"/>
            </a:spcBef>
            <a:spcAft>
              <a:spcPct val="35000"/>
            </a:spcAft>
          </a:pPr>
          <a:r>
            <a:rPr lang="tr-TR" sz="600" kern="1200" dirty="0"/>
            <a:t>UÇEP ile uyumlu mudur?</a:t>
          </a:r>
        </a:p>
        <a:p>
          <a:pPr lvl="0" algn="l" defTabSz="266700">
            <a:lnSpc>
              <a:spcPct val="90000"/>
            </a:lnSpc>
            <a:spcBef>
              <a:spcPct val="0"/>
            </a:spcBef>
            <a:spcAft>
              <a:spcPct val="35000"/>
            </a:spcAft>
          </a:pPr>
          <a:r>
            <a:rPr lang="tr-TR" sz="600" kern="1200" dirty="0"/>
            <a:t>TYYÇ gözetilmiş midir?</a:t>
          </a:r>
        </a:p>
        <a:p>
          <a:pPr lvl="0" algn="l" defTabSz="266700">
            <a:lnSpc>
              <a:spcPct val="90000"/>
            </a:lnSpc>
            <a:spcBef>
              <a:spcPct val="0"/>
            </a:spcBef>
            <a:spcAft>
              <a:spcPct val="35000"/>
            </a:spcAft>
          </a:pPr>
          <a:r>
            <a:rPr lang="tr-TR" sz="600" kern="1200" dirty="0"/>
            <a:t>Mezunların sahadaki ihtiyaçlarını karşılamakta mıdır?</a:t>
          </a:r>
        </a:p>
        <a:p>
          <a:pPr lvl="0" algn="l" defTabSz="266700">
            <a:lnSpc>
              <a:spcPct val="90000"/>
            </a:lnSpc>
            <a:spcBef>
              <a:spcPct val="0"/>
            </a:spcBef>
            <a:spcAft>
              <a:spcPct val="35000"/>
            </a:spcAft>
            <a:buNone/>
          </a:pPr>
          <a:r>
            <a:rPr lang="tr-TR" sz="600" kern="1200" dirty="0"/>
            <a:t>Ne gibi önlemler alınabilir?</a:t>
          </a:r>
        </a:p>
      </dsp:txBody>
      <dsp:txXfrm>
        <a:off x="974973" y="1054664"/>
        <a:ext cx="1966696" cy="629680"/>
      </dsp:txXfrm>
    </dsp:sp>
    <dsp:sp modelId="{ED3FE806-0499-429B-B202-04642D6F6F7E}">
      <dsp:nvSpPr>
        <dsp:cNvPr id="0" name=""/>
        <dsp:cNvSpPr/>
      </dsp:nvSpPr>
      <dsp:spPr>
        <a:xfrm>
          <a:off x="470572" y="1857643"/>
          <a:ext cx="323915" cy="283054"/>
        </a:xfrm>
        <a:prstGeom prst="rect">
          <a:avLst/>
        </a:prstGeom>
        <a:solidFill>
          <a:srgbClr val="EF901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kern="1200" dirty="0"/>
            <a:t>Girdi</a:t>
          </a:r>
        </a:p>
      </dsp:txBody>
      <dsp:txXfrm>
        <a:off x="470572" y="1857643"/>
        <a:ext cx="323915" cy="283054"/>
      </dsp:txXfrm>
    </dsp:sp>
    <dsp:sp modelId="{683CB15F-C68D-47D2-BF27-93280D790935}">
      <dsp:nvSpPr>
        <dsp:cNvPr id="0" name=""/>
        <dsp:cNvSpPr/>
      </dsp:nvSpPr>
      <dsp:spPr>
        <a:xfrm>
          <a:off x="980172" y="1754751"/>
          <a:ext cx="1957552" cy="488837"/>
        </a:xfrm>
        <a:prstGeom prst="rect">
          <a:avLst/>
        </a:prstGeom>
        <a:solidFill>
          <a:schemeClr val="accent4"/>
        </a:solidFill>
        <a:ln w="25400" cap="flat" cmpd="sng" algn="ctr">
          <a:solidFill>
            <a:schemeClr val="accent4"/>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l" defTabSz="266700">
            <a:lnSpc>
              <a:spcPct val="90000"/>
            </a:lnSpc>
            <a:spcBef>
              <a:spcPct val="0"/>
            </a:spcBef>
            <a:spcAft>
              <a:spcPct val="35000"/>
            </a:spcAft>
          </a:pPr>
          <a:r>
            <a:rPr lang="tr-TR" sz="600" kern="1200" dirty="0"/>
            <a:t>Eğitim programını işletebilmek için insan kaynakları yeterli mi?</a:t>
          </a:r>
        </a:p>
        <a:p>
          <a:pPr lvl="0" algn="l" defTabSz="266700">
            <a:lnSpc>
              <a:spcPct val="90000"/>
            </a:lnSpc>
            <a:spcBef>
              <a:spcPct val="0"/>
            </a:spcBef>
            <a:spcAft>
              <a:spcPct val="35000"/>
            </a:spcAft>
          </a:pPr>
          <a:r>
            <a:rPr lang="tr-TR" sz="600" kern="1200" dirty="0"/>
            <a:t>Eğitim programını işletebilmek için donanım yeterli mi?</a:t>
          </a:r>
        </a:p>
        <a:p>
          <a:pPr lvl="0" algn="l" defTabSz="266700">
            <a:lnSpc>
              <a:spcPct val="90000"/>
            </a:lnSpc>
            <a:spcBef>
              <a:spcPct val="0"/>
            </a:spcBef>
            <a:spcAft>
              <a:spcPct val="35000"/>
            </a:spcAft>
          </a:pPr>
          <a:r>
            <a:rPr lang="tr-TR" sz="600" kern="1200" dirty="0"/>
            <a:t>Eğitim programını işletebilmek için alt yapı olanakları yeterli mi?</a:t>
          </a:r>
        </a:p>
        <a:p>
          <a:pPr lvl="0" algn="l" defTabSz="266700">
            <a:lnSpc>
              <a:spcPct val="90000"/>
            </a:lnSpc>
            <a:spcBef>
              <a:spcPct val="0"/>
            </a:spcBef>
            <a:spcAft>
              <a:spcPct val="35000"/>
            </a:spcAft>
            <a:buNone/>
          </a:pPr>
          <a:r>
            <a:rPr lang="tr-TR" sz="600" kern="1200" dirty="0"/>
            <a:t>Ne gibi önlemler alınabilir?</a:t>
          </a:r>
        </a:p>
      </dsp:txBody>
      <dsp:txXfrm>
        <a:off x="980172" y="1754751"/>
        <a:ext cx="1957552" cy="488837"/>
      </dsp:txXfrm>
    </dsp:sp>
    <dsp:sp modelId="{D585CB18-C247-4E6B-92C6-9A741B749841}">
      <dsp:nvSpPr>
        <dsp:cNvPr id="0" name=""/>
        <dsp:cNvSpPr/>
      </dsp:nvSpPr>
      <dsp:spPr>
        <a:xfrm>
          <a:off x="470572" y="2471973"/>
          <a:ext cx="321288" cy="283054"/>
        </a:xfrm>
        <a:prstGeom prst="rect">
          <a:avLst/>
        </a:prstGeom>
        <a:solidFill>
          <a:srgbClr val="225686"/>
        </a:solidFill>
        <a:ln w="25400" cap="flat" cmpd="sng" algn="ctr">
          <a:solidFill>
            <a:schemeClr val="accent5">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kern="1200" dirty="0"/>
            <a:t>Süreç</a:t>
          </a:r>
        </a:p>
      </dsp:txBody>
      <dsp:txXfrm>
        <a:off x="470572" y="2471973"/>
        <a:ext cx="321288" cy="283054"/>
      </dsp:txXfrm>
    </dsp:sp>
    <dsp:sp modelId="{7C3E046C-9C8B-4E34-90BF-EC6DD5A36DDA}">
      <dsp:nvSpPr>
        <dsp:cNvPr id="0" name=""/>
        <dsp:cNvSpPr/>
      </dsp:nvSpPr>
      <dsp:spPr>
        <a:xfrm>
          <a:off x="977544" y="2314353"/>
          <a:ext cx="1965870" cy="598295"/>
        </a:xfrm>
        <a:prstGeom prst="rect">
          <a:avLst/>
        </a:prstGeom>
        <a:solidFill>
          <a:schemeClr val="accent1">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l" defTabSz="311150">
            <a:lnSpc>
              <a:spcPct val="90000"/>
            </a:lnSpc>
            <a:spcBef>
              <a:spcPct val="0"/>
            </a:spcBef>
            <a:spcAft>
              <a:spcPct val="35000"/>
            </a:spcAft>
          </a:pPr>
          <a:r>
            <a:rPr lang="tr-TR" sz="700" b="1" kern="1200" dirty="0"/>
            <a:t>Eğitim süreci</a:t>
          </a:r>
        </a:p>
        <a:p>
          <a:pPr lvl="0" algn="l" defTabSz="311150">
            <a:lnSpc>
              <a:spcPct val="90000"/>
            </a:lnSpc>
            <a:spcBef>
              <a:spcPct val="0"/>
            </a:spcBef>
            <a:spcAft>
              <a:spcPct val="35000"/>
            </a:spcAft>
          </a:pPr>
          <a:r>
            <a:rPr lang="tr-TR" sz="600" kern="1200" dirty="0"/>
            <a:t>Dersler zamanında işleniyor mu?</a:t>
          </a:r>
        </a:p>
        <a:p>
          <a:pPr lvl="0" algn="l" defTabSz="311150">
            <a:lnSpc>
              <a:spcPct val="90000"/>
            </a:lnSpc>
            <a:spcBef>
              <a:spcPct val="0"/>
            </a:spcBef>
            <a:spcAft>
              <a:spcPct val="35000"/>
            </a:spcAft>
          </a:pPr>
          <a:r>
            <a:rPr lang="tr-TR" sz="600" kern="1200" dirty="0"/>
            <a:t>Hedeflere ulaşmak için uygun eğitim öğretim yöntemleri kullanılıyor mu?</a:t>
          </a:r>
        </a:p>
        <a:p>
          <a:pPr lvl="0" algn="l" defTabSz="311150">
            <a:lnSpc>
              <a:spcPct val="90000"/>
            </a:lnSpc>
            <a:spcBef>
              <a:spcPct val="0"/>
            </a:spcBef>
            <a:spcAft>
              <a:spcPct val="35000"/>
            </a:spcAft>
          </a:pPr>
          <a:r>
            <a:rPr lang="tr-TR" sz="600" kern="1200" dirty="0"/>
            <a:t>Eğitim programı ne kadar iyi uygulanıyor?</a:t>
          </a:r>
        </a:p>
        <a:p>
          <a:pPr lvl="0" algn="l" defTabSz="311150">
            <a:lnSpc>
              <a:spcPct val="90000"/>
            </a:lnSpc>
            <a:spcBef>
              <a:spcPct val="0"/>
            </a:spcBef>
            <a:spcAft>
              <a:spcPct val="35000"/>
            </a:spcAft>
          </a:pPr>
          <a:r>
            <a:rPr lang="tr-TR" sz="600" kern="1200" dirty="0"/>
            <a:t>Eğitim sürecini etkileyen riskler ve fırsatlar nelerdir?</a:t>
          </a:r>
        </a:p>
        <a:p>
          <a:pPr lvl="0" algn="l" defTabSz="311150">
            <a:lnSpc>
              <a:spcPct val="90000"/>
            </a:lnSpc>
            <a:spcBef>
              <a:spcPct val="0"/>
            </a:spcBef>
            <a:spcAft>
              <a:spcPct val="35000"/>
            </a:spcAft>
          </a:pPr>
          <a:r>
            <a:rPr lang="tr-TR" sz="600" kern="1200" dirty="0"/>
            <a:t>Ne gibi önlemler alınabilir?</a:t>
          </a:r>
        </a:p>
      </dsp:txBody>
      <dsp:txXfrm>
        <a:off x="977544" y="2314353"/>
        <a:ext cx="1965870" cy="598295"/>
      </dsp:txXfrm>
    </dsp:sp>
    <dsp:sp modelId="{1FF9F02E-9686-477D-A3FF-6A7045FE9F9E}">
      <dsp:nvSpPr>
        <dsp:cNvPr id="0" name=""/>
        <dsp:cNvSpPr/>
      </dsp:nvSpPr>
      <dsp:spPr>
        <a:xfrm>
          <a:off x="470572" y="3102137"/>
          <a:ext cx="321279" cy="283054"/>
        </a:xfrm>
        <a:prstGeom prst="rect">
          <a:avLst/>
        </a:prstGeom>
        <a:solidFill>
          <a:schemeClr val="accent6">
            <a:lumMod val="50000"/>
          </a:schemeClr>
        </a:solidFill>
        <a:ln w="254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kern="1200" dirty="0"/>
            <a:t>Ürün</a:t>
          </a:r>
        </a:p>
      </dsp:txBody>
      <dsp:txXfrm>
        <a:off x="470572" y="3102137"/>
        <a:ext cx="321279" cy="283054"/>
      </dsp:txXfrm>
    </dsp:sp>
    <dsp:sp modelId="{2A3DC047-370A-4EEE-BD5C-F147EF9CA1E1}">
      <dsp:nvSpPr>
        <dsp:cNvPr id="0" name=""/>
        <dsp:cNvSpPr/>
      </dsp:nvSpPr>
      <dsp:spPr>
        <a:xfrm>
          <a:off x="977535" y="2983411"/>
          <a:ext cx="1959659" cy="520505"/>
        </a:xfrm>
        <a:prstGeom prst="rect">
          <a:avLst/>
        </a:prstGeom>
        <a:solidFill>
          <a:srgbClr val="49712D"/>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l" defTabSz="266700">
            <a:lnSpc>
              <a:spcPct val="90000"/>
            </a:lnSpc>
            <a:spcBef>
              <a:spcPct val="0"/>
            </a:spcBef>
            <a:spcAft>
              <a:spcPct val="35000"/>
            </a:spcAft>
          </a:pPr>
          <a:r>
            <a:rPr lang="tr-TR" sz="600" kern="1200" dirty="0"/>
            <a:t>Eğitim öğretim amaç öğrenim hedeflerine ulaşıldı mı?</a:t>
          </a:r>
        </a:p>
        <a:p>
          <a:pPr lvl="0" algn="l" defTabSz="266700">
            <a:lnSpc>
              <a:spcPct val="90000"/>
            </a:lnSpc>
            <a:spcBef>
              <a:spcPct val="0"/>
            </a:spcBef>
            <a:spcAft>
              <a:spcPct val="35000"/>
            </a:spcAft>
          </a:pPr>
          <a:r>
            <a:rPr lang="tr-TR" sz="600" kern="1200" dirty="0"/>
            <a:t>Öğrenci akademik başarı durumları nasıldır?</a:t>
          </a:r>
        </a:p>
        <a:p>
          <a:pPr lvl="0" algn="l" defTabSz="266700">
            <a:lnSpc>
              <a:spcPct val="90000"/>
            </a:lnSpc>
            <a:spcBef>
              <a:spcPct val="0"/>
            </a:spcBef>
            <a:spcAft>
              <a:spcPct val="35000"/>
            </a:spcAft>
          </a:pPr>
          <a:r>
            <a:rPr lang="tr-TR" sz="600" kern="1200" dirty="0"/>
            <a:t>Öğrencilerin geçme/kalma oranları nasıldır?</a:t>
          </a:r>
        </a:p>
        <a:p>
          <a:pPr lvl="0" algn="l" defTabSz="266700">
            <a:lnSpc>
              <a:spcPct val="90000"/>
            </a:lnSpc>
            <a:spcBef>
              <a:spcPct val="0"/>
            </a:spcBef>
            <a:spcAft>
              <a:spcPct val="35000"/>
            </a:spcAft>
          </a:pPr>
          <a:r>
            <a:rPr lang="tr-TR" sz="600" kern="1200" dirty="0"/>
            <a:t>Mezunların sahada karşılaştıkları bilgi, beceri ve tutum ihtiyaçları eğitim programı ile karşılanabilmekte midir?</a:t>
          </a:r>
        </a:p>
        <a:p>
          <a:pPr lvl="0" algn="l" defTabSz="266700">
            <a:lnSpc>
              <a:spcPct val="90000"/>
            </a:lnSpc>
            <a:spcBef>
              <a:spcPct val="0"/>
            </a:spcBef>
            <a:spcAft>
              <a:spcPct val="35000"/>
            </a:spcAft>
          </a:pPr>
          <a:r>
            <a:rPr lang="tr-TR" sz="600" kern="1200" dirty="0"/>
            <a:t>Ne gibi önlemler alınabilir?</a:t>
          </a:r>
        </a:p>
      </dsp:txBody>
      <dsp:txXfrm>
        <a:off x="977535" y="2983411"/>
        <a:ext cx="1959659" cy="520505"/>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4BDE2E-A164-4AD4-80C3-02A3FD929147}" type="datetimeFigureOut">
              <a:rPr lang="en-GB" smtClean="0"/>
              <a:pPr/>
              <a:t>27/07/2021</a:t>
            </a:fld>
            <a:endParaRPr lang="en-GB"/>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26BE11-DFC8-4B83-8086-EF64F19C320C}" type="slidenum">
              <a:rPr lang="en-GB" smtClean="0"/>
              <a:pPr/>
              <a:t>‹#›</a:t>
            </a:fld>
            <a:endParaRPr lang="en-GB"/>
          </a:p>
        </p:txBody>
      </p:sp>
    </p:spTree>
    <p:extLst>
      <p:ext uri="{BB962C8B-B14F-4D97-AF65-F5344CB8AC3E}">
        <p14:creationId xmlns:p14="http://schemas.microsoft.com/office/powerpoint/2010/main" val="1048734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1371600" y="1143000"/>
            <a:ext cx="41148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8322028-C994-4E06-A653-5B3B14209E0C}" type="slidenum">
              <a:rPr lang="tr-TR" smtClean="0"/>
              <a:pPr/>
              <a:t>36</a:t>
            </a:fld>
            <a:endParaRPr lang="tr-TR"/>
          </a:p>
        </p:txBody>
      </p:sp>
    </p:spTree>
    <p:extLst>
      <p:ext uri="{BB962C8B-B14F-4D97-AF65-F5344CB8AC3E}">
        <p14:creationId xmlns:p14="http://schemas.microsoft.com/office/powerpoint/2010/main" val="2018663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fld id="{4504316D-D5CA-461B-8B2B-BCB4D6749D45}" type="datetimeFigureOut">
              <a:rPr lang="tr-TR"/>
              <a:pPr>
                <a:defRPr/>
              </a:pPr>
              <a:t>27.07.2021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C99F86DD-8818-4A66-B624-1D4D6CFA1549}"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CA583421-A4B6-4E13-84A9-9A24371C4D90}" type="datetimeFigureOut">
              <a:rPr lang="tr-TR"/>
              <a:pPr>
                <a:defRPr/>
              </a:pPr>
              <a:t>27.07.2021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A1E4C8A2-D233-4323-982C-2D2B9FFE4865}"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33C9B0BC-E86A-4C44-97F1-F145ED7EAAFB}" type="datetimeFigureOut">
              <a:rPr lang="tr-TR"/>
              <a:pPr>
                <a:defRPr/>
              </a:pPr>
              <a:t>27.07.2021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94ED2F38-B0A3-4F78-B05C-91D71C9FB6B8}"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fld id="{9AE51B07-2824-45B3-807D-84FE3BC9CD91}" type="datetimeFigureOut">
              <a:rPr lang="tr-TR"/>
              <a:pPr>
                <a:defRPr/>
              </a:pPr>
              <a:t>27.07.2021</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4F319B8A-EAA4-49DF-9694-164F1074052E}"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fld id="{90ACE8C2-5EC3-4B88-9C5A-DAC1462153EF}" type="datetimeFigureOut">
              <a:rPr lang="tr-TR"/>
              <a:pPr>
                <a:defRPr/>
              </a:pPr>
              <a:t>27.07.2021</a:t>
            </a:fld>
            <a:endParaRPr lang="tr-TR"/>
          </a:p>
        </p:txBody>
      </p:sp>
      <p:sp>
        <p:nvSpPr>
          <p:cNvPr id="8" name="4 Altbilgi Yer Tutucusu"/>
          <p:cNvSpPr>
            <a:spLocks noGrp="1"/>
          </p:cNvSpPr>
          <p:nvPr>
            <p:ph type="ftr" sz="quarter" idx="11"/>
          </p:nvPr>
        </p:nvSpPr>
        <p:spPr/>
        <p:txBody>
          <a:bodyPr/>
          <a:lstStyle>
            <a:lvl1pPr>
              <a:defRPr/>
            </a:lvl1pPr>
          </a:lstStyle>
          <a:p>
            <a:pPr>
              <a:defRPr/>
            </a:pPr>
            <a:endParaRPr lang="tr-TR"/>
          </a:p>
        </p:txBody>
      </p:sp>
      <p:sp>
        <p:nvSpPr>
          <p:cNvPr id="9" name="5 Slayt Numarası Yer Tutucusu"/>
          <p:cNvSpPr>
            <a:spLocks noGrp="1"/>
          </p:cNvSpPr>
          <p:nvPr>
            <p:ph type="sldNum" sz="quarter" idx="12"/>
          </p:nvPr>
        </p:nvSpPr>
        <p:spPr/>
        <p:txBody>
          <a:bodyPr/>
          <a:lstStyle>
            <a:lvl1pPr>
              <a:defRPr/>
            </a:lvl1pPr>
          </a:lstStyle>
          <a:p>
            <a:pPr>
              <a:defRPr/>
            </a:pPr>
            <a:fld id="{6DFC47C5-3415-41BF-8306-68113913ABC8}"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fld id="{DD5EA90F-6495-4CE1-A951-09FA8E0CFECC}" type="datetimeFigureOut">
              <a:rPr lang="tr-TR"/>
              <a:pPr>
                <a:defRPr/>
              </a:pPr>
              <a:t>27.07.2021</a:t>
            </a:fld>
            <a:endParaRPr lang="tr-TR"/>
          </a:p>
        </p:txBody>
      </p:sp>
      <p:sp>
        <p:nvSpPr>
          <p:cNvPr id="4" name="4 Altbilgi Yer Tutucusu"/>
          <p:cNvSpPr>
            <a:spLocks noGrp="1"/>
          </p:cNvSpPr>
          <p:nvPr>
            <p:ph type="ftr" sz="quarter" idx="11"/>
          </p:nvPr>
        </p:nvSpPr>
        <p:spPr/>
        <p:txBody>
          <a:bodyPr/>
          <a:lstStyle>
            <a:lvl1pPr>
              <a:defRPr/>
            </a:lvl1pPr>
          </a:lstStyle>
          <a:p>
            <a:pPr>
              <a:defRPr/>
            </a:pPr>
            <a:endParaRPr lang="tr-TR"/>
          </a:p>
        </p:txBody>
      </p:sp>
      <p:sp>
        <p:nvSpPr>
          <p:cNvPr id="5" name="5 Slayt Numarası Yer Tutucusu"/>
          <p:cNvSpPr>
            <a:spLocks noGrp="1"/>
          </p:cNvSpPr>
          <p:nvPr>
            <p:ph type="sldNum" sz="quarter" idx="12"/>
          </p:nvPr>
        </p:nvSpPr>
        <p:spPr/>
        <p:txBody>
          <a:bodyPr/>
          <a:lstStyle>
            <a:lvl1pPr>
              <a:defRPr/>
            </a:lvl1pPr>
          </a:lstStyle>
          <a:p>
            <a:pPr>
              <a:defRPr/>
            </a:pPr>
            <a:fld id="{5F95DFC6-C6BA-4400-83D7-F43E26010483}"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F37D520E-DA2C-47B5-9137-399D9C40667E}" type="datetimeFigureOut">
              <a:rPr lang="tr-TR"/>
              <a:pPr>
                <a:defRPr/>
              </a:pPr>
              <a:t>27.07.2021</a:t>
            </a:fld>
            <a:endParaRPr lang="tr-TR"/>
          </a:p>
        </p:txBody>
      </p:sp>
      <p:sp>
        <p:nvSpPr>
          <p:cNvPr id="3" name="4 Altbilgi Yer Tutucusu"/>
          <p:cNvSpPr>
            <a:spLocks noGrp="1"/>
          </p:cNvSpPr>
          <p:nvPr>
            <p:ph type="ftr" sz="quarter" idx="11"/>
          </p:nvPr>
        </p:nvSpPr>
        <p:spPr/>
        <p:txBody>
          <a:bodyPr/>
          <a:lstStyle>
            <a:lvl1pPr>
              <a:defRPr/>
            </a:lvl1pPr>
          </a:lstStyle>
          <a:p>
            <a:pPr>
              <a:defRPr/>
            </a:pPr>
            <a:endParaRPr lang="tr-TR"/>
          </a:p>
        </p:txBody>
      </p:sp>
      <p:sp>
        <p:nvSpPr>
          <p:cNvPr id="4" name="5 Slayt Numarası Yer Tutucusu"/>
          <p:cNvSpPr>
            <a:spLocks noGrp="1"/>
          </p:cNvSpPr>
          <p:nvPr>
            <p:ph type="sldNum" sz="quarter" idx="12"/>
          </p:nvPr>
        </p:nvSpPr>
        <p:spPr/>
        <p:txBody>
          <a:bodyPr/>
          <a:lstStyle>
            <a:lvl1pPr>
              <a:defRPr/>
            </a:lvl1pPr>
          </a:lstStyle>
          <a:p>
            <a:pPr>
              <a:defRPr/>
            </a:pPr>
            <a:fld id="{FBDE2B00-5E3F-4F15-A442-3E17843DAF18}"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E4CF5B70-7042-4C01-B7C3-E3FD3AE76D21}" type="datetimeFigureOut">
              <a:rPr lang="tr-TR"/>
              <a:pPr>
                <a:defRPr/>
              </a:pPr>
              <a:t>27.07.2021</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2386D61B-6124-4BEE-9E19-3310BD66503B}"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00F046C3-4F4F-4B42-B55C-85244B8E08B3}" type="datetimeFigureOut">
              <a:rPr lang="tr-TR"/>
              <a:pPr>
                <a:defRPr/>
              </a:pPr>
              <a:t>27.07.2021</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C9492C1D-6B36-449C-92DF-C2D9477A3A8A}"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4634E80B-5986-4495-B066-6E7BF9B72B2C}" type="datetimeFigureOut">
              <a:rPr lang="tr-TR"/>
              <a:pPr>
                <a:defRPr/>
              </a:pPr>
              <a:t>27.07.2021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C75C738A-DA43-4565-808A-82B97F9E11E0}"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5FE36CB6-2031-4208-843E-B6D38DD0077D}" type="datetimeFigureOut">
              <a:rPr lang="tr-TR"/>
              <a:pPr>
                <a:defRPr/>
              </a:pPr>
              <a:t>27.07.2021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776E010F-7C3E-4724-A54B-5ED410A76A74}"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2 Metin Yer Tutucusu"/>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4FBF977-27C7-4009-940A-9C489896FD4F}" type="datetimeFigureOut">
              <a:rPr lang="tr-TR"/>
              <a:pPr>
                <a:defRPr/>
              </a:pPr>
              <a:t>27.07.2021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6DA3CD8-F04D-4F98-831A-88ACCB404894}"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6.xml"/><Relationship Id="rId4" Type="http://schemas.openxmlformats.org/officeDocument/2006/relationships/image" Target="../media/image45.jpeg"/></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6.xml"/><Relationship Id="rId5" Type="http://schemas.openxmlformats.org/officeDocument/2006/relationships/image" Target="../media/image49.jpeg"/><Relationship Id="rId4" Type="http://schemas.openxmlformats.org/officeDocument/2006/relationships/image" Target="../media/image48.jpeg"/></Relationships>
</file>

<file path=ppt/slides/_rels/slide4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4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6.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4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685800" y="1556793"/>
            <a:ext cx="7772400" cy="2448271"/>
          </a:xfrm>
        </p:spPr>
        <p:txBody>
          <a:bodyPr/>
          <a:lstStyle/>
          <a:p>
            <a:r>
              <a:rPr lang="tr-TR" dirty="0" smtClean="0">
                <a:solidFill>
                  <a:srgbClr val="FF0000"/>
                </a:solidFill>
              </a:rPr>
              <a:t>MERSİN UNIVERSITY</a:t>
            </a:r>
            <a:br>
              <a:rPr lang="tr-TR" dirty="0" smtClean="0">
                <a:solidFill>
                  <a:srgbClr val="FF0000"/>
                </a:solidFill>
              </a:rPr>
            </a:br>
            <a:r>
              <a:rPr lang="tr-TR" dirty="0" smtClean="0">
                <a:solidFill>
                  <a:srgbClr val="FF0000"/>
                </a:solidFill>
              </a:rPr>
              <a:t>FACULTY OF MEDICINE</a:t>
            </a:r>
            <a:r>
              <a:rPr lang="tr-TR" dirty="0" smtClean="0"/>
              <a:t/>
            </a:r>
            <a:br>
              <a:rPr lang="tr-TR" dirty="0" smtClean="0"/>
            </a:br>
            <a:endParaRPr lang="tr-TR" dirty="0"/>
          </a:p>
        </p:txBody>
      </p:sp>
      <p:sp>
        <p:nvSpPr>
          <p:cNvPr id="3" name="Alt Başlık 2"/>
          <p:cNvSpPr>
            <a:spLocks noGrp="1"/>
          </p:cNvSpPr>
          <p:nvPr>
            <p:ph type="subTitle" idx="1"/>
          </p:nvPr>
        </p:nvSpPr>
        <p:spPr>
          <a:xfrm>
            <a:off x="1371600" y="5701183"/>
            <a:ext cx="6224736" cy="916724"/>
          </a:xfrm>
        </p:spPr>
        <p:txBody>
          <a:bodyPr/>
          <a:lstStyle/>
          <a:p>
            <a:r>
              <a:rPr lang="tr-TR" sz="2400" dirty="0" smtClean="0"/>
              <a:t>INTRODUCTION PRESENTATION</a:t>
            </a:r>
          </a:p>
          <a:p>
            <a:r>
              <a:rPr lang="tr-TR" sz="2400" dirty="0" smtClean="0"/>
              <a:t>JULY </a:t>
            </a:r>
            <a:r>
              <a:rPr lang="tr-TR" sz="2400" dirty="0" smtClean="0"/>
              <a:t>2021</a:t>
            </a:r>
            <a:endParaRPr lang="tr-TR" sz="2400" dirty="0"/>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188640"/>
            <a:ext cx="1333500" cy="1333501"/>
          </a:xfrm>
          <a:prstGeom prst="rect">
            <a:avLst/>
          </a:prstGeom>
          <a:noFill/>
          <a:extLst>
            <a:ext uri="{909E8E84-426E-40DD-AFC4-6F175D3DCCD1}">
              <a14:hiddenFill xmlns:a14="http://schemas.microsoft.com/office/drawing/2010/main">
                <a:solidFill>
                  <a:srgbClr val="FFFFFF"/>
                </a:solidFill>
              </a14:hiddenFill>
            </a:ext>
          </a:extLst>
        </p:spPr>
      </p:pic>
      <p:pic>
        <p:nvPicPr>
          <p:cNvPr id="7" name="Resim 6"/>
          <p:cNvPicPr>
            <a:picLocks noChangeAspect="1"/>
          </p:cNvPicPr>
          <p:nvPr/>
        </p:nvPicPr>
        <p:blipFill>
          <a:blip r:embed="rId3"/>
          <a:stretch>
            <a:fillRect/>
          </a:stretch>
        </p:blipFill>
        <p:spPr>
          <a:xfrm>
            <a:off x="395536" y="188640"/>
            <a:ext cx="1547762" cy="1368152"/>
          </a:xfrm>
          <a:prstGeom prst="rect">
            <a:avLst/>
          </a:prstGeom>
        </p:spPr>
      </p:pic>
      <p:pic>
        <p:nvPicPr>
          <p:cNvPr id="6" name="Picture 2" descr="graduation | HEALTHO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832" y="3068960"/>
            <a:ext cx="2687687" cy="2389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72117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4572" y="548680"/>
            <a:ext cx="8229600" cy="1143000"/>
          </a:xfrm>
        </p:spPr>
        <p:txBody>
          <a:bodyPr/>
          <a:lstStyle/>
          <a:p>
            <a:r>
              <a:rPr lang="tr-TR" dirty="0" smtClean="0">
                <a:solidFill>
                  <a:srgbClr val="FF0000"/>
                </a:solidFill>
              </a:rPr>
              <a:t>FOUNDATION</a:t>
            </a:r>
            <a:endParaRPr lang="tr-TR" dirty="0">
              <a:solidFill>
                <a:srgbClr val="FF0000"/>
              </a:solidFill>
            </a:endParaRPr>
          </a:p>
        </p:txBody>
      </p:sp>
      <p:sp>
        <p:nvSpPr>
          <p:cNvPr id="3" name="İçerik Yer Tutucusu 2"/>
          <p:cNvSpPr>
            <a:spLocks noGrp="1"/>
          </p:cNvSpPr>
          <p:nvPr>
            <p:ph idx="1"/>
          </p:nvPr>
        </p:nvSpPr>
        <p:spPr>
          <a:xfrm>
            <a:off x="454572" y="1844825"/>
            <a:ext cx="8229600" cy="2088232"/>
          </a:xfrm>
        </p:spPr>
        <p:txBody>
          <a:bodyPr/>
          <a:lstStyle/>
          <a:p>
            <a:pPr>
              <a:lnSpc>
                <a:spcPct val="115000"/>
              </a:lnSpc>
              <a:spcAft>
                <a:spcPts val="750"/>
              </a:spcAft>
            </a:pPr>
            <a:r>
              <a:rPr lang="tr-TR" sz="1600" b="1" dirty="0">
                <a:ea typeface="Times New Roman" panose="02020603050405020304" pitchFamily="18" charset="0"/>
                <a:cs typeface="Times New Roman" panose="02020603050405020304" pitchFamily="18" charset="0"/>
              </a:rPr>
              <a:t>Mersin </a:t>
            </a:r>
            <a:r>
              <a:rPr lang="tr-TR" sz="1600" b="1" dirty="0" err="1">
                <a:ea typeface="Times New Roman" panose="02020603050405020304" pitchFamily="18" charset="0"/>
                <a:cs typeface="Times New Roman" panose="02020603050405020304" pitchFamily="18" charset="0"/>
              </a:rPr>
              <a:t>University</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Faculty</a:t>
            </a:r>
            <a:r>
              <a:rPr lang="tr-TR" sz="1600" b="1" dirty="0">
                <a:ea typeface="Times New Roman" panose="02020603050405020304" pitchFamily="18" charset="0"/>
                <a:cs typeface="Times New Roman" panose="02020603050405020304" pitchFamily="18" charset="0"/>
              </a:rPr>
              <a:t> of </a:t>
            </a:r>
            <a:r>
              <a:rPr lang="tr-TR" sz="1600" b="1" dirty="0" err="1">
                <a:ea typeface="Times New Roman" panose="02020603050405020304" pitchFamily="18" charset="0"/>
                <a:cs typeface="Times New Roman" panose="02020603050405020304" pitchFamily="18" charset="0"/>
              </a:rPr>
              <a:t>Medicine</a:t>
            </a:r>
            <a:r>
              <a:rPr lang="tr-TR" sz="1600" b="1" dirty="0">
                <a:ea typeface="Times New Roman" panose="02020603050405020304" pitchFamily="18" charset="0"/>
                <a:cs typeface="Times New Roman" panose="02020603050405020304" pitchFamily="18" charset="0"/>
              </a:rPr>
              <a:t> (MUFOM) </a:t>
            </a:r>
            <a:r>
              <a:rPr lang="tr-TR" sz="1600" b="1" dirty="0" err="1">
                <a:ea typeface="Times New Roman" panose="02020603050405020304" pitchFamily="18" charset="0"/>
                <a:cs typeface="Times New Roman" panose="02020603050405020304" pitchFamily="18" charset="0"/>
              </a:rPr>
              <a:t>was</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founded</a:t>
            </a:r>
            <a:r>
              <a:rPr lang="tr-TR" sz="1600" b="1" dirty="0">
                <a:ea typeface="Times New Roman" panose="02020603050405020304" pitchFamily="18" charset="0"/>
                <a:cs typeface="Times New Roman" panose="02020603050405020304" pitchFamily="18" charset="0"/>
              </a:rPr>
              <a:t> </a:t>
            </a:r>
            <a:r>
              <a:rPr lang="tr-TR" sz="1600" b="1" dirty="0" smtClean="0">
                <a:ea typeface="Times New Roman" panose="02020603050405020304" pitchFamily="18" charset="0"/>
                <a:cs typeface="Times New Roman" panose="02020603050405020304" pitchFamily="18" charset="0"/>
              </a:rPr>
              <a:t>on </a:t>
            </a:r>
            <a:r>
              <a:rPr lang="tr-TR" sz="1600" b="1" dirty="0">
                <a:ea typeface="Times New Roman" panose="02020603050405020304" pitchFamily="18" charset="0"/>
                <a:cs typeface="Times New Roman" panose="02020603050405020304" pitchFamily="18" charset="0"/>
              </a:rPr>
              <a:t>3rd of </a:t>
            </a:r>
            <a:r>
              <a:rPr lang="tr-TR" sz="1600" b="1" dirty="0" err="1">
                <a:ea typeface="Times New Roman" panose="02020603050405020304" pitchFamily="18" charset="0"/>
                <a:cs typeface="Times New Roman" panose="02020603050405020304" pitchFamily="18" charset="0"/>
              </a:rPr>
              <a:t>July</a:t>
            </a:r>
            <a:r>
              <a:rPr lang="tr-TR" sz="1600" b="1" dirty="0">
                <a:ea typeface="Times New Roman" panose="02020603050405020304" pitchFamily="18" charset="0"/>
                <a:cs typeface="Times New Roman" panose="02020603050405020304" pitchFamily="18" charset="0"/>
              </a:rPr>
              <a:t> </a:t>
            </a:r>
            <a:r>
              <a:rPr lang="tr-TR" sz="1600" b="1" dirty="0" smtClean="0">
                <a:ea typeface="Times New Roman" panose="02020603050405020304" pitchFamily="18" charset="0"/>
                <a:cs typeface="Times New Roman" panose="02020603050405020304" pitchFamily="18" charset="0"/>
              </a:rPr>
              <a:t>1992. </a:t>
            </a:r>
          </a:p>
          <a:p>
            <a:pPr>
              <a:lnSpc>
                <a:spcPct val="115000"/>
              </a:lnSpc>
              <a:spcAft>
                <a:spcPts val="750"/>
              </a:spcAft>
            </a:pPr>
            <a:r>
              <a:rPr lang="tr-TR" sz="1600" b="1" dirty="0" err="1" smtClean="0">
                <a:ea typeface="Times New Roman" panose="02020603050405020304" pitchFamily="18" charset="0"/>
                <a:cs typeface="Times New Roman" panose="02020603050405020304" pitchFamily="18" charset="0"/>
              </a:rPr>
              <a:t>After</a:t>
            </a:r>
            <a:r>
              <a:rPr lang="tr-TR" sz="1600" b="1" dirty="0" smtClean="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assignment</a:t>
            </a:r>
            <a:r>
              <a:rPr lang="tr-TR" sz="1600" b="1" dirty="0">
                <a:ea typeface="Times New Roman" panose="02020603050405020304" pitchFamily="18" charset="0"/>
                <a:cs typeface="Times New Roman" panose="02020603050405020304" pitchFamily="18" charset="0"/>
              </a:rPr>
              <a:t> of </a:t>
            </a:r>
            <a:r>
              <a:rPr lang="tr-TR" sz="1600" b="1" dirty="0" err="1">
                <a:ea typeface="Times New Roman" panose="02020603050405020304" pitchFamily="18" charset="0"/>
                <a:cs typeface="Times New Roman" panose="02020603050405020304" pitchFamily="18" charset="0"/>
              </a:rPr>
              <a:t>the</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founder</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dean</a:t>
            </a:r>
            <a:r>
              <a:rPr lang="tr-TR" sz="1600" b="1" dirty="0">
                <a:ea typeface="Times New Roman" panose="02020603050405020304" pitchFamily="18" charset="0"/>
                <a:cs typeface="Times New Roman" panose="02020603050405020304" pitchFamily="18" charset="0"/>
              </a:rPr>
              <a:t> on 17th of April 1998, </a:t>
            </a:r>
            <a:r>
              <a:rPr lang="tr-TR" sz="1600" b="1" dirty="0" err="1">
                <a:ea typeface="Times New Roman" panose="02020603050405020304" pitchFamily="18" charset="0"/>
                <a:cs typeface="Times New Roman" panose="02020603050405020304" pitchFamily="18" charset="0"/>
              </a:rPr>
              <a:t>Faculty</a:t>
            </a:r>
            <a:r>
              <a:rPr lang="tr-TR" sz="1600" b="1" dirty="0">
                <a:ea typeface="Times New Roman" panose="02020603050405020304" pitchFamily="18" charset="0"/>
                <a:cs typeface="Times New Roman" panose="02020603050405020304" pitchFamily="18" charset="0"/>
              </a:rPr>
              <a:t> of </a:t>
            </a:r>
            <a:r>
              <a:rPr lang="tr-TR" sz="1600" b="1" dirty="0" err="1">
                <a:ea typeface="Times New Roman" panose="02020603050405020304" pitchFamily="18" charset="0"/>
                <a:cs typeface="Times New Roman" panose="02020603050405020304" pitchFamily="18" charset="0"/>
              </a:rPr>
              <a:t>Medicine</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began</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to</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act</a:t>
            </a:r>
            <a:r>
              <a:rPr lang="tr-TR" sz="1600" b="1" dirty="0">
                <a:ea typeface="Times New Roman" panose="02020603050405020304" pitchFamily="18" charset="0"/>
                <a:cs typeface="Times New Roman" panose="02020603050405020304" pitchFamily="18" charset="0"/>
              </a:rPr>
              <a:t> at Mersin Metropol </a:t>
            </a:r>
            <a:r>
              <a:rPr lang="tr-TR" sz="1600" b="1" dirty="0" err="1">
                <a:ea typeface="Times New Roman" panose="02020603050405020304" pitchFamily="18" charset="0"/>
                <a:cs typeface="Times New Roman" panose="02020603050405020304" pitchFamily="18" charset="0"/>
              </a:rPr>
              <a:t>Tower</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and</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started</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education</a:t>
            </a:r>
            <a:r>
              <a:rPr lang="tr-TR" sz="1600" b="1" dirty="0">
                <a:ea typeface="Times New Roman" panose="02020603050405020304" pitchFamily="18" charset="0"/>
                <a:cs typeface="Times New Roman" panose="02020603050405020304" pitchFamily="18" charset="0"/>
              </a:rPr>
              <a:t> in </a:t>
            </a:r>
            <a:r>
              <a:rPr lang="tr-TR" sz="1600" b="1" dirty="0" err="1">
                <a:ea typeface="Times New Roman" panose="02020603050405020304" pitchFamily="18" charset="0"/>
                <a:cs typeface="Times New Roman" panose="02020603050405020304" pitchFamily="18" charset="0"/>
              </a:rPr>
              <a:t>the</a:t>
            </a:r>
            <a:r>
              <a:rPr lang="tr-TR" sz="1600" b="1" dirty="0">
                <a:ea typeface="Times New Roman" panose="02020603050405020304" pitchFamily="18" charset="0"/>
                <a:cs typeface="Times New Roman" panose="02020603050405020304" pitchFamily="18" charset="0"/>
              </a:rPr>
              <a:t> 1998-1999 </a:t>
            </a:r>
            <a:r>
              <a:rPr lang="tr-TR" sz="1600" b="1" dirty="0" err="1">
                <a:ea typeface="Times New Roman" panose="02020603050405020304" pitchFamily="18" charset="0"/>
                <a:cs typeface="Times New Roman" panose="02020603050405020304" pitchFamily="18" charset="0"/>
              </a:rPr>
              <a:t>academic</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year</a:t>
            </a:r>
            <a:r>
              <a:rPr lang="tr-TR" sz="1600" b="1" dirty="0" smtClean="0">
                <a:ea typeface="Times New Roman" panose="02020603050405020304" pitchFamily="18" charset="0"/>
                <a:cs typeface="Times New Roman" panose="02020603050405020304" pitchFamily="18" charset="0"/>
              </a:rPr>
              <a:t>.</a:t>
            </a:r>
          </a:p>
          <a:p>
            <a:pPr>
              <a:lnSpc>
                <a:spcPct val="115000"/>
              </a:lnSpc>
              <a:spcAft>
                <a:spcPts val="750"/>
              </a:spcAft>
            </a:pPr>
            <a:r>
              <a:rPr lang="tr-TR" sz="1600" b="1" dirty="0" err="1" smtClean="0">
                <a:ea typeface="Times New Roman" panose="02020603050405020304" pitchFamily="18" charset="0"/>
                <a:cs typeface="Times New Roman" panose="02020603050405020304" pitchFamily="18" charset="0"/>
              </a:rPr>
              <a:t>Duration</a:t>
            </a:r>
            <a:r>
              <a:rPr lang="tr-TR" sz="1600" b="1" dirty="0" smtClean="0">
                <a:ea typeface="Times New Roman" panose="02020603050405020304" pitchFamily="18" charset="0"/>
                <a:cs typeface="Times New Roman" panose="02020603050405020304" pitchFamily="18" charset="0"/>
              </a:rPr>
              <a:t> </a:t>
            </a:r>
            <a:r>
              <a:rPr lang="tr-TR" sz="1600" b="1" dirty="0">
                <a:ea typeface="Times New Roman" panose="02020603050405020304" pitchFamily="18" charset="0"/>
                <a:cs typeface="Times New Roman" panose="02020603050405020304" pitchFamily="18" charset="0"/>
              </a:rPr>
              <a:t>of </a:t>
            </a:r>
            <a:r>
              <a:rPr lang="tr-TR" sz="1600" b="1" dirty="0" err="1">
                <a:ea typeface="Times New Roman" panose="02020603050405020304" pitchFamily="18" charset="0"/>
                <a:cs typeface="Times New Roman" panose="02020603050405020304" pitchFamily="18" charset="0"/>
              </a:rPr>
              <a:t>medical</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education</a:t>
            </a:r>
            <a:r>
              <a:rPr lang="tr-TR" sz="1600" b="1" dirty="0">
                <a:ea typeface="Times New Roman" panose="02020603050405020304" pitchFamily="18" charset="0"/>
                <a:cs typeface="Times New Roman" panose="02020603050405020304" pitchFamily="18" charset="0"/>
              </a:rPr>
              <a:t> is </a:t>
            </a:r>
            <a:r>
              <a:rPr lang="tr-TR" sz="1600" b="1" dirty="0" err="1">
                <a:ea typeface="Times New Roman" panose="02020603050405020304" pitchFamily="18" charset="0"/>
                <a:cs typeface="Times New Roman" panose="02020603050405020304" pitchFamily="18" charset="0"/>
              </a:rPr>
              <a:t>totally</a:t>
            </a:r>
            <a:r>
              <a:rPr lang="tr-TR" sz="1600" b="1" dirty="0">
                <a:ea typeface="Times New Roman" panose="02020603050405020304" pitchFamily="18" charset="0"/>
                <a:cs typeface="Times New Roman" panose="02020603050405020304" pitchFamily="18" charset="0"/>
              </a:rPr>
              <a:t> 6 </a:t>
            </a:r>
            <a:r>
              <a:rPr lang="tr-TR" sz="1600" b="1" dirty="0" err="1">
                <a:ea typeface="Times New Roman" panose="02020603050405020304" pitchFamily="18" charset="0"/>
                <a:cs typeface="Times New Roman" panose="02020603050405020304" pitchFamily="18" charset="0"/>
              </a:rPr>
              <a:t>years</a:t>
            </a:r>
            <a:r>
              <a:rPr lang="tr-TR" sz="1600" b="1" dirty="0">
                <a:ea typeface="Times New Roman" panose="02020603050405020304" pitchFamily="18" charset="0"/>
                <a:cs typeface="Times New Roman" panose="02020603050405020304" pitchFamily="18" charset="0"/>
              </a:rPr>
              <a:t> in </a:t>
            </a:r>
            <a:r>
              <a:rPr lang="tr-TR" sz="1600" b="1" dirty="0" err="1">
                <a:ea typeface="Times New Roman" panose="02020603050405020304" pitchFamily="18" charset="0"/>
                <a:cs typeface="Times New Roman" panose="02020603050405020304" pitchFamily="18" charset="0"/>
              </a:rPr>
              <a:t>our</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faculty</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and</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graduates</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earn</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the</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degree</a:t>
            </a:r>
            <a:r>
              <a:rPr lang="tr-TR" sz="1600" b="1" dirty="0">
                <a:ea typeface="Times New Roman" panose="02020603050405020304" pitchFamily="18" charset="0"/>
                <a:cs typeface="Times New Roman" panose="02020603050405020304" pitchFamily="18" charset="0"/>
              </a:rPr>
              <a:t> of </a:t>
            </a:r>
            <a:r>
              <a:rPr lang="tr-TR" sz="1600" b="1" dirty="0" err="1">
                <a:ea typeface="Times New Roman" panose="02020603050405020304" pitchFamily="18" charset="0"/>
                <a:cs typeface="Times New Roman" panose="02020603050405020304" pitchFamily="18" charset="0"/>
              </a:rPr>
              <a:t>Medical</a:t>
            </a:r>
            <a:r>
              <a:rPr lang="tr-TR" sz="1600" b="1" dirty="0">
                <a:ea typeface="Times New Roman" panose="02020603050405020304" pitchFamily="18" charset="0"/>
                <a:cs typeface="Times New Roman" panose="02020603050405020304" pitchFamily="18" charset="0"/>
              </a:rPr>
              <a:t> </a:t>
            </a:r>
            <a:r>
              <a:rPr lang="tr-TR" sz="1600" b="1" dirty="0" err="1">
                <a:ea typeface="Times New Roman" panose="02020603050405020304" pitchFamily="18" charset="0"/>
                <a:cs typeface="Times New Roman" panose="02020603050405020304" pitchFamily="18" charset="0"/>
              </a:rPr>
              <a:t>Doctor</a:t>
            </a:r>
            <a:r>
              <a:rPr lang="tr-TR" sz="1600" b="1" dirty="0">
                <a:ea typeface="Times New Roman" panose="02020603050405020304" pitchFamily="18" charset="0"/>
                <a:cs typeface="Times New Roman" panose="02020603050405020304" pitchFamily="18" charset="0"/>
              </a:rPr>
              <a:t>.</a:t>
            </a:r>
            <a:endParaRPr lang="tr-TR" sz="2000" dirty="0">
              <a:ea typeface="Calibri" panose="020F0502020204030204" pitchFamily="34" charset="0"/>
              <a:cs typeface="Times New Roman" panose="02020603050405020304" pitchFamily="18" charset="0"/>
            </a:endParaRPr>
          </a:p>
          <a:p>
            <a:endParaRPr lang="tr-TR" sz="1600" dirty="0"/>
          </a:p>
        </p:txBody>
      </p:sp>
      <p:pic>
        <p:nvPicPr>
          <p:cNvPr id="4" name="Picture 2" descr="Mersin Üniversitesi - Akademik - Tıp Fakültesi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946700"/>
            <a:ext cx="3436640" cy="228885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Mersin Üniversitesi - Duyurular - Mersin Üniversitesi Tıp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372" y="3913694"/>
            <a:ext cx="3935180" cy="2328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345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620688"/>
            <a:ext cx="8229600" cy="2188840"/>
          </a:xfrm>
        </p:spPr>
        <p:txBody>
          <a:bodyPr/>
          <a:lstStyle/>
          <a:p>
            <a:pPr>
              <a:lnSpc>
                <a:spcPct val="115000"/>
              </a:lnSpc>
              <a:spcAft>
                <a:spcPts val="750"/>
              </a:spcAft>
            </a:pP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Since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its</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foundation</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MUFOM has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throven</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in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every</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sense in a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short</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period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of time,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such</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as in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the</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development</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of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infrastructure</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rapid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increase</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in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qualified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academic</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staff</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education</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and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research</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and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hospital</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services</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and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become</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an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outstanding</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medical</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faculty</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in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Turkey</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800"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Aft>
                <a:spcPts val="750"/>
              </a:spcAft>
            </a:pP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present</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MUFOM has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attained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new</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buildings</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and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has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provided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all</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technical</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and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laboratory</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resources</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800" b="1" dirty="0" smtClean="0">
              <a:latin typeface="Times New Roman" panose="02020603050405020304" pitchFamily="18" charset="0"/>
              <a:ea typeface="Times New Roman" panose="02020603050405020304" pitchFamily="18" charset="0"/>
              <a:cs typeface="Times New Roman" panose="02020603050405020304" pitchFamily="18" charset="0"/>
            </a:endParaRPr>
          </a:p>
          <a:p>
            <a:endParaRPr lang="tr-TR" sz="1200" dirty="0"/>
          </a:p>
        </p:txBody>
      </p:sp>
      <p:pic>
        <p:nvPicPr>
          <p:cNvPr id="4" name="Picture 6" descr="Mersin Üniversitesi Tıp Fakültesi Çalışanlarına Ücret Mağduriyeti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3992" y="2996952"/>
            <a:ext cx="6192688" cy="3488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254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2448272"/>
          </a:xfrm>
        </p:spPr>
        <p:txBody>
          <a:bodyPr/>
          <a:lstStyle/>
          <a:p>
            <a:pPr>
              <a:lnSpc>
                <a:spcPct val="115000"/>
              </a:lnSpc>
              <a:spcAft>
                <a:spcPts val="750"/>
              </a:spcAft>
            </a:pP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MUFOM has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three</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main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divisions</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as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basic</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medical</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and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surgical</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sciences</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which</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all</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three</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are</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composed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of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totally</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42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departments</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and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34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disciplines</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p>
          <a:p>
            <a:pPr>
              <a:lnSpc>
                <a:spcPct val="115000"/>
              </a:lnSpc>
              <a:spcAft>
                <a:spcPts val="750"/>
              </a:spcAft>
            </a:pP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Currently</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MUFOM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with</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its</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243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academic</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staff</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which</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is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mostly</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consisted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of </a:t>
            </a:r>
            <a:r>
              <a:rPr lang="tr-TR" sz="1800" b="1" dirty="0" err="1" smtClean="0">
                <a:latin typeface="Times New Roman" panose="02020603050405020304" pitchFamily="18" charset="0"/>
                <a:ea typeface="Times New Roman" panose="02020603050405020304" pitchFamily="18" charset="0"/>
                <a:cs typeface="Times New Roman" panose="02020603050405020304" pitchFamily="18" charset="0"/>
              </a:rPr>
              <a:t>professors</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153 </a:t>
            </a:r>
            <a:r>
              <a:rPr lang="tr-TR" sz="1800" b="1" dirty="0" err="1" smtClean="0">
                <a:latin typeface="Times New Roman" panose="02020603050405020304" pitchFamily="18" charset="0"/>
                <a:ea typeface="Times New Roman" panose="02020603050405020304" pitchFamily="18" charset="0"/>
                <a:cs typeface="Times New Roman" panose="02020603050405020304" pitchFamily="18" charset="0"/>
              </a:rPr>
              <a:t>professor</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34 </a:t>
            </a:r>
            <a:r>
              <a:rPr lang="tr-TR" sz="1800" b="1" dirty="0" err="1" smtClean="0">
                <a:latin typeface="Times New Roman" panose="02020603050405020304" pitchFamily="18" charset="0"/>
                <a:ea typeface="Times New Roman" panose="02020603050405020304" pitchFamily="18" charset="0"/>
                <a:cs typeface="Times New Roman" panose="02020603050405020304" pitchFamily="18" charset="0"/>
              </a:rPr>
              <a:t>associate</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smtClean="0">
                <a:latin typeface="Times New Roman" panose="02020603050405020304" pitchFamily="18" charset="0"/>
                <a:ea typeface="Times New Roman" panose="02020603050405020304" pitchFamily="18" charset="0"/>
                <a:cs typeface="Times New Roman" panose="02020603050405020304" pitchFamily="18" charset="0"/>
              </a:rPr>
              <a:t>professor</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50</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smtClean="0">
                <a:latin typeface="Times New Roman" panose="02020603050405020304" pitchFamily="18" charset="0"/>
                <a:ea typeface="Times New Roman" panose="02020603050405020304" pitchFamily="18" charset="0"/>
                <a:cs typeface="Times New Roman" panose="02020603050405020304" pitchFamily="18" charset="0"/>
              </a:rPr>
              <a:t>assistant</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smtClean="0">
                <a:latin typeface="Times New Roman" panose="02020603050405020304" pitchFamily="18" charset="0"/>
                <a:ea typeface="Times New Roman" panose="02020603050405020304" pitchFamily="18" charset="0"/>
                <a:cs typeface="Times New Roman" panose="02020603050405020304" pitchFamily="18" charset="0"/>
              </a:rPr>
              <a:t>professor</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smtClean="0">
                <a:latin typeface="Times New Roman" panose="02020603050405020304" pitchFamily="18" charset="0"/>
                <a:ea typeface="Times New Roman" panose="02020603050405020304" pitchFamily="18" charset="0"/>
                <a:cs typeface="Times New Roman" panose="02020603050405020304" pitchFamily="18" charset="0"/>
              </a:rPr>
              <a:t>and</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 9 </a:t>
            </a:r>
            <a:r>
              <a:rPr lang="tr-TR" sz="1800" b="1" dirty="0" err="1" smtClean="0">
                <a:latin typeface="Times New Roman" panose="02020603050405020304" pitchFamily="18" charset="0"/>
                <a:ea typeface="Times New Roman" panose="02020603050405020304" pitchFamily="18" charset="0"/>
                <a:cs typeface="Times New Roman" panose="02020603050405020304" pitchFamily="18" charset="0"/>
              </a:rPr>
              <a:t>instructor</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 428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assistants</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and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smtClean="0">
                <a:latin typeface="Times New Roman" panose="02020603050405020304" pitchFamily="18" charset="0"/>
                <a:ea typeface="Times New Roman" panose="02020603050405020304" pitchFamily="18" charset="0"/>
                <a:cs typeface="Times New Roman" panose="02020603050405020304" pitchFamily="18" charset="0"/>
              </a:rPr>
              <a:t>more</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smtClean="0">
                <a:latin typeface="Times New Roman" panose="02020603050405020304" pitchFamily="18" charset="0"/>
                <a:ea typeface="Times New Roman" panose="02020603050405020304" pitchFamily="18" charset="0"/>
                <a:cs typeface="Times New Roman" panose="02020603050405020304" pitchFamily="18" charset="0"/>
              </a:rPr>
              <a:t>than</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 50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administrative</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staff</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is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giving</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education</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smtClean="0">
                <a:latin typeface="Times New Roman" panose="02020603050405020304" pitchFamily="18" charset="0"/>
                <a:ea typeface="Times New Roman" panose="02020603050405020304" pitchFamily="18" charset="0"/>
                <a:cs typeface="Times New Roman" panose="02020603050405020304" pitchFamily="18" charset="0"/>
              </a:rPr>
              <a:t>over</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1600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medical</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smtClean="0">
                <a:latin typeface="Times New Roman" panose="02020603050405020304" pitchFamily="18" charset="0"/>
                <a:ea typeface="Times New Roman" panose="02020603050405020304" pitchFamily="18" charset="0"/>
                <a:cs typeface="Times New Roman" panose="02020603050405020304" pitchFamily="18" charset="0"/>
              </a:rPr>
              <a:t>students</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and</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a:latin typeface="Times New Roman" panose="02020603050405020304" pitchFamily="18" charset="0"/>
                <a:ea typeface="Times New Roman" panose="02020603050405020304" pitchFamily="18" charset="0"/>
                <a:cs typeface="Times New Roman" panose="02020603050405020304" pitchFamily="18" charset="0"/>
              </a:rPr>
              <a:t>hospital</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smtClean="0">
                <a:latin typeface="Times New Roman" panose="02020603050405020304" pitchFamily="18" charset="0"/>
                <a:ea typeface="Times New Roman" panose="02020603050405020304" pitchFamily="18" charset="0"/>
                <a:cs typeface="Times New Roman" panose="02020603050405020304" pitchFamily="18" charset="0"/>
              </a:rPr>
              <a:t>and</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smtClean="0">
                <a:latin typeface="Times New Roman" panose="02020603050405020304" pitchFamily="18" charset="0"/>
                <a:ea typeface="Times New Roman" panose="02020603050405020304" pitchFamily="18" charset="0"/>
                <a:cs typeface="Times New Roman" panose="02020603050405020304" pitchFamily="18" charset="0"/>
              </a:rPr>
              <a:t>administrative</a:t>
            </a:r>
            <a:r>
              <a:rPr lang="tr-TR" sz="18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tr-TR" sz="1800" b="1" dirty="0" err="1" smtClean="0">
                <a:latin typeface="Times New Roman" panose="02020603050405020304" pitchFamily="18" charset="0"/>
                <a:ea typeface="Times New Roman" panose="02020603050405020304" pitchFamily="18" charset="0"/>
                <a:cs typeface="Times New Roman" panose="02020603050405020304" pitchFamily="18" charset="0"/>
              </a:rPr>
              <a:t>services</a:t>
            </a:r>
            <a:r>
              <a:rPr lang="tr-TR" sz="1800" b="1" dirty="0">
                <a:latin typeface="Times New Roman" panose="02020603050405020304" pitchFamily="18" charset="0"/>
                <a:ea typeface="Times New Roman" panose="02020603050405020304" pitchFamily="18" charset="0"/>
                <a:cs typeface="Times New Roman" panose="02020603050405020304" pitchFamily="18" charset="0"/>
              </a:rPr>
              <a:t>. </a:t>
            </a:r>
          </a:p>
          <a:p>
            <a:pPr marL="0" indent="0">
              <a:buNone/>
            </a:pPr>
            <a:endParaRPr lang="tr-TR" sz="18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8197" y="3284984"/>
            <a:ext cx="5387606" cy="3094233"/>
          </a:xfrm>
          <a:prstGeom prst="rect">
            <a:avLst/>
          </a:prstGeom>
        </p:spPr>
      </p:pic>
    </p:spTree>
    <p:extLst>
      <p:ext uri="{BB962C8B-B14F-4D97-AF65-F5344CB8AC3E}">
        <p14:creationId xmlns:p14="http://schemas.microsoft.com/office/powerpoint/2010/main" val="1253247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980728"/>
            <a:ext cx="8229600" cy="1108720"/>
          </a:xfrm>
        </p:spPr>
        <p:txBody>
          <a:bodyPr/>
          <a:lstStyle/>
          <a:p>
            <a:pPr marL="0" lvl="0" indent="0">
              <a:lnSpc>
                <a:spcPct val="115000"/>
              </a:lnSpc>
              <a:spcAft>
                <a:spcPts val="750"/>
              </a:spcAft>
              <a:buNone/>
            </a:pPr>
            <a:r>
              <a:rPr lang="tr-TR" sz="2000" b="1" dirty="0" err="1" smtClean="0">
                <a:latin typeface="Times New Roman" panose="02020603050405020304" pitchFamily="18" charset="0"/>
                <a:ea typeface="Times New Roman" panose="02020603050405020304" pitchFamily="18" charset="0"/>
                <a:cs typeface="Times New Roman" panose="02020603050405020304" pitchFamily="18" charset="0"/>
              </a:rPr>
              <a:t>The</a:t>
            </a:r>
            <a:r>
              <a:rPr lang="tr-TR" sz="20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hospital</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is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serving</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in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its</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new</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spacious</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and</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modern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building</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with</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even</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every</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diagnosis</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and</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treatment</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opportunities</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MUFOM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and</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the</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hospital</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has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the</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Quality</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Management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System</a:t>
            </a: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2000" b="1" dirty="0" err="1">
                <a:latin typeface="Times New Roman" panose="02020603050405020304" pitchFamily="18" charset="0"/>
                <a:ea typeface="Times New Roman" panose="02020603050405020304" pitchFamily="18" charset="0"/>
                <a:cs typeface="Times New Roman" panose="02020603050405020304" pitchFamily="18" charset="0"/>
              </a:rPr>
              <a:t>Certificate</a:t>
            </a:r>
            <a:r>
              <a:rPr lang="tr-TR" sz="2000" b="1"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tr-TR" sz="2000" dirty="0"/>
          </a:p>
        </p:txBody>
      </p:sp>
      <p:pic>
        <p:nvPicPr>
          <p:cNvPr id="5" name="Picture 6" descr="Mersin Üniversitesi Tıp Fakültesi Çalışanlarına Ücret Mağduriyeti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564904"/>
            <a:ext cx="6192688" cy="3488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2563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rgbClr val="FF0000"/>
                </a:solidFill>
              </a:rPr>
              <a:t>MUFOM HOSPITAL</a:t>
            </a:r>
            <a:endParaRPr lang="tr-TR" dirty="0">
              <a:solidFill>
                <a:srgbClr val="FF0000"/>
              </a:solidFill>
            </a:endParaRPr>
          </a:p>
        </p:txBody>
      </p:sp>
      <p:sp>
        <p:nvSpPr>
          <p:cNvPr id="3" name="İçerik Yer Tutucusu 2"/>
          <p:cNvSpPr>
            <a:spLocks noGrp="1"/>
          </p:cNvSpPr>
          <p:nvPr>
            <p:ph idx="1"/>
          </p:nvPr>
        </p:nvSpPr>
        <p:spPr>
          <a:xfrm>
            <a:off x="827584" y="1628799"/>
            <a:ext cx="7139136" cy="2160241"/>
          </a:xfrm>
        </p:spPr>
        <p:txBody>
          <a:bodyPr/>
          <a:lstStyle/>
          <a:p>
            <a:r>
              <a:rPr lang="tr-TR" sz="1400" dirty="0"/>
              <a:t>Mersin </a:t>
            </a:r>
            <a:r>
              <a:rPr lang="tr-TR" sz="1400" dirty="0" err="1" smtClean="0"/>
              <a:t>University</a:t>
            </a:r>
            <a:r>
              <a:rPr lang="tr-TR" sz="1400" dirty="0" smtClean="0"/>
              <a:t> </a:t>
            </a:r>
            <a:r>
              <a:rPr lang="tr-TR" sz="1400" dirty="0" err="1" smtClean="0"/>
              <a:t>Hospital</a:t>
            </a:r>
            <a:r>
              <a:rPr lang="tr-TR" sz="1400" dirty="0" smtClean="0"/>
              <a:t> has 722 </a:t>
            </a:r>
            <a:r>
              <a:rPr lang="tr-TR" sz="1400" dirty="0" err="1" smtClean="0"/>
              <a:t>patient</a:t>
            </a:r>
            <a:r>
              <a:rPr lang="tr-TR" sz="1400" dirty="0" smtClean="0"/>
              <a:t> </a:t>
            </a:r>
            <a:r>
              <a:rPr lang="tr-TR" sz="1400" dirty="0" err="1" smtClean="0"/>
              <a:t>beds</a:t>
            </a:r>
            <a:r>
              <a:rPr lang="tr-TR" sz="1400" dirty="0" smtClean="0"/>
              <a:t> on a 100.000 m2.</a:t>
            </a:r>
            <a:r>
              <a:rPr lang="tr-TR" sz="1400" dirty="0"/>
              <a:t> </a:t>
            </a:r>
            <a:r>
              <a:rPr lang="tr-TR" sz="1400" dirty="0" err="1" smtClean="0"/>
              <a:t>It</a:t>
            </a:r>
            <a:r>
              <a:rPr lang="tr-TR" sz="1400" dirty="0" smtClean="0"/>
              <a:t> </a:t>
            </a:r>
            <a:r>
              <a:rPr lang="tr-TR" sz="1400" dirty="0" err="1" smtClean="0"/>
              <a:t>was</a:t>
            </a:r>
            <a:r>
              <a:rPr lang="tr-TR" sz="1400" dirty="0" smtClean="0"/>
              <a:t> </a:t>
            </a:r>
            <a:r>
              <a:rPr lang="tr-TR" sz="1400" dirty="0" err="1" smtClean="0"/>
              <a:t>completed</a:t>
            </a:r>
            <a:r>
              <a:rPr lang="tr-TR" sz="1400" dirty="0" smtClean="0"/>
              <a:t> on May 2014.</a:t>
            </a:r>
          </a:p>
          <a:p>
            <a:r>
              <a:rPr lang="tr-TR" sz="1400" dirty="0" smtClean="0"/>
              <a:t>Has </a:t>
            </a:r>
            <a:r>
              <a:rPr lang="tr-TR" sz="1400" dirty="0" err="1" smtClean="0"/>
              <a:t>got</a:t>
            </a:r>
            <a:r>
              <a:rPr lang="tr-TR" sz="1400" dirty="0" smtClean="0"/>
              <a:t> 120 </a:t>
            </a:r>
            <a:r>
              <a:rPr lang="tr-TR" sz="1400" dirty="0" err="1" smtClean="0"/>
              <a:t>polyclinics</a:t>
            </a:r>
            <a:r>
              <a:rPr lang="tr-TR" sz="1400" dirty="0" smtClean="0"/>
              <a:t> </a:t>
            </a:r>
            <a:r>
              <a:rPr lang="tr-TR" sz="1400" dirty="0" err="1" smtClean="0"/>
              <a:t>for</a:t>
            </a:r>
            <a:r>
              <a:rPr lang="tr-TR" sz="1400" dirty="0" smtClean="0"/>
              <a:t> </a:t>
            </a:r>
            <a:r>
              <a:rPr lang="tr-TR" sz="1400" dirty="0" err="1" smtClean="0"/>
              <a:t>outpatients</a:t>
            </a:r>
            <a:r>
              <a:rPr lang="tr-TR" sz="1400" dirty="0" smtClean="0"/>
              <a:t>, 2 </a:t>
            </a:r>
            <a:r>
              <a:rPr lang="tr-TR" sz="1400" dirty="0" err="1" smtClean="0"/>
              <a:t>delivery</a:t>
            </a:r>
            <a:r>
              <a:rPr lang="tr-TR" sz="1400" dirty="0" smtClean="0"/>
              <a:t> </a:t>
            </a:r>
            <a:r>
              <a:rPr lang="tr-TR" sz="1400" dirty="0" err="1" smtClean="0"/>
              <a:t>rooms</a:t>
            </a:r>
            <a:r>
              <a:rPr lang="tr-TR" sz="1400" dirty="0" smtClean="0"/>
              <a:t>, 18 </a:t>
            </a:r>
            <a:r>
              <a:rPr lang="tr-TR" sz="1400" dirty="0" err="1" smtClean="0"/>
              <a:t>operating</a:t>
            </a:r>
            <a:r>
              <a:rPr lang="tr-TR" sz="1400" dirty="0" smtClean="0"/>
              <a:t> </a:t>
            </a:r>
            <a:r>
              <a:rPr lang="tr-TR" sz="1400" dirty="0" err="1" smtClean="0"/>
              <a:t>rooms</a:t>
            </a:r>
            <a:r>
              <a:rPr lang="tr-TR" sz="1400" dirty="0" smtClean="0"/>
              <a:t> (</a:t>
            </a:r>
            <a:r>
              <a:rPr lang="tr-TR" sz="1400" dirty="0" err="1" smtClean="0"/>
              <a:t>one</a:t>
            </a:r>
            <a:r>
              <a:rPr lang="tr-TR" sz="1400" dirty="0" smtClean="0"/>
              <a:t> </a:t>
            </a:r>
            <a:r>
              <a:rPr lang="tr-TR" sz="1400" dirty="0" err="1" smtClean="0"/>
              <a:t>for</a:t>
            </a:r>
            <a:r>
              <a:rPr lang="tr-TR" sz="1400" dirty="0" smtClean="0"/>
              <a:t> </a:t>
            </a:r>
            <a:r>
              <a:rPr lang="tr-TR" sz="1400" dirty="0" err="1" smtClean="0"/>
              <a:t>obstetrics</a:t>
            </a:r>
            <a:r>
              <a:rPr lang="tr-TR" sz="1400" dirty="0" smtClean="0"/>
              <a:t>), </a:t>
            </a:r>
            <a:r>
              <a:rPr lang="tr-TR" sz="1400" dirty="0" err="1" smtClean="0"/>
              <a:t>adult</a:t>
            </a:r>
            <a:r>
              <a:rPr lang="tr-TR" sz="1400" dirty="0" smtClean="0"/>
              <a:t> </a:t>
            </a:r>
            <a:r>
              <a:rPr lang="tr-TR" sz="1400" dirty="0" err="1" smtClean="0"/>
              <a:t>and</a:t>
            </a:r>
            <a:r>
              <a:rPr lang="tr-TR" sz="1400" dirty="0" smtClean="0"/>
              <a:t> </a:t>
            </a:r>
            <a:r>
              <a:rPr lang="tr-TR" sz="1400" dirty="0" err="1" smtClean="0"/>
              <a:t>pediatrics</a:t>
            </a:r>
            <a:r>
              <a:rPr lang="tr-TR" sz="1400" dirty="0" smtClean="0"/>
              <a:t> </a:t>
            </a:r>
            <a:r>
              <a:rPr lang="tr-TR" sz="1400" dirty="0" err="1" smtClean="0"/>
              <a:t>emergencies</a:t>
            </a:r>
            <a:r>
              <a:rPr lang="tr-TR" sz="1400" dirty="0" smtClean="0"/>
              <a:t> </a:t>
            </a:r>
            <a:r>
              <a:rPr lang="tr-TR" sz="1400" dirty="0" err="1" smtClean="0"/>
              <a:t>with</a:t>
            </a:r>
            <a:r>
              <a:rPr lang="tr-TR" sz="1400" dirty="0" smtClean="0"/>
              <a:t> 131 </a:t>
            </a:r>
            <a:r>
              <a:rPr lang="tr-TR" sz="1400" dirty="0" err="1" smtClean="0"/>
              <a:t>daily</a:t>
            </a:r>
            <a:r>
              <a:rPr lang="tr-TR" sz="1400" dirty="0" smtClean="0"/>
              <a:t> </a:t>
            </a:r>
            <a:r>
              <a:rPr lang="tr-TR" sz="1400" dirty="0" err="1" smtClean="0"/>
              <a:t>beds</a:t>
            </a:r>
            <a:r>
              <a:rPr lang="tr-TR" sz="1400" dirty="0"/>
              <a:t> </a:t>
            </a:r>
            <a:r>
              <a:rPr lang="tr-TR" sz="1400" dirty="0" err="1" smtClean="0"/>
              <a:t>and</a:t>
            </a:r>
            <a:r>
              <a:rPr lang="tr-TR" sz="1400" dirty="0" smtClean="0"/>
              <a:t> </a:t>
            </a:r>
            <a:r>
              <a:rPr lang="tr-TR" sz="1400" dirty="0" err="1" smtClean="0"/>
              <a:t>intensive</a:t>
            </a:r>
            <a:r>
              <a:rPr lang="tr-TR" sz="1400" dirty="0" smtClean="0"/>
              <a:t> </a:t>
            </a:r>
            <a:r>
              <a:rPr lang="tr-TR" sz="1400" dirty="0" err="1" smtClean="0"/>
              <a:t>care</a:t>
            </a:r>
            <a:r>
              <a:rPr lang="tr-TR" sz="1400" dirty="0" smtClean="0"/>
              <a:t> </a:t>
            </a:r>
            <a:r>
              <a:rPr lang="tr-TR" sz="1400" dirty="0" err="1" smtClean="0"/>
              <a:t>unit</a:t>
            </a:r>
            <a:r>
              <a:rPr lang="tr-TR" sz="1400" dirty="0" smtClean="0"/>
              <a:t> </a:t>
            </a:r>
            <a:r>
              <a:rPr lang="tr-TR" sz="1400" dirty="0" err="1" smtClean="0"/>
              <a:t>with</a:t>
            </a:r>
            <a:r>
              <a:rPr lang="tr-TR" sz="1400" dirty="0" smtClean="0"/>
              <a:t> 127 </a:t>
            </a:r>
            <a:r>
              <a:rPr lang="tr-TR" sz="1400" dirty="0" err="1" smtClean="0"/>
              <a:t>bed</a:t>
            </a:r>
            <a:r>
              <a:rPr lang="tr-TR" sz="1400" dirty="0" smtClean="0"/>
              <a:t> </a:t>
            </a:r>
            <a:r>
              <a:rPr lang="tr-TR" sz="1400" dirty="0" err="1" smtClean="0"/>
              <a:t>capacity</a:t>
            </a:r>
            <a:r>
              <a:rPr lang="tr-TR" sz="1400" dirty="0" smtClean="0"/>
              <a:t>.</a:t>
            </a:r>
          </a:p>
          <a:p>
            <a:r>
              <a:rPr lang="tr-TR" sz="1400" dirty="0" smtClean="0"/>
              <a:t>An </a:t>
            </a:r>
            <a:r>
              <a:rPr lang="tr-TR" sz="1400" dirty="0" err="1" smtClean="0"/>
              <a:t>Oncology</a:t>
            </a:r>
            <a:r>
              <a:rPr lang="tr-TR" sz="1400" dirty="0" smtClean="0"/>
              <a:t> </a:t>
            </a:r>
            <a:r>
              <a:rPr lang="tr-TR" sz="1400" dirty="0" err="1" smtClean="0"/>
              <a:t>Hospital</a:t>
            </a:r>
            <a:r>
              <a:rPr lang="tr-TR" sz="1400" dirty="0" smtClean="0"/>
              <a:t> </a:t>
            </a:r>
            <a:r>
              <a:rPr lang="tr-TR" sz="1400" dirty="0" err="1" smtClean="0"/>
              <a:t>with</a:t>
            </a:r>
            <a:r>
              <a:rPr lang="tr-TR" sz="1400" dirty="0" smtClean="0"/>
              <a:t> </a:t>
            </a:r>
            <a:r>
              <a:rPr lang="tr-TR" sz="1400" dirty="0" err="1" smtClean="0"/>
              <a:t>over</a:t>
            </a:r>
            <a:r>
              <a:rPr lang="tr-TR" sz="1400" dirty="0" smtClean="0"/>
              <a:t> 150 </a:t>
            </a:r>
            <a:r>
              <a:rPr lang="tr-TR" sz="1400" dirty="0" err="1" smtClean="0"/>
              <a:t>bed</a:t>
            </a:r>
            <a:r>
              <a:rPr lang="tr-TR" sz="1400" dirty="0" smtClean="0"/>
              <a:t> </a:t>
            </a:r>
            <a:r>
              <a:rPr lang="tr-TR" sz="1400" dirty="0" err="1" smtClean="0"/>
              <a:t>capacity</a:t>
            </a:r>
            <a:r>
              <a:rPr lang="tr-TR" sz="1400" dirty="0" smtClean="0"/>
              <a:t> </a:t>
            </a:r>
            <a:r>
              <a:rPr lang="tr-TR" sz="1400" dirty="0" err="1" smtClean="0"/>
              <a:t>was</a:t>
            </a:r>
            <a:r>
              <a:rPr lang="tr-TR" sz="1400" dirty="0" smtClean="0"/>
              <a:t> </a:t>
            </a:r>
            <a:r>
              <a:rPr lang="tr-TR" sz="1400" dirty="0" err="1" smtClean="0"/>
              <a:t>completed</a:t>
            </a:r>
            <a:r>
              <a:rPr lang="tr-TR" sz="1400" dirty="0" smtClean="0"/>
              <a:t> in 2020 </a:t>
            </a:r>
            <a:r>
              <a:rPr lang="tr-TR" sz="1400" dirty="0" err="1" smtClean="0"/>
              <a:t>and</a:t>
            </a:r>
            <a:r>
              <a:rPr lang="tr-TR" sz="1400" dirty="0" smtClean="0"/>
              <a:t> </a:t>
            </a:r>
            <a:r>
              <a:rPr lang="tr-TR" sz="1400" dirty="0" err="1" smtClean="0"/>
              <a:t>started</a:t>
            </a:r>
            <a:r>
              <a:rPr lang="tr-TR" sz="1400" dirty="0" smtClean="0"/>
              <a:t> </a:t>
            </a:r>
            <a:r>
              <a:rPr lang="tr-TR" sz="1400" dirty="0" err="1" smtClean="0"/>
              <a:t>serving</a:t>
            </a:r>
            <a:r>
              <a:rPr lang="tr-TR" sz="1400" dirty="0" smtClean="0"/>
              <a:t> </a:t>
            </a:r>
            <a:r>
              <a:rPr lang="tr-TR" sz="1400" dirty="0" err="1" smtClean="0"/>
              <a:t>for</a:t>
            </a:r>
            <a:r>
              <a:rPr lang="tr-TR" sz="1400" dirty="0" smtClean="0"/>
              <a:t> </a:t>
            </a:r>
            <a:r>
              <a:rPr lang="tr-TR" sz="1400" dirty="0" err="1" smtClean="0"/>
              <a:t>oncology</a:t>
            </a:r>
            <a:r>
              <a:rPr lang="tr-TR" sz="1400" dirty="0" smtClean="0"/>
              <a:t> </a:t>
            </a:r>
            <a:r>
              <a:rPr lang="tr-TR" sz="1400" dirty="0" err="1" smtClean="0"/>
              <a:t>patients</a:t>
            </a:r>
            <a:r>
              <a:rPr lang="tr-TR" sz="1400" dirty="0" smtClean="0"/>
              <a:t>.</a:t>
            </a:r>
            <a:endParaRPr lang="tr-TR" sz="1400" dirty="0"/>
          </a:p>
        </p:txBody>
      </p:sp>
      <p:pic>
        <p:nvPicPr>
          <p:cNvPr id="4" name="Picture 6" descr="Mersin Üniversitesi Tıp Fakültesi Çalışanlarına Ücret Mağduriyeti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8014" y="3789041"/>
            <a:ext cx="4832230" cy="2721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729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3522098"/>
            <a:ext cx="3816424" cy="2546523"/>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260648"/>
            <a:ext cx="5387606" cy="3094233"/>
          </a:xfrm>
          <a:prstGeom prst="rect">
            <a:avLst/>
          </a:prstGeom>
        </p:spPr>
      </p:pic>
      <p:pic>
        <p:nvPicPr>
          <p:cNvPr id="4" name="Resi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3548544"/>
            <a:ext cx="4536504" cy="2551483"/>
          </a:xfrm>
          <a:prstGeom prst="rect">
            <a:avLst/>
          </a:prstGeom>
        </p:spPr>
      </p:pic>
    </p:spTree>
    <p:extLst>
      <p:ext uri="{BB962C8B-B14F-4D97-AF65-F5344CB8AC3E}">
        <p14:creationId xmlns:p14="http://schemas.microsoft.com/office/powerpoint/2010/main" val="45168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7652" y="2348880"/>
            <a:ext cx="5206326" cy="2114244"/>
          </a:xfrm>
          <a:prstGeom prst="rect">
            <a:avLst/>
          </a:prstGeo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332656"/>
            <a:ext cx="5694255" cy="1871986"/>
          </a:xfrm>
          <a:prstGeom prst="rect">
            <a:avLst/>
          </a:prstGeom>
        </p:spPr>
      </p:pic>
      <p:pic>
        <p:nvPicPr>
          <p:cNvPr id="8" name="Resim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3688" y="4621652"/>
            <a:ext cx="5711909" cy="1983604"/>
          </a:xfrm>
          <a:prstGeom prst="rect">
            <a:avLst/>
          </a:prstGeom>
        </p:spPr>
      </p:pic>
    </p:spTree>
    <p:extLst>
      <p:ext uri="{BB962C8B-B14F-4D97-AF65-F5344CB8AC3E}">
        <p14:creationId xmlns:p14="http://schemas.microsoft.com/office/powerpoint/2010/main" val="2326899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3429000"/>
            <a:ext cx="3887250" cy="2594739"/>
          </a:xfrm>
          <a:prstGeom prst="rect">
            <a:avLst/>
          </a:prstGeom>
        </p:spPr>
      </p:pic>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3428999"/>
            <a:ext cx="3888686" cy="2594739"/>
          </a:xfrm>
          <a:prstGeom prst="rect">
            <a:avLst/>
          </a:prstGeom>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0711" y="692696"/>
            <a:ext cx="3151659" cy="2102747"/>
          </a:xfrm>
          <a:prstGeom prst="rect">
            <a:avLst/>
          </a:prstGeom>
        </p:spPr>
      </p:pic>
      <p:pic>
        <p:nvPicPr>
          <p:cNvPr id="7" name="Resi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0072" y="692696"/>
            <a:ext cx="3173958" cy="2102747"/>
          </a:xfrm>
          <a:prstGeom prst="rect">
            <a:avLst/>
          </a:prstGeom>
        </p:spPr>
      </p:pic>
    </p:spTree>
    <p:extLst>
      <p:ext uri="{BB962C8B-B14F-4D97-AF65-F5344CB8AC3E}">
        <p14:creationId xmlns:p14="http://schemas.microsoft.com/office/powerpoint/2010/main" val="2490440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3824171"/>
            <a:ext cx="3995936" cy="2675278"/>
          </a:xfrm>
          <a:prstGeom prst="rect">
            <a:avLst/>
          </a:prstGeom>
        </p:spPr>
      </p:pic>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692696"/>
            <a:ext cx="3995936" cy="2996952"/>
          </a:xfrm>
          <a:prstGeom prst="rect">
            <a:avLst/>
          </a:prstGeom>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9211" y="692696"/>
            <a:ext cx="3995936" cy="2996952"/>
          </a:xfrm>
          <a:prstGeom prst="rect">
            <a:avLst/>
          </a:prstGeom>
        </p:spPr>
      </p:pic>
      <p:pic>
        <p:nvPicPr>
          <p:cNvPr id="6" name="Resim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49323" y="4077072"/>
            <a:ext cx="3855824" cy="2053101"/>
          </a:xfrm>
          <a:prstGeom prst="rect">
            <a:avLst/>
          </a:prstGeom>
        </p:spPr>
      </p:pic>
    </p:spTree>
    <p:extLst>
      <p:ext uri="{BB962C8B-B14F-4D97-AF65-F5344CB8AC3E}">
        <p14:creationId xmlns:p14="http://schemas.microsoft.com/office/powerpoint/2010/main" val="3902958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50828" y="620688"/>
            <a:ext cx="8075240" cy="1143000"/>
          </a:xfrm>
        </p:spPr>
        <p:txBody>
          <a:bodyPr/>
          <a:lstStyle/>
          <a:p>
            <a:r>
              <a:rPr lang="tr-TR" sz="2800" dirty="0">
                <a:solidFill>
                  <a:srgbClr val="FF0000"/>
                </a:solidFill>
                <a:latin typeface="Open Sans"/>
              </a:rPr>
              <a:t>TSE EN </a:t>
            </a:r>
            <a:r>
              <a:rPr lang="tr-TR" sz="2800" dirty="0" smtClean="0">
                <a:solidFill>
                  <a:srgbClr val="FF0000"/>
                </a:solidFill>
                <a:latin typeface="Open Sans"/>
              </a:rPr>
              <a:t>ISO</a:t>
            </a:r>
            <a:r>
              <a:rPr lang="tr-TR" sz="2800" dirty="0">
                <a:solidFill>
                  <a:srgbClr val="FF0000"/>
                </a:solidFill>
                <a:latin typeface="Open Sans"/>
              </a:rPr>
              <a:t/>
            </a:r>
            <a:br>
              <a:rPr lang="tr-TR" sz="2800" dirty="0">
                <a:solidFill>
                  <a:srgbClr val="FF0000"/>
                </a:solidFill>
                <a:latin typeface="Open Sans"/>
              </a:rPr>
            </a:br>
            <a:r>
              <a:rPr lang="tr-TR" sz="2800" dirty="0" err="1" smtClean="0">
                <a:solidFill>
                  <a:srgbClr val="FF0000"/>
                </a:solidFill>
                <a:latin typeface="Open Sans"/>
              </a:rPr>
              <a:t>Quality</a:t>
            </a:r>
            <a:r>
              <a:rPr lang="tr-TR" sz="2800" dirty="0" smtClean="0">
                <a:solidFill>
                  <a:srgbClr val="FF0000"/>
                </a:solidFill>
                <a:latin typeface="Open Sans"/>
              </a:rPr>
              <a:t> Management </a:t>
            </a:r>
            <a:r>
              <a:rPr lang="tr-TR" sz="2800" dirty="0" err="1" smtClean="0">
                <a:solidFill>
                  <a:srgbClr val="FF0000"/>
                </a:solidFill>
                <a:latin typeface="Open Sans"/>
              </a:rPr>
              <a:t>System</a:t>
            </a:r>
            <a:r>
              <a:rPr lang="tr-TR" sz="2800" dirty="0" smtClean="0">
                <a:solidFill>
                  <a:srgbClr val="FF0000"/>
                </a:solidFill>
                <a:latin typeface="Open Sans"/>
              </a:rPr>
              <a:t> </a:t>
            </a:r>
            <a:r>
              <a:rPr lang="tr-TR" sz="2800" dirty="0" err="1" smtClean="0">
                <a:solidFill>
                  <a:srgbClr val="FF0000"/>
                </a:solidFill>
                <a:latin typeface="Open Sans"/>
              </a:rPr>
              <a:t>Certificate</a:t>
            </a:r>
            <a:endParaRPr lang="tr-TR" sz="2800" dirty="0"/>
          </a:p>
        </p:txBody>
      </p:sp>
      <p:sp>
        <p:nvSpPr>
          <p:cNvPr id="3" name="İçerik Yer Tutucusu 2"/>
          <p:cNvSpPr>
            <a:spLocks noGrp="1"/>
          </p:cNvSpPr>
          <p:nvPr>
            <p:ph idx="1"/>
          </p:nvPr>
        </p:nvSpPr>
        <p:spPr>
          <a:xfrm>
            <a:off x="1187623" y="2132856"/>
            <a:ext cx="7515625" cy="1252736"/>
          </a:xfrm>
        </p:spPr>
        <p:txBody>
          <a:bodyPr/>
          <a:lstStyle/>
          <a:p>
            <a:pPr marL="0" indent="0">
              <a:buNone/>
            </a:pPr>
            <a:r>
              <a:rPr lang="tr-TR" sz="1600" b="1" dirty="0" smtClean="0">
                <a:ea typeface="Times New Roman" panose="02020603050405020304" pitchFamily="18" charset="0"/>
              </a:rPr>
              <a:t>Fakültemizin </a:t>
            </a:r>
            <a:r>
              <a:rPr lang="tr-TR" sz="1600" b="1" dirty="0">
                <a:ea typeface="Times New Roman" panose="02020603050405020304" pitchFamily="18" charset="0"/>
              </a:rPr>
              <a:t>30.10.2003 tarihinde aldığı TSE-ISO-EN 9001-2000 Kalite Yönetim Sistemi Belgesi, </a:t>
            </a:r>
            <a:r>
              <a:rPr lang="tr-TR" sz="1600" b="1" dirty="0" smtClean="0">
                <a:ea typeface="Times New Roman" panose="02020603050405020304" pitchFamily="18" charset="0"/>
              </a:rPr>
              <a:t>belirli aralıklarla yenilenmiş ve 2010 yılından itibaren Üniversitemizin bir birimi olarak Kalite </a:t>
            </a:r>
            <a:r>
              <a:rPr lang="tr-TR" sz="1600" b="1" dirty="0">
                <a:ea typeface="Times New Roman" panose="02020603050405020304" pitchFamily="18" charset="0"/>
              </a:rPr>
              <a:t>Yönetim Sistemi </a:t>
            </a:r>
            <a:r>
              <a:rPr lang="tr-TR" sz="1600" b="1" dirty="0" smtClean="0">
                <a:ea typeface="Times New Roman" panose="02020603050405020304" pitchFamily="18" charset="0"/>
              </a:rPr>
              <a:t>Belgesi </a:t>
            </a:r>
            <a:r>
              <a:rPr lang="tr-TR" sz="1600" b="1" dirty="0">
                <a:ea typeface="Times New Roman" panose="02020603050405020304" pitchFamily="18" charset="0"/>
              </a:rPr>
              <a:t>devamlılığını sağlamıştır.</a:t>
            </a:r>
            <a:endParaRPr lang="tr-TR" sz="1600" b="1" dirty="0"/>
          </a:p>
        </p:txBody>
      </p:sp>
      <p:pic>
        <p:nvPicPr>
          <p:cNvPr id="3078" name="Picture 6" descr="Malezya'da TSE Belgelerinin Kabulü | Gaziantep Ticaret Borsas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4757" y="3933056"/>
            <a:ext cx="6047383" cy="1644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8000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lide back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6014"/>
            <a:ext cx="9111051" cy="5124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2630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lide back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4704"/>
            <a:ext cx="9144000" cy="5142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112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1003" y="548680"/>
            <a:ext cx="8229600" cy="1143000"/>
          </a:xfrm>
        </p:spPr>
        <p:txBody>
          <a:bodyPr/>
          <a:lstStyle/>
          <a:p>
            <a:r>
              <a:rPr lang="tr-TR" dirty="0" smtClean="0">
                <a:solidFill>
                  <a:srgbClr val="FF0000"/>
                </a:solidFill>
              </a:rPr>
              <a:t>MUFOM VISION</a:t>
            </a:r>
            <a:endParaRPr lang="tr-TR" dirty="0">
              <a:solidFill>
                <a:srgbClr val="FF0000"/>
              </a:solidFill>
            </a:endParaRPr>
          </a:p>
        </p:txBody>
      </p:sp>
      <p:sp>
        <p:nvSpPr>
          <p:cNvPr id="3" name="İçerik Yer Tutucusu 2"/>
          <p:cNvSpPr>
            <a:spLocks noGrp="1"/>
          </p:cNvSpPr>
          <p:nvPr>
            <p:ph idx="1"/>
          </p:nvPr>
        </p:nvSpPr>
        <p:spPr>
          <a:xfrm>
            <a:off x="971600" y="1415208"/>
            <a:ext cx="7730690" cy="3312368"/>
          </a:xfrm>
        </p:spPr>
        <p:txBody>
          <a:bodyPr/>
          <a:lstStyle/>
          <a:p>
            <a:pPr marL="0" indent="0">
              <a:buNone/>
            </a:pPr>
            <a:endParaRPr lang="tr-TR" dirty="0"/>
          </a:p>
          <a:p>
            <a:pPr marL="0" indent="0">
              <a:buNone/>
            </a:pPr>
            <a:r>
              <a:rPr lang="tr-TR" dirty="0" err="1" smtClean="0"/>
              <a:t>To</a:t>
            </a:r>
            <a:r>
              <a:rPr lang="tr-TR" dirty="0" smtClean="0"/>
              <a:t> </a:t>
            </a:r>
            <a:r>
              <a:rPr lang="tr-TR" dirty="0" err="1" smtClean="0"/>
              <a:t>make</a:t>
            </a:r>
            <a:r>
              <a:rPr lang="tr-TR" dirty="0" smtClean="0"/>
              <a:t> a </a:t>
            </a:r>
            <a:r>
              <a:rPr lang="tr-TR" dirty="0" err="1" smtClean="0"/>
              <a:t>point</a:t>
            </a:r>
            <a:r>
              <a:rPr lang="tr-TR" dirty="0" smtClean="0"/>
              <a:t> of </a:t>
            </a:r>
            <a:r>
              <a:rPr lang="tr-TR" dirty="0" err="1" smtClean="0"/>
              <a:t>modernity</a:t>
            </a:r>
            <a:r>
              <a:rPr lang="tr-TR" dirty="0" smtClean="0"/>
              <a:t> </a:t>
            </a:r>
            <a:r>
              <a:rPr lang="tr-TR" dirty="0" err="1" smtClean="0"/>
              <a:t>and</a:t>
            </a:r>
            <a:r>
              <a:rPr lang="tr-TR" dirty="0" smtClean="0"/>
              <a:t> </a:t>
            </a:r>
            <a:r>
              <a:rPr lang="tr-TR" dirty="0" err="1" smtClean="0"/>
              <a:t>continous</a:t>
            </a:r>
            <a:r>
              <a:rPr lang="tr-TR" dirty="0" smtClean="0"/>
              <a:t> </a:t>
            </a:r>
            <a:r>
              <a:rPr lang="tr-TR" dirty="0" err="1" smtClean="0"/>
              <a:t>renewal</a:t>
            </a:r>
            <a:r>
              <a:rPr lang="tr-TR" dirty="0" smtClean="0"/>
              <a:t>, </a:t>
            </a:r>
            <a:r>
              <a:rPr lang="tr-TR" dirty="0" err="1" smtClean="0"/>
              <a:t>internalize</a:t>
            </a:r>
            <a:r>
              <a:rPr lang="tr-TR" dirty="0" smtClean="0"/>
              <a:t> </a:t>
            </a:r>
            <a:r>
              <a:rPr lang="tr-TR" dirty="0" err="1" smtClean="0"/>
              <a:t>ethical</a:t>
            </a:r>
            <a:r>
              <a:rPr lang="tr-TR" dirty="0" smtClean="0"/>
              <a:t> </a:t>
            </a:r>
            <a:r>
              <a:rPr lang="tr-TR" dirty="0" err="1" smtClean="0"/>
              <a:t>values</a:t>
            </a:r>
            <a:r>
              <a:rPr lang="tr-TR" dirty="0" smtClean="0"/>
              <a:t>, set </a:t>
            </a:r>
            <a:r>
              <a:rPr lang="tr-TR" dirty="0" err="1" smtClean="0"/>
              <a:t>quality</a:t>
            </a:r>
            <a:r>
              <a:rPr lang="tr-TR" dirty="0" smtClean="0"/>
              <a:t> </a:t>
            </a:r>
            <a:r>
              <a:rPr lang="tr-TR" dirty="0" err="1" smtClean="0"/>
              <a:t>awareness</a:t>
            </a:r>
            <a:r>
              <a:rPr lang="tr-TR" dirty="0" smtClean="0"/>
              <a:t>, </a:t>
            </a:r>
            <a:r>
              <a:rPr lang="tr-TR" dirty="0" err="1" smtClean="0"/>
              <a:t>to</a:t>
            </a:r>
            <a:r>
              <a:rPr lang="tr-TR" dirty="0" smtClean="0"/>
              <a:t> be </a:t>
            </a:r>
            <a:r>
              <a:rPr lang="tr-TR" dirty="0" err="1" smtClean="0"/>
              <a:t>recognized</a:t>
            </a:r>
            <a:r>
              <a:rPr lang="tr-TR" dirty="0" smtClean="0"/>
              <a:t> </a:t>
            </a:r>
            <a:r>
              <a:rPr lang="tr-TR" dirty="0" err="1" smtClean="0"/>
              <a:t>and</a:t>
            </a:r>
            <a:r>
              <a:rPr lang="tr-TR" dirty="0" smtClean="0"/>
              <a:t> </a:t>
            </a:r>
            <a:r>
              <a:rPr lang="tr-TR" dirty="0" err="1" smtClean="0"/>
              <a:t>preferred</a:t>
            </a:r>
            <a:r>
              <a:rPr lang="tr-TR" dirty="0" smtClean="0"/>
              <a:t> </a:t>
            </a:r>
            <a:r>
              <a:rPr lang="tr-TR" dirty="0" err="1" smtClean="0"/>
              <a:t>nationally</a:t>
            </a:r>
            <a:r>
              <a:rPr lang="tr-TR" dirty="0" smtClean="0"/>
              <a:t> </a:t>
            </a:r>
            <a:r>
              <a:rPr lang="tr-TR" dirty="0" err="1" smtClean="0"/>
              <a:t>and</a:t>
            </a:r>
            <a:r>
              <a:rPr lang="tr-TR" dirty="0" smtClean="0"/>
              <a:t> </a:t>
            </a:r>
            <a:r>
              <a:rPr lang="tr-TR" dirty="0" err="1" smtClean="0"/>
              <a:t>internationally</a:t>
            </a:r>
            <a:r>
              <a:rPr lang="tr-TR" dirty="0" smtClean="0"/>
              <a:t> </a:t>
            </a:r>
            <a:r>
              <a:rPr lang="tr-TR" dirty="0" err="1" smtClean="0"/>
              <a:t>and</a:t>
            </a:r>
            <a:r>
              <a:rPr lang="tr-TR" dirty="0" smtClean="0"/>
              <a:t> </a:t>
            </a:r>
            <a:r>
              <a:rPr lang="tr-TR" dirty="0" err="1" smtClean="0"/>
              <a:t>become</a:t>
            </a:r>
            <a:r>
              <a:rPr lang="tr-TR" dirty="0" smtClean="0"/>
              <a:t> a </a:t>
            </a:r>
            <a:r>
              <a:rPr lang="tr-TR" dirty="0" err="1" smtClean="0"/>
              <a:t>qualified</a:t>
            </a:r>
            <a:r>
              <a:rPr lang="tr-TR" dirty="0" smtClean="0"/>
              <a:t> </a:t>
            </a:r>
            <a:r>
              <a:rPr lang="tr-TR" dirty="0" err="1" smtClean="0"/>
              <a:t>faculty</a:t>
            </a:r>
            <a:r>
              <a:rPr lang="tr-TR" dirty="0" smtClean="0"/>
              <a:t>. </a:t>
            </a:r>
            <a:endParaRPr lang="tr-TR" sz="1600" dirty="0"/>
          </a:p>
        </p:txBody>
      </p:sp>
      <p:pic>
        <p:nvPicPr>
          <p:cNvPr id="4" name="Picture 8" descr="UMMC Commencement - University of Mississippi Medical Cent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3650" y="4727576"/>
            <a:ext cx="2324306" cy="1815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226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553245"/>
            <a:ext cx="8229600" cy="1143000"/>
          </a:xfrm>
        </p:spPr>
        <p:txBody>
          <a:bodyPr/>
          <a:lstStyle/>
          <a:p>
            <a:r>
              <a:rPr lang="tr-TR" dirty="0" smtClean="0">
                <a:solidFill>
                  <a:srgbClr val="FF0000"/>
                </a:solidFill>
              </a:rPr>
              <a:t>MUFOM MISSION</a:t>
            </a:r>
            <a:endParaRPr lang="tr-TR" dirty="0">
              <a:solidFill>
                <a:srgbClr val="FF0000"/>
              </a:solidFill>
            </a:endParaRPr>
          </a:p>
        </p:txBody>
      </p:sp>
      <p:sp>
        <p:nvSpPr>
          <p:cNvPr id="3" name="İçerik Yer Tutucusu 2"/>
          <p:cNvSpPr>
            <a:spLocks noGrp="1"/>
          </p:cNvSpPr>
          <p:nvPr>
            <p:ph idx="1"/>
          </p:nvPr>
        </p:nvSpPr>
        <p:spPr>
          <a:xfrm>
            <a:off x="1115616" y="1696245"/>
            <a:ext cx="7283152" cy="2160241"/>
          </a:xfrm>
        </p:spPr>
        <p:txBody>
          <a:bodyPr/>
          <a:lstStyle/>
          <a:p>
            <a:pPr marL="0" indent="0">
              <a:buNone/>
            </a:pPr>
            <a:endParaRPr lang="tr-TR" dirty="0"/>
          </a:p>
          <a:p>
            <a:pPr marL="0" indent="0">
              <a:buNone/>
            </a:pPr>
            <a:r>
              <a:rPr lang="tr-TR" dirty="0" err="1" smtClean="0"/>
              <a:t>To</a:t>
            </a:r>
            <a:r>
              <a:rPr lang="tr-TR" dirty="0" smtClean="0"/>
              <a:t> </a:t>
            </a:r>
            <a:r>
              <a:rPr lang="tr-TR" dirty="0" err="1" smtClean="0"/>
              <a:t>offer</a:t>
            </a:r>
            <a:r>
              <a:rPr lang="tr-TR" dirty="0" smtClean="0"/>
              <a:t> a </a:t>
            </a:r>
            <a:r>
              <a:rPr lang="tr-TR" dirty="0" err="1" smtClean="0"/>
              <a:t>qualified</a:t>
            </a:r>
            <a:r>
              <a:rPr lang="tr-TR" dirty="0" smtClean="0"/>
              <a:t> service on </a:t>
            </a:r>
            <a:r>
              <a:rPr lang="tr-TR" dirty="0" err="1" smtClean="0"/>
              <a:t>education</a:t>
            </a:r>
            <a:r>
              <a:rPr lang="tr-TR" dirty="0" smtClean="0"/>
              <a:t>, </a:t>
            </a:r>
            <a:r>
              <a:rPr lang="tr-TR" dirty="0" err="1" smtClean="0"/>
              <a:t>research</a:t>
            </a:r>
            <a:r>
              <a:rPr lang="tr-TR" dirty="0"/>
              <a:t> </a:t>
            </a:r>
            <a:r>
              <a:rPr lang="tr-TR" dirty="0" err="1" smtClean="0"/>
              <a:t>and</a:t>
            </a:r>
            <a:r>
              <a:rPr lang="tr-TR" dirty="0" smtClean="0"/>
              <a:t> </a:t>
            </a:r>
            <a:r>
              <a:rPr lang="tr-TR" dirty="0" err="1" smtClean="0"/>
              <a:t>health</a:t>
            </a:r>
            <a:r>
              <a:rPr lang="tr-TR" dirty="0" smtClean="0"/>
              <a:t> </a:t>
            </a:r>
            <a:r>
              <a:rPr lang="tr-TR" dirty="0" err="1" smtClean="0"/>
              <a:t>by</a:t>
            </a:r>
            <a:r>
              <a:rPr lang="tr-TR" dirty="0" smtClean="0"/>
              <a:t> </a:t>
            </a:r>
            <a:r>
              <a:rPr lang="tr-TR" dirty="0" err="1" smtClean="0"/>
              <a:t>continous</a:t>
            </a:r>
            <a:r>
              <a:rPr lang="tr-TR" dirty="0" smtClean="0"/>
              <a:t> </a:t>
            </a:r>
            <a:r>
              <a:rPr lang="tr-TR" dirty="0" err="1" smtClean="0"/>
              <a:t>renewal</a:t>
            </a:r>
            <a:r>
              <a:rPr lang="tr-TR" dirty="0" smtClean="0"/>
              <a:t> </a:t>
            </a:r>
            <a:r>
              <a:rPr lang="tr-TR" dirty="0" err="1" smtClean="0"/>
              <a:t>and</a:t>
            </a:r>
            <a:r>
              <a:rPr lang="tr-TR" dirty="0" smtClean="0"/>
              <a:t> </a:t>
            </a:r>
            <a:r>
              <a:rPr lang="tr-TR" dirty="0" err="1" smtClean="0"/>
              <a:t>improvement</a:t>
            </a:r>
            <a:r>
              <a:rPr lang="tr-TR" dirty="0" smtClean="0"/>
              <a:t> of </a:t>
            </a:r>
            <a:r>
              <a:rPr lang="tr-TR" dirty="0" err="1" smtClean="0"/>
              <a:t>standarts</a:t>
            </a:r>
            <a:r>
              <a:rPr lang="tr-TR" dirty="0" smtClean="0"/>
              <a:t>. </a:t>
            </a:r>
            <a:endParaRPr lang="tr-TR" dirty="0"/>
          </a:p>
          <a:p>
            <a:endParaRPr lang="tr-TR" sz="1600" dirty="0"/>
          </a:p>
        </p:txBody>
      </p:sp>
      <p:pic>
        <p:nvPicPr>
          <p:cNvPr id="4" name="Picture 8" descr="UMMC Commencement - University of Mississippi Medical Cent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9854" y="4365104"/>
            <a:ext cx="2384292" cy="186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783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rgbClr val="FF0000"/>
                </a:solidFill>
              </a:rPr>
              <a:t>PROGRAMME AND CURRICULUM</a:t>
            </a:r>
            <a:endParaRPr lang="tr-TR" dirty="0">
              <a:solidFill>
                <a:srgbClr val="FF0000"/>
              </a:solidFill>
            </a:endParaRPr>
          </a:p>
        </p:txBody>
      </p:sp>
      <p:sp>
        <p:nvSpPr>
          <p:cNvPr id="3" name="İçerik Yer Tutucusu 2"/>
          <p:cNvSpPr>
            <a:spLocks noGrp="1"/>
          </p:cNvSpPr>
          <p:nvPr>
            <p:ph idx="1"/>
          </p:nvPr>
        </p:nvSpPr>
        <p:spPr>
          <a:xfrm>
            <a:off x="678236" y="1993303"/>
            <a:ext cx="4330824" cy="3989040"/>
          </a:xfrm>
        </p:spPr>
        <p:txBody>
          <a:bodyPr/>
          <a:lstStyle/>
          <a:p>
            <a:pPr marL="0" indent="0">
              <a:buNone/>
            </a:pPr>
            <a:r>
              <a:rPr lang="tr-TR" sz="2000" dirty="0" smtClean="0"/>
              <a:t>Mersin</a:t>
            </a:r>
            <a:r>
              <a:rPr lang="en-US" sz="2000" dirty="0" smtClean="0"/>
              <a:t> </a:t>
            </a:r>
            <a:r>
              <a:rPr lang="en-US" sz="2000" dirty="0"/>
              <a:t>University Faculty of Medicine is one of the prestigious and well-established medical schools accepting most successful students in Turkey. The outcome-based education program in our Faculty is horizontally and vertically integrated based on the functional properties of the organ systems. Curriculum </a:t>
            </a:r>
            <a:r>
              <a:rPr lang="en-US" sz="2000" dirty="0" smtClean="0"/>
              <a:t>has </a:t>
            </a:r>
            <a:r>
              <a:rPr lang="en-US" sz="2000" dirty="0"/>
              <a:t>been designed on student centered and community oriented </a:t>
            </a:r>
            <a:r>
              <a:rPr lang="en-US" sz="2000" dirty="0" smtClean="0"/>
              <a:t>strategies</a:t>
            </a:r>
            <a:r>
              <a:rPr lang="tr-TR" sz="2000" dirty="0" smtClean="0"/>
              <a:t>.</a:t>
            </a:r>
            <a:endParaRPr lang="tr-TR" sz="2000" dirty="0"/>
          </a:p>
        </p:txBody>
      </p:sp>
      <p:pic>
        <p:nvPicPr>
          <p:cNvPr id="4102" name="Picture 6" descr="Integration of a core global health curriculum into an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414121"/>
            <a:ext cx="2865640" cy="5363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667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2692896"/>
          </a:xfrm>
        </p:spPr>
        <p:txBody>
          <a:bodyPr/>
          <a:lstStyle/>
          <a:p>
            <a:pPr marL="0" indent="0">
              <a:buNone/>
            </a:pPr>
            <a:r>
              <a:rPr lang="en-US" sz="2000" dirty="0"/>
              <a:t>Theoretical and practical education covers overview of basic medical sciences, normal structure and functions of the body, pathology and pathophysiology of the systems and introduction to the clinical sciences in first three years. The medical education in the fourth and fifth years consists of theoretical and practical training in all internal and surgical medical departments. Sixth year covers twelve-month internship program including ten main departments. Our university hospital provides an extensive educational and practical opportunity to our </a:t>
            </a:r>
            <a:r>
              <a:rPr lang="en-US" sz="2000" dirty="0" smtClean="0"/>
              <a:t>students</a:t>
            </a:r>
            <a:r>
              <a:rPr lang="tr-TR" sz="2000" dirty="0" smtClean="0"/>
              <a:t>.</a:t>
            </a:r>
            <a:r>
              <a:rPr lang="en-US" sz="2000" dirty="0" smtClean="0"/>
              <a:t> </a:t>
            </a:r>
            <a:endParaRPr lang="tr-TR" sz="2000" dirty="0"/>
          </a:p>
        </p:txBody>
      </p:sp>
      <p:pic>
        <p:nvPicPr>
          <p:cNvPr id="4" name="Picture 4" descr="Medical Laboratory Techniques (Evening Educa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3501008"/>
            <a:ext cx="4176464" cy="2886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1137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961808910"/>
              </p:ext>
            </p:extLst>
          </p:nvPr>
        </p:nvGraphicFramePr>
        <p:xfrm>
          <a:off x="0" y="1124742"/>
          <a:ext cx="9144002" cy="4752532"/>
        </p:xfrm>
        <a:graphic>
          <a:graphicData uri="http://schemas.openxmlformats.org/drawingml/2006/table">
            <a:tbl>
              <a:tblPr>
                <a:tableStyleId>{5C22544A-7EE6-4342-B048-85BDC9FD1C3A}</a:tableStyleId>
              </a:tblPr>
              <a:tblGrid>
                <a:gridCol w="1282386">
                  <a:extLst>
                    <a:ext uri="{9D8B030D-6E8A-4147-A177-3AD203B41FA5}">
                      <a16:colId xmlns:a16="http://schemas.microsoft.com/office/drawing/2014/main" val="2654535627"/>
                    </a:ext>
                  </a:extLst>
                </a:gridCol>
                <a:gridCol w="691140">
                  <a:extLst>
                    <a:ext uri="{9D8B030D-6E8A-4147-A177-3AD203B41FA5}">
                      <a16:colId xmlns:a16="http://schemas.microsoft.com/office/drawing/2014/main" val="3344794090"/>
                    </a:ext>
                  </a:extLst>
                </a:gridCol>
                <a:gridCol w="691140">
                  <a:extLst>
                    <a:ext uri="{9D8B030D-6E8A-4147-A177-3AD203B41FA5}">
                      <a16:colId xmlns:a16="http://schemas.microsoft.com/office/drawing/2014/main" val="3955628680"/>
                    </a:ext>
                  </a:extLst>
                </a:gridCol>
                <a:gridCol w="690328">
                  <a:extLst>
                    <a:ext uri="{9D8B030D-6E8A-4147-A177-3AD203B41FA5}">
                      <a16:colId xmlns:a16="http://schemas.microsoft.com/office/drawing/2014/main" val="3730310078"/>
                    </a:ext>
                  </a:extLst>
                </a:gridCol>
                <a:gridCol w="690328">
                  <a:extLst>
                    <a:ext uri="{9D8B030D-6E8A-4147-A177-3AD203B41FA5}">
                      <a16:colId xmlns:a16="http://schemas.microsoft.com/office/drawing/2014/main" val="1701394219"/>
                    </a:ext>
                  </a:extLst>
                </a:gridCol>
                <a:gridCol w="575815">
                  <a:extLst>
                    <a:ext uri="{9D8B030D-6E8A-4147-A177-3AD203B41FA5}">
                      <a16:colId xmlns:a16="http://schemas.microsoft.com/office/drawing/2014/main" val="3820632219"/>
                    </a:ext>
                  </a:extLst>
                </a:gridCol>
                <a:gridCol w="575815">
                  <a:extLst>
                    <a:ext uri="{9D8B030D-6E8A-4147-A177-3AD203B41FA5}">
                      <a16:colId xmlns:a16="http://schemas.microsoft.com/office/drawing/2014/main" val="3753738819"/>
                    </a:ext>
                  </a:extLst>
                </a:gridCol>
                <a:gridCol w="575815">
                  <a:extLst>
                    <a:ext uri="{9D8B030D-6E8A-4147-A177-3AD203B41FA5}">
                      <a16:colId xmlns:a16="http://schemas.microsoft.com/office/drawing/2014/main" val="4257885268"/>
                    </a:ext>
                  </a:extLst>
                </a:gridCol>
                <a:gridCol w="575815">
                  <a:extLst>
                    <a:ext uri="{9D8B030D-6E8A-4147-A177-3AD203B41FA5}">
                      <a16:colId xmlns:a16="http://schemas.microsoft.com/office/drawing/2014/main" val="2796974397"/>
                    </a:ext>
                  </a:extLst>
                </a:gridCol>
                <a:gridCol w="690328">
                  <a:extLst>
                    <a:ext uri="{9D8B030D-6E8A-4147-A177-3AD203B41FA5}">
                      <a16:colId xmlns:a16="http://schemas.microsoft.com/office/drawing/2014/main" val="1441306868"/>
                    </a:ext>
                  </a:extLst>
                </a:gridCol>
                <a:gridCol w="690328">
                  <a:extLst>
                    <a:ext uri="{9D8B030D-6E8A-4147-A177-3AD203B41FA5}">
                      <a16:colId xmlns:a16="http://schemas.microsoft.com/office/drawing/2014/main" val="3717594627"/>
                    </a:ext>
                  </a:extLst>
                </a:gridCol>
                <a:gridCol w="707382">
                  <a:extLst>
                    <a:ext uri="{9D8B030D-6E8A-4147-A177-3AD203B41FA5}">
                      <a16:colId xmlns:a16="http://schemas.microsoft.com/office/drawing/2014/main" val="2763551758"/>
                    </a:ext>
                  </a:extLst>
                </a:gridCol>
                <a:gridCol w="707382">
                  <a:extLst>
                    <a:ext uri="{9D8B030D-6E8A-4147-A177-3AD203B41FA5}">
                      <a16:colId xmlns:a16="http://schemas.microsoft.com/office/drawing/2014/main" val="2743227642"/>
                    </a:ext>
                  </a:extLst>
                </a:gridCol>
              </a:tblGrid>
              <a:tr h="440172">
                <a:tc gridSpan="13">
                  <a:txBody>
                    <a:bodyPr/>
                    <a:lstStyle/>
                    <a:p>
                      <a:pPr algn="ctr">
                        <a:spcAft>
                          <a:spcPts val="0"/>
                        </a:spcAft>
                      </a:pPr>
                      <a:r>
                        <a:rPr lang="tr-TR" sz="1100" dirty="0">
                          <a:effectLst/>
                        </a:rPr>
                        <a:t>	</a:t>
                      </a:r>
                      <a:r>
                        <a:rPr lang="tr-TR" sz="1100" dirty="0" err="1" smtClean="0">
                          <a:effectLst/>
                        </a:rPr>
                        <a:t>Table</a:t>
                      </a:r>
                      <a:r>
                        <a:rPr lang="tr-TR" sz="1100" dirty="0" smtClean="0">
                          <a:effectLst/>
                        </a:rPr>
                        <a:t>. </a:t>
                      </a:r>
                      <a:r>
                        <a:rPr lang="tr-TR" sz="1100" dirty="0" err="1" smtClean="0">
                          <a:effectLst/>
                        </a:rPr>
                        <a:t>Education</a:t>
                      </a:r>
                      <a:r>
                        <a:rPr lang="tr-TR" sz="1100" baseline="0" dirty="0" smtClean="0">
                          <a:effectLst/>
                        </a:rPr>
                        <a:t> </a:t>
                      </a:r>
                      <a:r>
                        <a:rPr lang="tr-TR" sz="1100" baseline="0" dirty="0" err="1" smtClean="0">
                          <a:effectLst/>
                        </a:rPr>
                        <a:t>and</a:t>
                      </a:r>
                      <a:r>
                        <a:rPr lang="tr-TR" sz="1100" baseline="0" dirty="0" smtClean="0">
                          <a:effectLst/>
                        </a:rPr>
                        <a:t> </a:t>
                      </a:r>
                      <a:r>
                        <a:rPr lang="tr-TR" sz="1100" baseline="0" dirty="0" err="1" smtClean="0">
                          <a:effectLst/>
                        </a:rPr>
                        <a:t>Research</a:t>
                      </a:r>
                      <a:r>
                        <a:rPr lang="tr-TR" sz="1100" baseline="0" dirty="0" smtClean="0">
                          <a:effectLst/>
                        </a:rPr>
                        <a:t> </a:t>
                      </a:r>
                      <a:r>
                        <a:rPr lang="tr-TR" sz="1100" baseline="0" dirty="0" err="1" smtClean="0">
                          <a:effectLst/>
                        </a:rPr>
                        <a:t>Areas</a:t>
                      </a:r>
                      <a:endParaRPr lang="tr-TR" sz="1100" b="1" dirty="0">
                        <a:solidFill>
                          <a:srgbClr val="000000"/>
                        </a:solidFill>
                        <a:effectLst/>
                        <a:latin typeface="Tahoma" panose="020B0604030504040204" pitchFamily="34" charset="0"/>
                        <a:ea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067835085"/>
                  </a:ext>
                </a:extLst>
              </a:tr>
              <a:tr h="389820">
                <a:tc rowSpan="2">
                  <a:txBody>
                    <a:bodyPr/>
                    <a:lstStyle/>
                    <a:p>
                      <a:pPr algn="ctr">
                        <a:lnSpc>
                          <a:spcPct val="115000"/>
                        </a:lnSpc>
                        <a:spcAft>
                          <a:spcPts val="0"/>
                        </a:spcAft>
                      </a:pPr>
                      <a:r>
                        <a:rPr lang="tr-TR" sz="1100" dirty="0" err="1" smtClean="0">
                          <a:effectLst/>
                          <a:latin typeface="+mn-lt"/>
                          <a:ea typeface="+mn-ea"/>
                          <a:cs typeface="+mn-cs"/>
                        </a:rPr>
                        <a:t>Capacity</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gridSpan="2">
                  <a:txBody>
                    <a:bodyPr/>
                    <a:lstStyle/>
                    <a:p>
                      <a:pPr algn="ctr">
                        <a:lnSpc>
                          <a:spcPct val="115000"/>
                        </a:lnSpc>
                        <a:spcAft>
                          <a:spcPts val="0"/>
                        </a:spcAft>
                      </a:pPr>
                      <a:r>
                        <a:rPr lang="tr-TR" sz="1100" dirty="0" err="1" smtClean="0">
                          <a:effectLst/>
                          <a:latin typeface="+mn-lt"/>
                          <a:ea typeface="+mn-ea"/>
                          <a:cs typeface="+mn-cs"/>
                        </a:rPr>
                        <a:t>Classroom</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tr-TR" sz="1100" dirty="0" err="1" smtClean="0">
                          <a:effectLst/>
                        </a:rPr>
                        <a:t>Computer</a:t>
                      </a:r>
                      <a:r>
                        <a:rPr lang="tr-TR" sz="1100" dirty="0" smtClean="0">
                          <a:effectLst/>
                        </a:rPr>
                        <a:t> </a:t>
                      </a:r>
                      <a:r>
                        <a:rPr lang="tr-TR" sz="1100" dirty="0" err="1">
                          <a:effectLst/>
                        </a:rPr>
                        <a:t>Lab</a:t>
                      </a: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tr-TR" sz="1100" dirty="0" err="1" smtClean="0">
                          <a:effectLst/>
                        </a:rPr>
                        <a:t>Other</a:t>
                      </a:r>
                      <a:r>
                        <a:rPr lang="tr-TR" sz="1100" dirty="0" smtClean="0">
                          <a:effectLst/>
                        </a:rPr>
                        <a:t> </a:t>
                      </a:r>
                      <a:r>
                        <a:rPr lang="tr-TR" sz="1100" dirty="0" err="1" smtClean="0">
                          <a:effectLst/>
                        </a:rPr>
                        <a:t>Labs</a:t>
                      </a:r>
                      <a:r>
                        <a:rPr lang="tr-TR" sz="1100" dirty="0" smtClean="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tr-TR" sz="1100" dirty="0" smtClean="0">
                          <a:effectLst/>
                          <a:latin typeface="+mn-lt"/>
                          <a:ea typeface="+mn-ea"/>
                          <a:cs typeface="+mn-cs"/>
                        </a:rPr>
                        <a:t>Workshop</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tr-TR" sz="1100" dirty="0" err="1" smtClean="0">
                          <a:effectLst/>
                        </a:rPr>
                        <a:t>Studio</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tr-TR" sz="1100" dirty="0" smtClean="0">
                          <a:effectLst/>
                        </a:rPr>
                        <a:t>Total</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extLst>
                  <a:ext uri="{0D108BD9-81ED-4DB2-BD59-A6C34878D82A}">
                    <a16:rowId xmlns:a16="http://schemas.microsoft.com/office/drawing/2014/main" val="2018548285"/>
                  </a:ext>
                </a:extLst>
              </a:tr>
              <a:tr h="803980">
                <a:tc vMerge="1">
                  <a:txBody>
                    <a:bodyPr/>
                    <a:lstStyle/>
                    <a:p>
                      <a:endParaRPr lang="tr-TR"/>
                    </a:p>
                  </a:txBody>
                  <a:tcPr/>
                </a:tc>
                <a:tc>
                  <a:txBody>
                    <a:bodyPr/>
                    <a:lstStyle/>
                    <a:p>
                      <a:pPr algn="ctr">
                        <a:lnSpc>
                          <a:spcPct val="115000"/>
                        </a:lnSpc>
                        <a:spcAft>
                          <a:spcPts val="0"/>
                        </a:spcAft>
                      </a:pPr>
                      <a:r>
                        <a:rPr lang="tr-TR" sz="1100" dirty="0" smtClean="0">
                          <a:effectLst/>
                          <a:latin typeface="+mn-lt"/>
                          <a:ea typeface="+mn-ea"/>
                          <a:cs typeface="+mn-cs"/>
                        </a:rPr>
                        <a:t>No</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err="1" smtClean="0">
                          <a:effectLst/>
                        </a:rPr>
                        <a:t>Area</a:t>
                      </a:r>
                      <a:r>
                        <a:rPr lang="tr-TR" sz="1100" dirty="0" smtClean="0">
                          <a:effectLst/>
                        </a:rPr>
                        <a:t> </a:t>
                      </a:r>
                      <a:r>
                        <a:rPr lang="tr-TR" sz="1100" dirty="0">
                          <a:effectLst/>
                        </a:rPr>
                        <a:t>(m2)</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latin typeface="+mn-lt"/>
                          <a:ea typeface="+mn-ea"/>
                          <a:cs typeface="+mn-cs"/>
                        </a:rPr>
                        <a:t>No</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err="1" smtClean="0">
                          <a:effectLst/>
                        </a:rPr>
                        <a:t>Area</a:t>
                      </a:r>
                      <a:r>
                        <a:rPr lang="tr-TR" sz="1100" dirty="0" smtClean="0">
                          <a:effectLst/>
                        </a:rPr>
                        <a:t> </a:t>
                      </a:r>
                      <a:r>
                        <a:rPr lang="tr-TR" sz="1100" dirty="0">
                          <a:effectLst/>
                        </a:rPr>
                        <a:t>(m2)</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latin typeface="+mn-lt"/>
                          <a:ea typeface="+mn-ea"/>
                          <a:cs typeface="+mn-cs"/>
                        </a:rPr>
                        <a:t>No</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err="1" smtClean="0">
                          <a:effectLst/>
                        </a:rPr>
                        <a:t>Area</a:t>
                      </a:r>
                      <a:r>
                        <a:rPr lang="tr-TR" sz="1100" dirty="0" smtClean="0">
                          <a:effectLst/>
                        </a:rPr>
                        <a:t> </a:t>
                      </a:r>
                      <a:r>
                        <a:rPr lang="tr-TR" sz="1100" dirty="0">
                          <a:effectLst/>
                        </a:rPr>
                        <a:t>(m2)</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latin typeface="+mn-lt"/>
                          <a:ea typeface="+mn-ea"/>
                          <a:cs typeface="+mn-cs"/>
                        </a:rPr>
                        <a:t>No</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err="1" smtClean="0">
                          <a:effectLst/>
                        </a:rPr>
                        <a:t>Area</a:t>
                      </a:r>
                      <a:r>
                        <a:rPr lang="tr-TR" sz="1100" dirty="0" smtClean="0">
                          <a:effectLst/>
                        </a:rPr>
                        <a:t> </a:t>
                      </a:r>
                      <a:r>
                        <a:rPr lang="tr-TR" sz="1100" dirty="0">
                          <a:effectLst/>
                        </a:rPr>
                        <a:t>(m2)</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latin typeface="+mn-lt"/>
                          <a:ea typeface="+mn-ea"/>
                          <a:cs typeface="+mn-cs"/>
                        </a:rPr>
                        <a:t>No</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err="1" smtClean="0">
                          <a:effectLst/>
                        </a:rPr>
                        <a:t>Area</a:t>
                      </a:r>
                      <a:r>
                        <a:rPr lang="tr-TR" sz="1100" dirty="0" smtClean="0">
                          <a:effectLst/>
                        </a:rPr>
                        <a:t> </a:t>
                      </a:r>
                      <a:r>
                        <a:rPr lang="tr-TR" sz="1100" dirty="0">
                          <a:effectLst/>
                        </a:rPr>
                        <a:t>(m2)</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latin typeface="+mn-lt"/>
                          <a:ea typeface="+mn-ea"/>
                          <a:cs typeface="+mn-cs"/>
                        </a:rPr>
                        <a:t>No</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err="1" smtClean="0">
                          <a:effectLst/>
                        </a:rPr>
                        <a:t>Area</a:t>
                      </a:r>
                      <a:r>
                        <a:rPr lang="tr-TR" sz="1100" dirty="0" smtClean="0">
                          <a:effectLst/>
                        </a:rPr>
                        <a:t> </a:t>
                      </a:r>
                      <a:r>
                        <a:rPr lang="tr-TR" sz="1100" dirty="0">
                          <a:effectLst/>
                        </a:rPr>
                        <a:t>(m2)</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542100233"/>
                  </a:ext>
                </a:extLst>
              </a:tr>
              <a:tr h="389820">
                <a:tc>
                  <a:txBody>
                    <a:bodyPr/>
                    <a:lstStyle/>
                    <a:p>
                      <a:pPr>
                        <a:lnSpc>
                          <a:spcPct val="115000"/>
                        </a:lnSpc>
                        <a:spcAft>
                          <a:spcPts val="0"/>
                        </a:spcAft>
                      </a:pPr>
                      <a:r>
                        <a:rPr lang="tr-TR" sz="1100" dirty="0" smtClean="0">
                          <a:effectLst/>
                        </a:rPr>
                        <a:t>0-25</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47</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1776</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47</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1776</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16057196"/>
                  </a:ext>
                </a:extLst>
              </a:tr>
              <a:tr h="389820">
                <a:tc>
                  <a:txBody>
                    <a:bodyPr/>
                    <a:lstStyle/>
                    <a:p>
                      <a:pPr>
                        <a:lnSpc>
                          <a:spcPct val="115000"/>
                        </a:lnSpc>
                        <a:spcAft>
                          <a:spcPts val="0"/>
                        </a:spcAft>
                      </a:pPr>
                      <a:r>
                        <a:rPr lang="tr-TR" sz="1100" dirty="0" smtClean="0">
                          <a:effectLst/>
                        </a:rPr>
                        <a:t>26-50</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2</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90</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8</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574</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10</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664</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80480127"/>
                  </a:ext>
                </a:extLst>
              </a:tr>
              <a:tr h="389820">
                <a:tc>
                  <a:txBody>
                    <a:bodyPr/>
                    <a:lstStyle/>
                    <a:p>
                      <a:pPr>
                        <a:lnSpc>
                          <a:spcPct val="115000"/>
                        </a:lnSpc>
                        <a:spcAft>
                          <a:spcPts val="0"/>
                        </a:spcAft>
                      </a:pPr>
                      <a:r>
                        <a:rPr lang="tr-TR" sz="1100" dirty="0">
                          <a:effectLst/>
                        </a:rPr>
                        <a:t>51-75 Kişilik</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1</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186</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4</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495</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5</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681</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25480943"/>
                  </a:ext>
                </a:extLst>
              </a:tr>
              <a:tr h="389820">
                <a:tc>
                  <a:txBody>
                    <a:bodyPr/>
                    <a:lstStyle/>
                    <a:p>
                      <a:pPr>
                        <a:lnSpc>
                          <a:spcPct val="115000"/>
                        </a:lnSpc>
                        <a:spcAft>
                          <a:spcPts val="0"/>
                        </a:spcAft>
                      </a:pPr>
                      <a:r>
                        <a:rPr lang="tr-TR" sz="1100" dirty="0">
                          <a:effectLst/>
                        </a:rPr>
                        <a:t>76-100 Kişilik</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90094706"/>
                  </a:ext>
                </a:extLst>
              </a:tr>
              <a:tr h="389820">
                <a:tc>
                  <a:txBody>
                    <a:bodyPr/>
                    <a:lstStyle/>
                    <a:p>
                      <a:pPr>
                        <a:lnSpc>
                          <a:spcPct val="115000"/>
                        </a:lnSpc>
                        <a:spcAft>
                          <a:spcPts val="0"/>
                        </a:spcAft>
                      </a:pPr>
                      <a:r>
                        <a:rPr lang="tr-TR" sz="1100" dirty="0">
                          <a:effectLst/>
                        </a:rPr>
                        <a:t>101-150 Kişilik</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63200045"/>
                  </a:ext>
                </a:extLst>
              </a:tr>
              <a:tr h="389820">
                <a:tc>
                  <a:txBody>
                    <a:bodyPr/>
                    <a:lstStyle/>
                    <a:p>
                      <a:pPr>
                        <a:lnSpc>
                          <a:spcPct val="115000"/>
                        </a:lnSpc>
                        <a:spcAft>
                          <a:spcPts val="0"/>
                        </a:spcAft>
                      </a:pPr>
                      <a:r>
                        <a:rPr lang="tr-TR" sz="1100" dirty="0">
                          <a:effectLst/>
                        </a:rPr>
                        <a:t>151-250 Kişilik</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39756017"/>
                  </a:ext>
                </a:extLst>
              </a:tr>
              <a:tr h="389820">
                <a:tc>
                  <a:txBody>
                    <a:bodyPr/>
                    <a:lstStyle/>
                    <a:p>
                      <a:pPr>
                        <a:lnSpc>
                          <a:spcPct val="115000"/>
                        </a:lnSpc>
                        <a:spcAft>
                          <a:spcPts val="0"/>
                        </a:spcAft>
                      </a:pPr>
                      <a:r>
                        <a:rPr lang="tr-TR" sz="1100" dirty="0">
                          <a:effectLst/>
                        </a:rPr>
                        <a:t>251-Üzeri </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6</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2913</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6</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2913</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99887388"/>
                  </a:ext>
                </a:extLst>
              </a:tr>
              <a:tr h="389820">
                <a:tc>
                  <a:txBody>
                    <a:bodyPr/>
                    <a:lstStyle/>
                    <a:p>
                      <a:pPr algn="ctr">
                        <a:lnSpc>
                          <a:spcPct val="115000"/>
                        </a:lnSpc>
                        <a:spcAft>
                          <a:spcPts val="0"/>
                        </a:spcAft>
                      </a:pPr>
                      <a:r>
                        <a:rPr lang="tr-TR" sz="1100" dirty="0" smtClean="0">
                          <a:effectLst/>
                        </a:rPr>
                        <a:t>Total</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8</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3003</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1</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186</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59</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2845</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62</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6034</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63037775"/>
                  </a:ext>
                </a:extLst>
              </a:tr>
            </a:tbl>
          </a:graphicData>
        </a:graphic>
      </p:graphicFrame>
    </p:spTree>
    <p:extLst>
      <p:ext uri="{BB962C8B-B14F-4D97-AF65-F5344CB8AC3E}">
        <p14:creationId xmlns:p14="http://schemas.microsoft.com/office/powerpoint/2010/main" val="3298595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İçerik Yer Tutucusu 10"/>
          <p:cNvGraphicFramePr>
            <a:graphicFrameLocks noGrp="1"/>
          </p:cNvGraphicFramePr>
          <p:nvPr>
            <p:ph idx="1"/>
            <p:extLst>
              <p:ext uri="{D42A27DB-BD31-4B8C-83A1-F6EECF244321}">
                <p14:modId xmlns:p14="http://schemas.microsoft.com/office/powerpoint/2010/main" val="1707641810"/>
              </p:ext>
            </p:extLst>
          </p:nvPr>
        </p:nvGraphicFramePr>
        <p:xfrm>
          <a:off x="17871" y="1556792"/>
          <a:ext cx="9144000" cy="3409950"/>
        </p:xfrm>
        <a:graphic>
          <a:graphicData uri="http://schemas.openxmlformats.org/drawingml/2006/table">
            <a:tbl>
              <a:tblPr/>
              <a:tblGrid>
                <a:gridCol w="971600">
                  <a:extLst>
                    <a:ext uri="{9D8B030D-6E8A-4147-A177-3AD203B41FA5}">
                      <a16:colId xmlns:a16="http://schemas.microsoft.com/office/drawing/2014/main" val="795049659"/>
                    </a:ext>
                  </a:extLst>
                </a:gridCol>
                <a:gridCol w="864096">
                  <a:extLst>
                    <a:ext uri="{9D8B030D-6E8A-4147-A177-3AD203B41FA5}">
                      <a16:colId xmlns:a16="http://schemas.microsoft.com/office/drawing/2014/main" val="2931692625"/>
                    </a:ext>
                  </a:extLst>
                </a:gridCol>
                <a:gridCol w="3528392">
                  <a:extLst>
                    <a:ext uri="{9D8B030D-6E8A-4147-A177-3AD203B41FA5}">
                      <a16:colId xmlns:a16="http://schemas.microsoft.com/office/drawing/2014/main" val="1823505577"/>
                    </a:ext>
                  </a:extLst>
                </a:gridCol>
                <a:gridCol w="1368152">
                  <a:extLst>
                    <a:ext uri="{9D8B030D-6E8A-4147-A177-3AD203B41FA5}">
                      <a16:colId xmlns:a16="http://schemas.microsoft.com/office/drawing/2014/main" val="2416490494"/>
                    </a:ext>
                  </a:extLst>
                </a:gridCol>
                <a:gridCol w="948719">
                  <a:extLst>
                    <a:ext uri="{9D8B030D-6E8A-4147-A177-3AD203B41FA5}">
                      <a16:colId xmlns:a16="http://schemas.microsoft.com/office/drawing/2014/main" val="91656147"/>
                    </a:ext>
                  </a:extLst>
                </a:gridCol>
                <a:gridCol w="822960">
                  <a:extLst>
                    <a:ext uri="{9D8B030D-6E8A-4147-A177-3AD203B41FA5}">
                      <a16:colId xmlns:a16="http://schemas.microsoft.com/office/drawing/2014/main" val="2144171846"/>
                    </a:ext>
                  </a:extLst>
                </a:gridCol>
                <a:gridCol w="640081">
                  <a:extLst>
                    <a:ext uri="{9D8B030D-6E8A-4147-A177-3AD203B41FA5}">
                      <a16:colId xmlns:a16="http://schemas.microsoft.com/office/drawing/2014/main" val="219282743"/>
                    </a:ext>
                  </a:extLst>
                </a:gridCol>
              </a:tblGrid>
              <a:tr h="0">
                <a:tc gridSpan="7">
                  <a:txBody>
                    <a:bodyPr/>
                    <a:lstStyle/>
                    <a:p>
                      <a:pPr algn="ctr"/>
                      <a:r>
                        <a:rPr lang="en-US" dirty="0">
                          <a:solidFill>
                            <a:srgbClr val="0000AA"/>
                          </a:solidFill>
                          <a:effectLst/>
                        </a:rPr>
                        <a:t>Compulsory Courses of 1st Semester</a:t>
                      </a:r>
                    </a:p>
                  </a:txBody>
                  <a:tcPr marL="47625" marR="47625" marT="47625" marB="47625"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198918987"/>
                  </a:ext>
                </a:extLst>
              </a:tr>
              <a:tr h="0">
                <a:tc>
                  <a:txBody>
                    <a:bodyPr/>
                    <a:lstStyle/>
                    <a:p>
                      <a:pPr algn="ctr"/>
                      <a:r>
                        <a:rPr lang="tr-TR">
                          <a:effectLst/>
                        </a:rPr>
                        <a:t>IT Code</a:t>
                      </a:r>
                    </a:p>
                  </a:txBody>
                  <a:tcPr marL="47625" marR="47625" marT="47625" marB="47625"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Course Code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Title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Category</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Language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T + P + C</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ECTS Credit</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170527811"/>
                  </a:ext>
                </a:extLst>
              </a:tr>
              <a:tr h="0">
                <a:tc>
                  <a:txBody>
                    <a:bodyPr/>
                    <a:lstStyle/>
                    <a:p>
                      <a:pPr algn="l"/>
                      <a:r>
                        <a:rPr lang="tr-TR">
                          <a:effectLst/>
                        </a:rPr>
                        <a:t>0011006</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YDI100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FOREIGN LANGUAGE (ENGLISH)</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Compulsory</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English</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4 - 0 - 0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474859677"/>
                  </a:ext>
                </a:extLst>
              </a:tr>
              <a:tr h="0">
                <a:tc>
                  <a:txBody>
                    <a:bodyPr/>
                    <a:lstStyle/>
                    <a:p>
                      <a:pPr algn="l"/>
                      <a:r>
                        <a:rPr lang="tr-TR">
                          <a:effectLst/>
                        </a:rPr>
                        <a:t>0011020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DKB101</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COMITTEE BLOCK-1</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Compulsory</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Turkish</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1 - 1 - 2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54</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455636927"/>
                  </a:ext>
                </a:extLst>
              </a:tr>
              <a:tr h="0">
                <a:tc>
                  <a:txBody>
                    <a:bodyPr/>
                    <a:lstStyle/>
                    <a:p>
                      <a:pPr algn="l"/>
                      <a:r>
                        <a:rPr lang="tr-TR">
                          <a:effectLst/>
                        </a:rPr>
                        <a:t>0011022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AIL100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en-US" dirty="0">
                          <a:effectLst/>
                        </a:rPr>
                        <a:t>ATATURK'S PRINCIPLES &amp; HISTORY OF REVOLUTION</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Compulsory</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Turkish</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2 - 0 - 0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236422681"/>
                  </a:ext>
                </a:extLst>
              </a:tr>
              <a:tr h="0">
                <a:tc>
                  <a:txBody>
                    <a:bodyPr/>
                    <a:lstStyle/>
                    <a:p>
                      <a:pPr algn="l"/>
                      <a:r>
                        <a:rPr lang="tr-TR">
                          <a:effectLst/>
                        </a:rPr>
                        <a:t>0011023</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TD100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TURKISH LANGUAGE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Compulsory</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Turkish</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2 - 0 - 0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229217825"/>
                  </a:ext>
                </a:extLst>
              </a:tr>
              <a:tr h="0">
                <a:tc>
                  <a:txBody>
                    <a:bodyPr/>
                    <a:lstStyle/>
                    <a:p>
                      <a:pPr algn="l"/>
                      <a:r>
                        <a:rPr lang="tr-TR">
                          <a:effectLst/>
                        </a:rPr>
                        <a:t> </a:t>
                      </a:r>
                    </a:p>
                  </a:txBody>
                  <a:tcPr marL="47625" marR="47625" marT="47625" marB="47625"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dirty="0">
                          <a:effectLst/>
                        </a:rPr>
                        <a:t>60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1874785848"/>
                  </a:ext>
                </a:extLst>
              </a:tr>
            </a:tbl>
          </a:graphicData>
        </a:graphic>
      </p:graphicFrame>
    </p:spTree>
    <p:extLst>
      <p:ext uri="{BB962C8B-B14F-4D97-AF65-F5344CB8AC3E}">
        <p14:creationId xmlns:p14="http://schemas.microsoft.com/office/powerpoint/2010/main" val="12682142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o 2"/>
          <p:cNvGraphicFramePr>
            <a:graphicFrameLocks noGrp="1"/>
          </p:cNvGraphicFramePr>
          <p:nvPr>
            <p:extLst/>
          </p:nvPr>
        </p:nvGraphicFramePr>
        <p:xfrm>
          <a:off x="2" y="908720"/>
          <a:ext cx="9144000" cy="4525966"/>
        </p:xfrm>
        <a:graphic>
          <a:graphicData uri="http://schemas.openxmlformats.org/drawingml/2006/table">
            <a:tbl>
              <a:tblPr/>
              <a:tblGrid>
                <a:gridCol w="822960">
                  <a:extLst>
                    <a:ext uri="{9D8B030D-6E8A-4147-A177-3AD203B41FA5}">
                      <a16:colId xmlns:a16="http://schemas.microsoft.com/office/drawing/2014/main" val="1578136840"/>
                    </a:ext>
                  </a:extLst>
                </a:gridCol>
                <a:gridCol w="731520">
                  <a:extLst>
                    <a:ext uri="{9D8B030D-6E8A-4147-A177-3AD203B41FA5}">
                      <a16:colId xmlns:a16="http://schemas.microsoft.com/office/drawing/2014/main" val="3648592466"/>
                    </a:ext>
                  </a:extLst>
                </a:gridCol>
                <a:gridCol w="4572000">
                  <a:extLst>
                    <a:ext uri="{9D8B030D-6E8A-4147-A177-3AD203B41FA5}">
                      <a16:colId xmlns:a16="http://schemas.microsoft.com/office/drawing/2014/main" val="1566218879"/>
                    </a:ext>
                  </a:extLst>
                </a:gridCol>
                <a:gridCol w="914400">
                  <a:extLst>
                    <a:ext uri="{9D8B030D-6E8A-4147-A177-3AD203B41FA5}">
                      <a16:colId xmlns:a16="http://schemas.microsoft.com/office/drawing/2014/main" val="2848008051"/>
                    </a:ext>
                  </a:extLst>
                </a:gridCol>
                <a:gridCol w="640080">
                  <a:extLst>
                    <a:ext uri="{9D8B030D-6E8A-4147-A177-3AD203B41FA5}">
                      <a16:colId xmlns:a16="http://schemas.microsoft.com/office/drawing/2014/main" val="2397679117"/>
                    </a:ext>
                  </a:extLst>
                </a:gridCol>
                <a:gridCol w="822960">
                  <a:extLst>
                    <a:ext uri="{9D8B030D-6E8A-4147-A177-3AD203B41FA5}">
                      <a16:colId xmlns:a16="http://schemas.microsoft.com/office/drawing/2014/main" val="1205481019"/>
                    </a:ext>
                  </a:extLst>
                </a:gridCol>
                <a:gridCol w="640080">
                  <a:extLst>
                    <a:ext uri="{9D8B030D-6E8A-4147-A177-3AD203B41FA5}">
                      <a16:colId xmlns:a16="http://schemas.microsoft.com/office/drawing/2014/main" val="3052453099"/>
                    </a:ext>
                  </a:extLst>
                </a:gridCol>
              </a:tblGrid>
              <a:tr h="275592">
                <a:tc gridSpan="7">
                  <a:txBody>
                    <a:bodyPr/>
                    <a:lstStyle/>
                    <a:p>
                      <a:pPr algn="ctr"/>
                      <a:r>
                        <a:rPr lang="en-US" sz="1300">
                          <a:solidFill>
                            <a:srgbClr val="0000AA"/>
                          </a:solidFill>
                          <a:effectLst/>
                        </a:rPr>
                        <a:t>Elective Courses of 1st Semester </a:t>
                      </a:r>
                      <a:r>
                        <a:rPr lang="en-US" sz="1300">
                          <a:solidFill>
                            <a:srgbClr val="666666"/>
                          </a:solidFill>
                          <a:effectLst/>
                        </a:rPr>
                        <a:t>(SEÇMELİ GRUP)</a:t>
                      </a:r>
                      <a:endParaRPr lang="en-US" sz="1300">
                        <a:solidFill>
                          <a:srgbClr val="0000AA"/>
                        </a:solidFill>
                        <a:effectLst/>
                      </a:endParaRPr>
                    </a:p>
                  </a:txBody>
                  <a:tcPr marL="35514" marR="35514" marT="35514" marB="35514"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668981504"/>
                  </a:ext>
                </a:extLst>
              </a:tr>
              <a:tr h="889282">
                <a:tc>
                  <a:txBody>
                    <a:bodyPr/>
                    <a:lstStyle/>
                    <a:p>
                      <a:pPr algn="ctr"/>
                      <a:r>
                        <a:rPr lang="tr-TR" sz="1300">
                          <a:effectLst/>
                        </a:rPr>
                        <a:t>IT Code</a:t>
                      </a:r>
                    </a:p>
                  </a:txBody>
                  <a:tcPr marL="35514" marR="35514" marT="35514" marB="35514"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300">
                          <a:effectLst/>
                        </a:rPr>
                        <a:t>Course Code</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300" dirty="0" err="1">
                          <a:effectLst/>
                        </a:rPr>
                        <a:t>Title</a:t>
                      </a:r>
                      <a:endParaRPr lang="tr-TR" sz="1300" dirty="0">
                        <a:effectLst/>
                      </a:endParaRP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300">
                          <a:effectLst/>
                        </a:rPr>
                        <a:t>Category</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300">
                          <a:effectLst/>
                        </a:rPr>
                        <a:t>Language</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300">
                          <a:effectLst/>
                        </a:rPr>
                        <a:t>T + P + C</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300">
                          <a:effectLst/>
                        </a:rPr>
                        <a:t>ECTS Credit</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2836999493"/>
                  </a:ext>
                </a:extLst>
              </a:tr>
              <a:tr h="480156">
                <a:tc>
                  <a:txBody>
                    <a:bodyPr/>
                    <a:lstStyle/>
                    <a:p>
                      <a:pPr algn="l"/>
                      <a:r>
                        <a:rPr lang="tr-TR" sz="1300">
                          <a:effectLst/>
                        </a:rPr>
                        <a:t>0011024</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300">
                          <a:effectLst/>
                        </a:rPr>
                        <a:t>STP101</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300">
                          <a:effectLst/>
                        </a:rPr>
                        <a:t>MEDICAL TERMINOLOGY</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Elective</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Turkish</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2 - 0 - 0</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2</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715524217"/>
                  </a:ext>
                </a:extLst>
              </a:tr>
              <a:tr h="480156">
                <a:tc>
                  <a:txBody>
                    <a:bodyPr/>
                    <a:lstStyle/>
                    <a:p>
                      <a:pPr algn="l"/>
                      <a:r>
                        <a:rPr lang="tr-TR" sz="1300">
                          <a:effectLst/>
                        </a:rPr>
                        <a:t>0011025</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300">
                          <a:effectLst/>
                        </a:rPr>
                        <a:t>STP103</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300">
                          <a:effectLst/>
                        </a:rPr>
                        <a:t>METAPHYSICS OF LOVE</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Elective</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Turkish</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2 - 0 - 0</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2</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4116405860"/>
                  </a:ext>
                </a:extLst>
              </a:tr>
              <a:tr h="480156">
                <a:tc>
                  <a:txBody>
                    <a:bodyPr/>
                    <a:lstStyle/>
                    <a:p>
                      <a:pPr algn="l"/>
                      <a:r>
                        <a:rPr lang="tr-TR" sz="1300">
                          <a:effectLst/>
                        </a:rPr>
                        <a:t>0011028</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300">
                          <a:effectLst/>
                        </a:rPr>
                        <a:t>STP109</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300">
                          <a:effectLst/>
                        </a:rPr>
                        <a:t>TENNIS</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Elective</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Turkish</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2 - 0 - 0</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2</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376903290"/>
                  </a:ext>
                </a:extLst>
              </a:tr>
              <a:tr h="480156">
                <a:tc>
                  <a:txBody>
                    <a:bodyPr/>
                    <a:lstStyle/>
                    <a:p>
                      <a:pPr algn="l"/>
                      <a:r>
                        <a:rPr lang="tr-TR" sz="1300">
                          <a:effectLst/>
                        </a:rPr>
                        <a:t>0011029</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300">
                          <a:effectLst/>
                        </a:rPr>
                        <a:t>STP111</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300">
                          <a:effectLst/>
                        </a:rPr>
                        <a:t>WATER SPORTS</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Elective</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Turkish</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2 - 0 - 0</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2</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387523779"/>
                  </a:ext>
                </a:extLst>
              </a:tr>
              <a:tr h="480156">
                <a:tc>
                  <a:txBody>
                    <a:bodyPr/>
                    <a:lstStyle/>
                    <a:p>
                      <a:pPr algn="l"/>
                      <a:r>
                        <a:rPr lang="tr-TR" sz="1300">
                          <a:effectLst/>
                        </a:rPr>
                        <a:t>0011031</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300">
                          <a:effectLst/>
                        </a:rPr>
                        <a:t>STP113</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300">
                          <a:effectLst/>
                        </a:rPr>
                        <a:t>BEACH VOLLEYBALL</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Elective</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Turkish</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2 - 0 - 0</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2</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089066975"/>
                  </a:ext>
                </a:extLst>
              </a:tr>
              <a:tr h="480156">
                <a:tc>
                  <a:txBody>
                    <a:bodyPr/>
                    <a:lstStyle/>
                    <a:p>
                      <a:pPr algn="l"/>
                      <a:r>
                        <a:rPr lang="tr-TR" sz="1300">
                          <a:effectLst/>
                        </a:rPr>
                        <a:t>0011032</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300">
                          <a:effectLst/>
                        </a:rPr>
                        <a:t>STP115</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300">
                          <a:effectLst/>
                        </a:rPr>
                        <a:t>DRAMA</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Elective</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Turkish</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2 - 0 - 0</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2</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634478871"/>
                  </a:ext>
                </a:extLst>
              </a:tr>
              <a:tr h="480156">
                <a:tc>
                  <a:txBody>
                    <a:bodyPr/>
                    <a:lstStyle/>
                    <a:p>
                      <a:pPr algn="l"/>
                      <a:r>
                        <a:rPr lang="tr-TR" sz="1300">
                          <a:effectLst/>
                        </a:rPr>
                        <a:t>0011033</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300">
                          <a:effectLst/>
                        </a:rPr>
                        <a:t>STP117</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300">
                          <a:effectLst/>
                        </a:rPr>
                        <a:t>BOCCE</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Elective</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Turkish</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a:effectLst/>
                        </a:rPr>
                        <a:t>2 - 0 - 0</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300" dirty="0">
                          <a:effectLst/>
                        </a:rPr>
                        <a:t>2</a:t>
                      </a:r>
                    </a:p>
                  </a:txBody>
                  <a:tcPr marL="35514" marR="35514" marT="35514" marB="3551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451701884"/>
                  </a:ext>
                </a:extLst>
              </a:tr>
            </a:tbl>
          </a:graphicData>
        </a:graphic>
      </p:graphicFrame>
    </p:spTree>
    <p:extLst>
      <p:ext uri="{BB962C8B-B14F-4D97-AF65-F5344CB8AC3E}">
        <p14:creationId xmlns:p14="http://schemas.microsoft.com/office/powerpoint/2010/main" val="1327588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198290176"/>
              </p:ext>
            </p:extLst>
          </p:nvPr>
        </p:nvGraphicFramePr>
        <p:xfrm>
          <a:off x="0" y="1628800"/>
          <a:ext cx="9144000" cy="2670810"/>
        </p:xfrm>
        <a:graphic>
          <a:graphicData uri="http://schemas.openxmlformats.org/drawingml/2006/table">
            <a:tbl>
              <a:tblPr/>
              <a:tblGrid>
                <a:gridCol w="1043608">
                  <a:extLst>
                    <a:ext uri="{9D8B030D-6E8A-4147-A177-3AD203B41FA5}">
                      <a16:colId xmlns:a16="http://schemas.microsoft.com/office/drawing/2014/main" val="2680343014"/>
                    </a:ext>
                  </a:extLst>
                </a:gridCol>
                <a:gridCol w="936104">
                  <a:extLst>
                    <a:ext uri="{9D8B030D-6E8A-4147-A177-3AD203B41FA5}">
                      <a16:colId xmlns:a16="http://schemas.microsoft.com/office/drawing/2014/main" val="3621396555"/>
                    </a:ext>
                  </a:extLst>
                </a:gridCol>
                <a:gridCol w="3384376">
                  <a:extLst>
                    <a:ext uri="{9D8B030D-6E8A-4147-A177-3AD203B41FA5}">
                      <a16:colId xmlns:a16="http://schemas.microsoft.com/office/drawing/2014/main" val="3598993961"/>
                    </a:ext>
                  </a:extLst>
                </a:gridCol>
                <a:gridCol w="1296144">
                  <a:extLst>
                    <a:ext uri="{9D8B030D-6E8A-4147-A177-3AD203B41FA5}">
                      <a16:colId xmlns:a16="http://schemas.microsoft.com/office/drawing/2014/main" val="2270581505"/>
                    </a:ext>
                  </a:extLst>
                </a:gridCol>
                <a:gridCol w="1020727">
                  <a:extLst>
                    <a:ext uri="{9D8B030D-6E8A-4147-A177-3AD203B41FA5}">
                      <a16:colId xmlns:a16="http://schemas.microsoft.com/office/drawing/2014/main" val="1914316026"/>
                    </a:ext>
                  </a:extLst>
                </a:gridCol>
                <a:gridCol w="822960">
                  <a:extLst>
                    <a:ext uri="{9D8B030D-6E8A-4147-A177-3AD203B41FA5}">
                      <a16:colId xmlns:a16="http://schemas.microsoft.com/office/drawing/2014/main" val="2447170562"/>
                    </a:ext>
                  </a:extLst>
                </a:gridCol>
                <a:gridCol w="640081">
                  <a:extLst>
                    <a:ext uri="{9D8B030D-6E8A-4147-A177-3AD203B41FA5}">
                      <a16:colId xmlns:a16="http://schemas.microsoft.com/office/drawing/2014/main" val="2705576815"/>
                    </a:ext>
                  </a:extLst>
                </a:gridCol>
              </a:tblGrid>
              <a:tr h="0">
                <a:tc gridSpan="7">
                  <a:txBody>
                    <a:bodyPr/>
                    <a:lstStyle/>
                    <a:p>
                      <a:pPr algn="ctr"/>
                      <a:r>
                        <a:rPr lang="en-US">
                          <a:solidFill>
                            <a:srgbClr val="0000AA"/>
                          </a:solidFill>
                          <a:effectLst/>
                        </a:rPr>
                        <a:t>Compulsory Courses of 2nd Semester</a:t>
                      </a:r>
                    </a:p>
                  </a:txBody>
                  <a:tcPr marL="47625" marR="47625" marT="47625" marB="47625"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267348991"/>
                  </a:ext>
                </a:extLst>
              </a:tr>
              <a:tr h="0">
                <a:tc>
                  <a:txBody>
                    <a:bodyPr/>
                    <a:lstStyle/>
                    <a:p>
                      <a:pPr algn="ctr"/>
                      <a:r>
                        <a:rPr lang="tr-TR">
                          <a:effectLst/>
                        </a:rPr>
                        <a:t>IT Code</a:t>
                      </a:r>
                    </a:p>
                  </a:txBody>
                  <a:tcPr marL="47625" marR="47625" marT="47625" marB="47625"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Course Code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dirty="0" err="1">
                          <a:effectLst/>
                        </a:rPr>
                        <a:t>Title</a:t>
                      </a:r>
                      <a:endParaRPr lang="tr-TR" dirty="0">
                        <a:effectLst/>
                      </a:endParaRP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Category</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Language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T + P + C</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ECTS Credit</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1931543369"/>
                  </a:ext>
                </a:extLst>
              </a:tr>
              <a:tr h="0">
                <a:tc>
                  <a:txBody>
                    <a:bodyPr/>
                    <a:lstStyle/>
                    <a:p>
                      <a:pPr algn="l"/>
                      <a:r>
                        <a:rPr lang="tr-TR">
                          <a:effectLst/>
                        </a:rPr>
                        <a:t>0012020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DKB201</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COMITTEE BLOCK-2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Compulsory</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Turkish</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1 - 1 - 2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58</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374417067"/>
                  </a:ext>
                </a:extLst>
              </a:tr>
              <a:tr h="0">
                <a:tc>
                  <a:txBody>
                    <a:bodyPr/>
                    <a:lstStyle/>
                    <a:p>
                      <a:pPr algn="l"/>
                      <a:r>
                        <a:rPr lang="tr-TR">
                          <a:effectLst/>
                        </a:rPr>
                        <a:t>0012S01</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SEC202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en-US">
                          <a:effectLst/>
                        </a:rPr>
                        <a:t>ELECTIVE COURSEAt least 1 courses must be selected from this group</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Elc. Pool</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Turkish</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1 - 1 - 2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522326521"/>
                  </a:ext>
                </a:extLst>
              </a:tr>
              <a:tr h="0">
                <a:tc>
                  <a:txBody>
                    <a:bodyPr/>
                    <a:lstStyle/>
                    <a:p>
                      <a:pPr algn="l"/>
                      <a:r>
                        <a:rPr lang="tr-TR">
                          <a:effectLst/>
                        </a:rPr>
                        <a:t> </a:t>
                      </a:r>
                    </a:p>
                  </a:txBody>
                  <a:tcPr marL="47625" marR="47625" marT="47625" marB="47625"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dirty="0">
                          <a:effectLst/>
                        </a:rPr>
                        <a:t>60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644174066"/>
                  </a:ext>
                </a:extLst>
              </a:tr>
            </a:tbl>
          </a:graphicData>
        </a:graphic>
      </p:graphicFrame>
    </p:spTree>
    <p:extLst>
      <p:ext uri="{BB962C8B-B14F-4D97-AF65-F5344CB8AC3E}">
        <p14:creationId xmlns:p14="http://schemas.microsoft.com/office/powerpoint/2010/main" val="4105870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o 4"/>
          <p:cNvGraphicFramePr>
            <a:graphicFrameLocks noGrp="1"/>
          </p:cNvGraphicFramePr>
          <p:nvPr>
            <p:extLst>
              <p:ext uri="{D42A27DB-BD31-4B8C-83A1-F6EECF244321}">
                <p14:modId xmlns:p14="http://schemas.microsoft.com/office/powerpoint/2010/main" val="2379996709"/>
              </p:ext>
            </p:extLst>
          </p:nvPr>
        </p:nvGraphicFramePr>
        <p:xfrm>
          <a:off x="0" y="1484784"/>
          <a:ext cx="9143999" cy="3040380"/>
        </p:xfrm>
        <a:graphic>
          <a:graphicData uri="http://schemas.openxmlformats.org/drawingml/2006/table">
            <a:tbl>
              <a:tblPr/>
              <a:tblGrid>
                <a:gridCol w="1187624">
                  <a:extLst>
                    <a:ext uri="{9D8B030D-6E8A-4147-A177-3AD203B41FA5}">
                      <a16:colId xmlns:a16="http://schemas.microsoft.com/office/drawing/2014/main" val="1299822390"/>
                    </a:ext>
                  </a:extLst>
                </a:gridCol>
                <a:gridCol w="1008112">
                  <a:extLst>
                    <a:ext uri="{9D8B030D-6E8A-4147-A177-3AD203B41FA5}">
                      <a16:colId xmlns:a16="http://schemas.microsoft.com/office/drawing/2014/main" val="1749331118"/>
                    </a:ext>
                  </a:extLst>
                </a:gridCol>
                <a:gridCol w="2952328">
                  <a:extLst>
                    <a:ext uri="{9D8B030D-6E8A-4147-A177-3AD203B41FA5}">
                      <a16:colId xmlns:a16="http://schemas.microsoft.com/office/drawing/2014/main" val="1748501012"/>
                    </a:ext>
                  </a:extLst>
                </a:gridCol>
                <a:gridCol w="1224136">
                  <a:extLst>
                    <a:ext uri="{9D8B030D-6E8A-4147-A177-3AD203B41FA5}">
                      <a16:colId xmlns:a16="http://schemas.microsoft.com/office/drawing/2014/main" val="3847668808"/>
                    </a:ext>
                  </a:extLst>
                </a:gridCol>
                <a:gridCol w="1080120">
                  <a:extLst>
                    <a:ext uri="{9D8B030D-6E8A-4147-A177-3AD203B41FA5}">
                      <a16:colId xmlns:a16="http://schemas.microsoft.com/office/drawing/2014/main" val="1734740479"/>
                    </a:ext>
                  </a:extLst>
                </a:gridCol>
                <a:gridCol w="936104">
                  <a:extLst>
                    <a:ext uri="{9D8B030D-6E8A-4147-A177-3AD203B41FA5}">
                      <a16:colId xmlns:a16="http://schemas.microsoft.com/office/drawing/2014/main" val="3240408572"/>
                    </a:ext>
                  </a:extLst>
                </a:gridCol>
                <a:gridCol w="755575">
                  <a:extLst>
                    <a:ext uri="{9D8B030D-6E8A-4147-A177-3AD203B41FA5}">
                      <a16:colId xmlns:a16="http://schemas.microsoft.com/office/drawing/2014/main" val="601203503"/>
                    </a:ext>
                  </a:extLst>
                </a:gridCol>
              </a:tblGrid>
              <a:tr h="0">
                <a:tc gridSpan="7">
                  <a:txBody>
                    <a:bodyPr/>
                    <a:lstStyle/>
                    <a:p>
                      <a:pPr algn="ctr"/>
                      <a:r>
                        <a:rPr lang="en-US" dirty="0">
                          <a:solidFill>
                            <a:srgbClr val="0000AA"/>
                          </a:solidFill>
                          <a:effectLst/>
                        </a:rPr>
                        <a:t>Elective Courses of 2nd Semester </a:t>
                      </a:r>
                      <a:r>
                        <a:rPr lang="en-US" dirty="0">
                          <a:solidFill>
                            <a:srgbClr val="666666"/>
                          </a:solidFill>
                          <a:effectLst/>
                        </a:rPr>
                        <a:t>(SEÇMELİ GRUP)</a:t>
                      </a:r>
                      <a:endParaRPr lang="en-US" dirty="0">
                        <a:solidFill>
                          <a:srgbClr val="0000AA"/>
                        </a:solidFill>
                        <a:effectLst/>
                      </a:endParaRPr>
                    </a:p>
                  </a:txBody>
                  <a:tcPr marL="47625" marR="47625" marT="47625" marB="47625"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455805749"/>
                  </a:ext>
                </a:extLst>
              </a:tr>
              <a:tr h="0">
                <a:tc>
                  <a:txBody>
                    <a:bodyPr/>
                    <a:lstStyle/>
                    <a:p>
                      <a:pPr algn="ctr"/>
                      <a:r>
                        <a:rPr lang="tr-TR">
                          <a:effectLst/>
                        </a:rPr>
                        <a:t>IT Code</a:t>
                      </a:r>
                    </a:p>
                  </a:txBody>
                  <a:tcPr marL="47625" marR="47625" marT="47625" marB="47625"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Course Code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dirty="0" err="1">
                          <a:effectLst/>
                        </a:rPr>
                        <a:t>Title</a:t>
                      </a:r>
                      <a:endParaRPr lang="tr-TR" dirty="0">
                        <a:effectLst/>
                      </a:endParaRP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Category</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Language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T + P + C</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ECTS Credit</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1825308762"/>
                  </a:ext>
                </a:extLst>
              </a:tr>
              <a:tr h="0">
                <a:tc>
                  <a:txBody>
                    <a:bodyPr/>
                    <a:lstStyle/>
                    <a:p>
                      <a:pPr algn="l"/>
                      <a:r>
                        <a:rPr lang="tr-TR">
                          <a:effectLst/>
                        </a:rPr>
                        <a:t>0012023</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MYD230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en-US">
                          <a:effectLst/>
                        </a:rPr>
                        <a:t>READING AND SPEAKING IN FOREIGN LANGUAGE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Elective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English</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1 - 1 - 0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854229377"/>
                  </a:ext>
                </a:extLst>
              </a:tr>
              <a:tr h="0">
                <a:tc>
                  <a:txBody>
                    <a:bodyPr/>
                    <a:lstStyle/>
                    <a:p>
                      <a:pPr algn="l"/>
                      <a:r>
                        <a:rPr lang="tr-TR">
                          <a:effectLst/>
                        </a:rPr>
                        <a:t>0012024</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SEÇ203</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MEDICAL PHOTOGRAPHY</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Elective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Turkish</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1 - 1 - 0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79784111"/>
                  </a:ext>
                </a:extLst>
              </a:tr>
              <a:tr h="0">
                <a:tc>
                  <a:txBody>
                    <a:bodyPr/>
                    <a:lstStyle/>
                    <a:p>
                      <a:pPr algn="l"/>
                      <a:r>
                        <a:rPr lang="tr-TR">
                          <a:effectLst/>
                        </a:rPr>
                        <a:t>0012025</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STP201</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ART AND BIOETICHS</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Elective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Turkish</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2 - 0 - 0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919491128"/>
                  </a:ext>
                </a:extLst>
              </a:tr>
              <a:tr h="0">
                <a:tc>
                  <a:txBody>
                    <a:bodyPr/>
                    <a:lstStyle/>
                    <a:p>
                      <a:pPr algn="l"/>
                      <a:r>
                        <a:rPr lang="tr-TR">
                          <a:effectLst/>
                        </a:rPr>
                        <a:t>0012027</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STP205</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INTRODUCTION TO SOCIOLOGY</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Elective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Turkish</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2 - 0 - 0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dirty="0">
                          <a:effectLst/>
                        </a:rPr>
                        <a:t>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048594200"/>
                  </a:ext>
                </a:extLst>
              </a:tr>
            </a:tbl>
          </a:graphicData>
        </a:graphic>
      </p:graphicFrame>
    </p:spTree>
    <p:extLst>
      <p:ext uri="{BB962C8B-B14F-4D97-AF65-F5344CB8AC3E}">
        <p14:creationId xmlns:p14="http://schemas.microsoft.com/office/powerpoint/2010/main" val="581542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636283467"/>
              </p:ext>
            </p:extLst>
          </p:nvPr>
        </p:nvGraphicFramePr>
        <p:xfrm>
          <a:off x="14532" y="1772816"/>
          <a:ext cx="9144000" cy="2670810"/>
        </p:xfrm>
        <a:graphic>
          <a:graphicData uri="http://schemas.openxmlformats.org/drawingml/2006/table">
            <a:tbl>
              <a:tblPr/>
              <a:tblGrid>
                <a:gridCol w="971600">
                  <a:extLst>
                    <a:ext uri="{9D8B030D-6E8A-4147-A177-3AD203B41FA5}">
                      <a16:colId xmlns:a16="http://schemas.microsoft.com/office/drawing/2014/main" val="713430025"/>
                    </a:ext>
                  </a:extLst>
                </a:gridCol>
                <a:gridCol w="936104">
                  <a:extLst>
                    <a:ext uri="{9D8B030D-6E8A-4147-A177-3AD203B41FA5}">
                      <a16:colId xmlns:a16="http://schemas.microsoft.com/office/drawing/2014/main" val="347884679"/>
                    </a:ext>
                  </a:extLst>
                </a:gridCol>
                <a:gridCol w="3024336">
                  <a:extLst>
                    <a:ext uri="{9D8B030D-6E8A-4147-A177-3AD203B41FA5}">
                      <a16:colId xmlns:a16="http://schemas.microsoft.com/office/drawing/2014/main" val="2862409194"/>
                    </a:ext>
                  </a:extLst>
                </a:gridCol>
                <a:gridCol w="1224136">
                  <a:extLst>
                    <a:ext uri="{9D8B030D-6E8A-4147-A177-3AD203B41FA5}">
                      <a16:colId xmlns:a16="http://schemas.microsoft.com/office/drawing/2014/main" val="2753578041"/>
                    </a:ext>
                  </a:extLst>
                </a:gridCol>
                <a:gridCol w="1152128">
                  <a:extLst>
                    <a:ext uri="{9D8B030D-6E8A-4147-A177-3AD203B41FA5}">
                      <a16:colId xmlns:a16="http://schemas.microsoft.com/office/drawing/2014/main" val="3362666213"/>
                    </a:ext>
                  </a:extLst>
                </a:gridCol>
                <a:gridCol w="936104">
                  <a:extLst>
                    <a:ext uri="{9D8B030D-6E8A-4147-A177-3AD203B41FA5}">
                      <a16:colId xmlns:a16="http://schemas.microsoft.com/office/drawing/2014/main" val="3701768976"/>
                    </a:ext>
                  </a:extLst>
                </a:gridCol>
                <a:gridCol w="899592">
                  <a:extLst>
                    <a:ext uri="{9D8B030D-6E8A-4147-A177-3AD203B41FA5}">
                      <a16:colId xmlns:a16="http://schemas.microsoft.com/office/drawing/2014/main" val="1751357917"/>
                    </a:ext>
                  </a:extLst>
                </a:gridCol>
              </a:tblGrid>
              <a:tr h="0">
                <a:tc gridSpan="7">
                  <a:txBody>
                    <a:bodyPr/>
                    <a:lstStyle/>
                    <a:p>
                      <a:pPr algn="ctr"/>
                      <a:r>
                        <a:rPr lang="en-US">
                          <a:solidFill>
                            <a:srgbClr val="0000AA"/>
                          </a:solidFill>
                          <a:effectLst/>
                        </a:rPr>
                        <a:t>Compulsory Courses of 3rd Semester</a:t>
                      </a:r>
                    </a:p>
                  </a:txBody>
                  <a:tcPr marL="47625" marR="47625" marT="47625" marB="47625"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89356207"/>
                  </a:ext>
                </a:extLst>
              </a:tr>
              <a:tr h="0">
                <a:tc>
                  <a:txBody>
                    <a:bodyPr/>
                    <a:lstStyle/>
                    <a:p>
                      <a:pPr algn="ctr"/>
                      <a:r>
                        <a:rPr lang="tr-TR">
                          <a:effectLst/>
                        </a:rPr>
                        <a:t>IT Code</a:t>
                      </a:r>
                    </a:p>
                  </a:txBody>
                  <a:tcPr marL="47625" marR="47625" marT="47625" marB="47625"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Course Code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dirty="0" err="1">
                          <a:effectLst/>
                        </a:rPr>
                        <a:t>Title</a:t>
                      </a:r>
                      <a:endParaRPr lang="tr-TR" dirty="0">
                        <a:effectLst/>
                      </a:endParaRP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Category</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Language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T + P + C</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ECTS Credit</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2457536863"/>
                  </a:ext>
                </a:extLst>
              </a:tr>
              <a:tr h="0">
                <a:tc>
                  <a:txBody>
                    <a:bodyPr/>
                    <a:lstStyle/>
                    <a:p>
                      <a:pPr algn="l"/>
                      <a:r>
                        <a:rPr lang="tr-TR">
                          <a:effectLst/>
                        </a:rPr>
                        <a:t>0013020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DKB301</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COMMITTEE BLOCK-3</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Compulsory</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Turkish</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1 - 1 - 2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58</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940193987"/>
                  </a:ext>
                </a:extLst>
              </a:tr>
              <a:tr h="0">
                <a:tc>
                  <a:txBody>
                    <a:bodyPr/>
                    <a:lstStyle/>
                    <a:p>
                      <a:pPr algn="l"/>
                      <a:r>
                        <a:rPr lang="tr-TR">
                          <a:effectLst/>
                        </a:rPr>
                        <a:t>0013S01</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a:effectLst/>
                        </a:rPr>
                        <a:t>SEC301</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en-US">
                          <a:effectLst/>
                        </a:rPr>
                        <a:t>ELECTIVE COURSEAt least 1 courses must be selected from this group</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Elc. Pool</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Turkish</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1 - 1 - 2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a:effectLst/>
                        </a:rPr>
                        <a:t>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786393642"/>
                  </a:ext>
                </a:extLst>
              </a:tr>
              <a:tr h="0">
                <a:tc>
                  <a:txBody>
                    <a:bodyPr/>
                    <a:lstStyle/>
                    <a:p>
                      <a:pPr algn="l"/>
                      <a:r>
                        <a:rPr lang="tr-TR">
                          <a:effectLst/>
                        </a:rPr>
                        <a:t> </a:t>
                      </a:r>
                    </a:p>
                  </a:txBody>
                  <a:tcPr marL="47625" marR="47625" marT="47625" marB="47625"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dirty="0">
                          <a:effectLst/>
                        </a:rPr>
                        <a:t>60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2917062330"/>
                  </a:ext>
                </a:extLst>
              </a:tr>
            </a:tbl>
          </a:graphicData>
        </a:graphic>
      </p:graphicFrame>
    </p:spTree>
    <p:extLst>
      <p:ext uri="{BB962C8B-B14F-4D97-AF65-F5344CB8AC3E}">
        <p14:creationId xmlns:p14="http://schemas.microsoft.com/office/powerpoint/2010/main" val="3381366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o 2"/>
          <p:cNvGraphicFramePr>
            <a:graphicFrameLocks noGrp="1"/>
          </p:cNvGraphicFramePr>
          <p:nvPr>
            <p:extLst>
              <p:ext uri="{D42A27DB-BD31-4B8C-83A1-F6EECF244321}">
                <p14:modId xmlns:p14="http://schemas.microsoft.com/office/powerpoint/2010/main" val="1152741513"/>
              </p:ext>
            </p:extLst>
          </p:nvPr>
        </p:nvGraphicFramePr>
        <p:xfrm>
          <a:off x="9524" y="1196752"/>
          <a:ext cx="9134476" cy="4525963"/>
        </p:xfrm>
        <a:graphic>
          <a:graphicData uri="http://schemas.openxmlformats.org/drawingml/2006/table">
            <a:tbl>
              <a:tblPr/>
              <a:tblGrid>
                <a:gridCol w="822102">
                  <a:extLst>
                    <a:ext uri="{9D8B030D-6E8A-4147-A177-3AD203B41FA5}">
                      <a16:colId xmlns:a16="http://schemas.microsoft.com/office/drawing/2014/main" val="4012451997"/>
                    </a:ext>
                  </a:extLst>
                </a:gridCol>
                <a:gridCol w="730759">
                  <a:extLst>
                    <a:ext uri="{9D8B030D-6E8A-4147-A177-3AD203B41FA5}">
                      <a16:colId xmlns:a16="http://schemas.microsoft.com/office/drawing/2014/main" val="542995294"/>
                    </a:ext>
                  </a:extLst>
                </a:gridCol>
                <a:gridCol w="4567240">
                  <a:extLst>
                    <a:ext uri="{9D8B030D-6E8A-4147-A177-3AD203B41FA5}">
                      <a16:colId xmlns:a16="http://schemas.microsoft.com/office/drawing/2014/main" val="728206514"/>
                    </a:ext>
                  </a:extLst>
                </a:gridCol>
                <a:gridCol w="913447">
                  <a:extLst>
                    <a:ext uri="{9D8B030D-6E8A-4147-A177-3AD203B41FA5}">
                      <a16:colId xmlns:a16="http://schemas.microsoft.com/office/drawing/2014/main" val="2902303328"/>
                    </a:ext>
                  </a:extLst>
                </a:gridCol>
                <a:gridCol w="639413">
                  <a:extLst>
                    <a:ext uri="{9D8B030D-6E8A-4147-A177-3AD203B41FA5}">
                      <a16:colId xmlns:a16="http://schemas.microsoft.com/office/drawing/2014/main" val="2351571533"/>
                    </a:ext>
                  </a:extLst>
                </a:gridCol>
                <a:gridCol w="822102">
                  <a:extLst>
                    <a:ext uri="{9D8B030D-6E8A-4147-A177-3AD203B41FA5}">
                      <a16:colId xmlns:a16="http://schemas.microsoft.com/office/drawing/2014/main" val="2654629178"/>
                    </a:ext>
                  </a:extLst>
                </a:gridCol>
                <a:gridCol w="639413">
                  <a:extLst>
                    <a:ext uri="{9D8B030D-6E8A-4147-A177-3AD203B41FA5}">
                      <a16:colId xmlns:a16="http://schemas.microsoft.com/office/drawing/2014/main" val="3258347251"/>
                    </a:ext>
                  </a:extLst>
                </a:gridCol>
              </a:tblGrid>
              <a:tr h="249159">
                <a:tc gridSpan="7">
                  <a:txBody>
                    <a:bodyPr/>
                    <a:lstStyle/>
                    <a:p>
                      <a:pPr algn="ctr"/>
                      <a:r>
                        <a:rPr lang="en-US" sz="1200">
                          <a:solidFill>
                            <a:srgbClr val="0000AA"/>
                          </a:solidFill>
                          <a:effectLst/>
                        </a:rPr>
                        <a:t>Elective Courses of 3rd Semester </a:t>
                      </a:r>
                      <a:r>
                        <a:rPr lang="en-US" sz="1200">
                          <a:solidFill>
                            <a:srgbClr val="666666"/>
                          </a:solidFill>
                          <a:effectLst/>
                        </a:rPr>
                        <a:t>(SEÇMELİ GRUP)</a:t>
                      </a:r>
                      <a:endParaRPr lang="en-US" sz="1200">
                        <a:solidFill>
                          <a:srgbClr val="0000AA"/>
                        </a:solidFill>
                        <a:effectLst/>
                      </a:endParaRPr>
                    </a:p>
                  </a:txBody>
                  <a:tcPr marL="32108" marR="32108" marT="32108" marB="32108"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066841499"/>
                  </a:ext>
                </a:extLst>
              </a:tr>
              <a:tr h="803988">
                <a:tc>
                  <a:txBody>
                    <a:bodyPr/>
                    <a:lstStyle/>
                    <a:p>
                      <a:pPr algn="ctr"/>
                      <a:r>
                        <a:rPr lang="tr-TR" sz="1200">
                          <a:effectLst/>
                        </a:rPr>
                        <a:t>IT Code</a:t>
                      </a:r>
                    </a:p>
                  </a:txBody>
                  <a:tcPr marL="32108" marR="32108" marT="32108" marB="32108"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Course Code</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dirty="0" err="1">
                          <a:effectLst/>
                        </a:rPr>
                        <a:t>Title</a:t>
                      </a:r>
                      <a:endParaRPr lang="tr-TR" sz="1200" dirty="0">
                        <a:effectLst/>
                      </a:endParaRP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Category</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Language</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T + P + C</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ECTS Credit</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3371753584"/>
                  </a:ext>
                </a:extLst>
              </a:tr>
              <a:tr h="434102">
                <a:tc>
                  <a:txBody>
                    <a:bodyPr/>
                    <a:lstStyle/>
                    <a:p>
                      <a:pPr algn="l"/>
                      <a:r>
                        <a:rPr lang="tr-TR" sz="1200">
                          <a:effectLst/>
                        </a:rPr>
                        <a:t>0013010</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STP320</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HISTORY OF SCIENCE</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Elective</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2 - 0 - 0</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0</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22363434"/>
                  </a:ext>
                </a:extLst>
              </a:tr>
              <a:tr h="434102">
                <a:tc>
                  <a:txBody>
                    <a:bodyPr/>
                    <a:lstStyle/>
                    <a:p>
                      <a:pPr algn="l"/>
                      <a:r>
                        <a:rPr lang="tr-TR" sz="1200">
                          <a:effectLst/>
                        </a:rPr>
                        <a:t>0013012</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STP340</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MEDICAL SOCIOLOGY</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Elective</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2 - 0 - 0</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2</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774946824"/>
                  </a:ext>
                </a:extLst>
              </a:tr>
              <a:tr h="434102">
                <a:tc>
                  <a:txBody>
                    <a:bodyPr/>
                    <a:lstStyle/>
                    <a:p>
                      <a:pPr algn="l"/>
                      <a:r>
                        <a:rPr lang="tr-TR" sz="1200">
                          <a:effectLst/>
                        </a:rPr>
                        <a:t>0013022</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STP360</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MEDICAL TRANSLATION (ENGLISH)</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Elective</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2 - 0 - 0</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2</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553221459"/>
                  </a:ext>
                </a:extLst>
              </a:tr>
              <a:tr h="434102">
                <a:tc>
                  <a:txBody>
                    <a:bodyPr/>
                    <a:lstStyle/>
                    <a:p>
                      <a:pPr algn="l"/>
                      <a:r>
                        <a:rPr lang="tr-TR" sz="1200">
                          <a:effectLst/>
                        </a:rPr>
                        <a:t>0013023</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STP301</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SCIENCE AND PEUDOSCIENCE</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Elective</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2 - 0 - 0</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2</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891553729"/>
                  </a:ext>
                </a:extLst>
              </a:tr>
              <a:tr h="434102">
                <a:tc>
                  <a:txBody>
                    <a:bodyPr/>
                    <a:lstStyle/>
                    <a:p>
                      <a:pPr algn="l"/>
                      <a:r>
                        <a:rPr lang="tr-TR" sz="1200">
                          <a:effectLst/>
                        </a:rPr>
                        <a:t>0013024</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STP303</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BIOETHICS COURSE IN FILMS</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Elective</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2 - 0 - 0</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2</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705606939"/>
                  </a:ext>
                </a:extLst>
              </a:tr>
              <a:tr h="434102">
                <a:tc>
                  <a:txBody>
                    <a:bodyPr/>
                    <a:lstStyle/>
                    <a:p>
                      <a:pPr algn="l"/>
                      <a:r>
                        <a:rPr lang="tr-TR" sz="1200">
                          <a:effectLst/>
                        </a:rPr>
                        <a:t>0013026</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STP307</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HEALTH M COMMUNİCATİON SKİLLS</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Elective</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2 - 0 - 0</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2</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520931401"/>
                  </a:ext>
                </a:extLst>
              </a:tr>
              <a:tr h="434102">
                <a:tc>
                  <a:txBody>
                    <a:bodyPr/>
                    <a:lstStyle/>
                    <a:p>
                      <a:pPr algn="l"/>
                      <a:r>
                        <a:rPr lang="tr-TR" sz="1200">
                          <a:effectLst/>
                        </a:rPr>
                        <a:t>0013027</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STP309</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ORYANTIRING</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Elective</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2 - 0 - 0</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2</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880794571"/>
                  </a:ext>
                </a:extLst>
              </a:tr>
              <a:tr h="434102">
                <a:tc>
                  <a:txBody>
                    <a:bodyPr/>
                    <a:lstStyle/>
                    <a:p>
                      <a:pPr algn="l"/>
                      <a:r>
                        <a:rPr lang="tr-TR" sz="1200">
                          <a:effectLst/>
                        </a:rPr>
                        <a:t>0013029</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STP313</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INTERNATIONAL KITCHEN-1</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Elective</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2 - 0 - 0</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dirty="0">
                          <a:effectLst/>
                        </a:rPr>
                        <a:t>2</a:t>
                      </a:r>
                    </a:p>
                  </a:txBody>
                  <a:tcPr marL="32108" marR="32108" marT="32108" marB="3210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785958720"/>
                  </a:ext>
                </a:extLst>
              </a:tr>
            </a:tbl>
          </a:graphicData>
        </a:graphic>
      </p:graphicFrame>
    </p:spTree>
    <p:extLst>
      <p:ext uri="{BB962C8B-B14F-4D97-AF65-F5344CB8AC3E}">
        <p14:creationId xmlns:p14="http://schemas.microsoft.com/office/powerpoint/2010/main" val="21728504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296246605"/>
              </p:ext>
            </p:extLst>
          </p:nvPr>
        </p:nvGraphicFramePr>
        <p:xfrm>
          <a:off x="1" y="1124744"/>
          <a:ext cx="9143999" cy="4541137"/>
        </p:xfrm>
        <a:graphic>
          <a:graphicData uri="http://schemas.openxmlformats.org/drawingml/2006/table">
            <a:tbl>
              <a:tblPr/>
              <a:tblGrid>
                <a:gridCol w="822960">
                  <a:extLst>
                    <a:ext uri="{9D8B030D-6E8A-4147-A177-3AD203B41FA5}">
                      <a16:colId xmlns:a16="http://schemas.microsoft.com/office/drawing/2014/main" val="2215753993"/>
                    </a:ext>
                  </a:extLst>
                </a:gridCol>
                <a:gridCol w="731519">
                  <a:extLst>
                    <a:ext uri="{9D8B030D-6E8A-4147-A177-3AD203B41FA5}">
                      <a16:colId xmlns:a16="http://schemas.microsoft.com/office/drawing/2014/main" val="3204385499"/>
                    </a:ext>
                  </a:extLst>
                </a:gridCol>
                <a:gridCol w="4571998">
                  <a:extLst>
                    <a:ext uri="{9D8B030D-6E8A-4147-A177-3AD203B41FA5}">
                      <a16:colId xmlns:a16="http://schemas.microsoft.com/office/drawing/2014/main" val="3996828034"/>
                    </a:ext>
                  </a:extLst>
                </a:gridCol>
                <a:gridCol w="914400">
                  <a:extLst>
                    <a:ext uri="{9D8B030D-6E8A-4147-A177-3AD203B41FA5}">
                      <a16:colId xmlns:a16="http://schemas.microsoft.com/office/drawing/2014/main" val="1395734782"/>
                    </a:ext>
                  </a:extLst>
                </a:gridCol>
                <a:gridCol w="640081">
                  <a:extLst>
                    <a:ext uri="{9D8B030D-6E8A-4147-A177-3AD203B41FA5}">
                      <a16:colId xmlns:a16="http://schemas.microsoft.com/office/drawing/2014/main" val="3121463528"/>
                    </a:ext>
                  </a:extLst>
                </a:gridCol>
                <a:gridCol w="822960">
                  <a:extLst>
                    <a:ext uri="{9D8B030D-6E8A-4147-A177-3AD203B41FA5}">
                      <a16:colId xmlns:a16="http://schemas.microsoft.com/office/drawing/2014/main" val="3041838181"/>
                    </a:ext>
                  </a:extLst>
                </a:gridCol>
                <a:gridCol w="640081">
                  <a:extLst>
                    <a:ext uri="{9D8B030D-6E8A-4147-A177-3AD203B41FA5}">
                      <a16:colId xmlns:a16="http://schemas.microsoft.com/office/drawing/2014/main" val="29070016"/>
                    </a:ext>
                  </a:extLst>
                </a:gridCol>
              </a:tblGrid>
              <a:tr h="236158">
                <a:tc gridSpan="7">
                  <a:txBody>
                    <a:bodyPr/>
                    <a:lstStyle/>
                    <a:p>
                      <a:pPr algn="ctr"/>
                      <a:r>
                        <a:rPr lang="en-US" sz="1200">
                          <a:solidFill>
                            <a:srgbClr val="0000AA"/>
                          </a:solidFill>
                          <a:effectLst/>
                        </a:rPr>
                        <a:t>Compulsory Courses of 4th Semester</a:t>
                      </a:r>
                    </a:p>
                  </a:txBody>
                  <a:tcPr marL="30433" marR="30433" marT="30433" marB="30433"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463496947"/>
                  </a:ext>
                </a:extLst>
              </a:tr>
              <a:tr h="762037">
                <a:tc>
                  <a:txBody>
                    <a:bodyPr/>
                    <a:lstStyle/>
                    <a:p>
                      <a:pPr algn="ctr"/>
                      <a:r>
                        <a:rPr lang="tr-TR" sz="1200">
                          <a:effectLst/>
                        </a:rPr>
                        <a:t>IT Code</a:t>
                      </a:r>
                    </a:p>
                  </a:txBody>
                  <a:tcPr marL="30433" marR="30433" marT="30433" marB="30433"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Course Code</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dirty="0" err="1">
                          <a:effectLst/>
                        </a:rPr>
                        <a:t>Title</a:t>
                      </a:r>
                      <a:endParaRPr lang="tr-TR" sz="1200" dirty="0">
                        <a:effectLst/>
                      </a:endParaRP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Category</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Language</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T + P + C</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ECTS Credit</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1525799563"/>
                  </a:ext>
                </a:extLst>
              </a:tr>
              <a:tr h="411451">
                <a:tc>
                  <a:txBody>
                    <a:bodyPr/>
                    <a:lstStyle/>
                    <a:p>
                      <a:pPr algn="l"/>
                      <a:r>
                        <a:rPr lang="tr-TR" sz="1200">
                          <a:effectLst/>
                        </a:rPr>
                        <a:t>0014001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IH401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INTERNAL MEDICINE</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Compulsory</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11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649540454"/>
                  </a:ext>
                </a:extLst>
              </a:tr>
              <a:tr h="411451">
                <a:tc>
                  <a:txBody>
                    <a:bodyPr/>
                    <a:lstStyle/>
                    <a:p>
                      <a:pPr algn="l"/>
                      <a:r>
                        <a:rPr lang="tr-TR" sz="1200">
                          <a:effectLst/>
                        </a:rPr>
                        <a:t>0014002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CSH401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PEDIATRICS</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Compulsory</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13</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62859456"/>
                  </a:ext>
                </a:extLst>
              </a:tr>
              <a:tr h="411451">
                <a:tc>
                  <a:txBody>
                    <a:bodyPr/>
                    <a:lstStyle/>
                    <a:p>
                      <a:pPr algn="l"/>
                      <a:r>
                        <a:rPr lang="tr-TR" sz="1200">
                          <a:effectLst/>
                        </a:rPr>
                        <a:t>0014003</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GC401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GENERAL SURGERY</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Compulsory</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11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643567942"/>
                  </a:ext>
                </a:extLst>
              </a:tr>
              <a:tr h="411451">
                <a:tc>
                  <a:txBody>
                    <a:bodyPr/>
                    <a:lstStyle/>
                    <a:p>
                      <a:pPr algn="l"/>
                      <a:r>
                        <a:rPr lang="tr-TR" sz="1200">
                          <a:effectLst/>
                        </a:rPr>
                        <a:t>0014004</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KHD401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OBSTETRICS AND GYNAECOLOGY</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Compulsory</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9</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696899269"/>
                  </a:ext>
                </a:extLst>
              </a:tr>
              <a:tr h="411451">
                <a:tc>
                  <a:txBody>
                    <a:bodyPr/>
                    <a:lstStyle/>
                    <a:p>
                      <a:pPr algn="l"/>
                      <a:r>
                        <a:rPr lang="tr-TR" sz="1200">
                          <a:effectLst/>
                        </a:rPr>
                        <a:t>0014009</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ÇC401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PEDIATRIC SURGERY</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Compulsory</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3</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138290683"/>
                  </a:ext>
                </a:extLst>
              </a:tr>
              <a:tr h="411451">
                <a:tc>
                  <a:txBody>
                    <a:bodyPr/>
                    <a:lstStyle/>
                    <a:p>
                      <a:pPr algn="l"/>
                      <a:r>
                        <a:rPr lang="tr-TR" sz="1200">
                          <a:effectLst/>
                        </a:rPr>
                        <a:t>0014010</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ÜR401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UROLOGY</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Compulsory</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5</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541213944"/>
                  </a:ext>
                </a:extLst>
              </a:tr>
              <a:tr h="411451">
                <a:tc>
                  <a:txBody>
                    <a:bodyPr/>
                    <a:lstStyle/>
                    <a:p>
                      <a:pPr algn="l"/>
                      <a:r>
                        <a:rPr lang="tr-TR" sz="1200">
                          <a:effectLst/>
                        </a:rPr>
                        <a:t>0014011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ENF401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INFECTIOUS DISEASES</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Compulsory</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5</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648628053"/>
                  </a:ext>
                </a:extLst>
              </a:tr>
              <a:tr h="411451">
                <a:tc>
                  <a:txBody>
                    <a:bodyPr/>
                    <a:lstStyle/>
                    <a:p>
                      <a:pPr algn="l"/>
                      <a:r>
                        <a:rPr lang="tr-TR" sz="1200">
                          <a:effectLst/>
                        </a:rPr>
                        <a:t>0014012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RNT401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200">
                          <a:effectLst/>
                        </a:rPr>
                        <a:t>RADIODIAGNOSTIC MEDICINE</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Compulsory</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Turkish</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200">
                          <a:effectLst/>
                        </a:rPr>
                        <a:t>3</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898888191"/>
                  </a:ext>
                </a:extLst>
              </a:tr>
              <a:tr h="236158">
                <a:tc>
                  <a:txBody>
                    <a:bodyPr/>
                    <a:lstStyle/>
                    <a:p>
                      <a:pPr algn="l"/>
                      <a:r>
                        <a:rPr lang="tr-TR" sz="1200">
                          <a:effectLst/>
                        </a:rPr>
                        <a:t> </a:t>
                      </a:r>
                    </a:p>
                  </a:txBody>
                  <a:tcPr marL="30433" marR="30433" marT="30433" marB="30433"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sz="1200">
                          <a:effectLst/>
                        </a:rPr>
                        <a:t> </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sz="1200">
                          <a:effectLst/>
                        </a:rPr>
                        <a:t> </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 </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 </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 </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dirty="0">
                          <a:effectLst/>
                        </a:rPr>
                        <a:t>60</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2976248637"/>
                  </a:ext>
                </a:extLst>
              </a:tr>
            </a:tbl>
          </a:graphicData>
        </a:graphic>
      </p:graphicFrame>
    </p:spTree>
    <p:extLst>
      <p:ext uri="{BB962C8B-B14F-4D97-AF65-F5344CB8AC3E}">
        <p14:creationId xmlns:p14="http://schemas.microsoft.com/office/powerpoint/2010/main" val="24699157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İçerik Yer Tutucusu 9"/>
          <p:cNvGraphicFramePr>
            <a:graphicFrameLocks noGrp="1"/>
          </p:cNvGraphicFramePr>
          <p:nvPr>
            <p:ph idx="1"/>
            <p:extLst>
              <p:ext uri="{D42A27DB-BD31-4B8C-83A1-F6EECF244321}">
                <p14:modId xmlns:p14="http://schemas.microsoft.com/office/powerpoint/2010/main" val="2689408112"/>
              </p:ext>
            </p:extLst>
          </p:nvPr>
        </p:nvGraphicFramePr>
        <p:xfrm>
          <a:off x="0" y="548680"/>
          <a:ext cx="9144001" cy="5825875"/>
        </p:xfrm>
        <a:graphic>
          <a:graphicData uri="http://schemas.openxmlformats.org/drawingml/2006/table">
            <a:tbl>
              <a:tblPr/>
              <a:tblGrid>
                <a:gridCol w="822961">
                  <a:extLst>
                    <a:ext uri="{9D8B030D-6E8A-4147-A177-3AD203B41FA5}">
                      <a16:colId xmlns:a16="http://schemas.microsoft.com/office/drawing/2014/main" val="1519559541"/>
                    </a:ext>
                  </a:extLst>
                </a:gridCol>
                <a:gridCol w="731519">
                  <a:extLst>
                    <a:ext uri="{9D8B030D-6E8A-4147-A177-3AD203B41FA5}">
                      <a16:colId xmlns:a16="http://schemas.microsoft.com/office/drawing/2014/main" val="1745840609"/>
                    </a:ext>
                  </a:extLst>
                </a:gridCol>
                <a:gridCol w="4572001">
                  <a:extLst>
                    <a:ext uri="{9D8B030D-6E8A-4147-A177-3AD203B41FA5}">
                      <a16:colId xmlns:a16="http://schemas.microsoft.com/office/drawing/2014/main" val="2910691082"/>
                    </a:ext>
                  </a:extLst>
                </a:gridCol>
                <a:gridCol w="914401">
                  <a:extLst>
                    <a:ext uri="{9D8B030D-6E8A-4147-A177-3AD203B41FA5}">
                      <a16:colId xmlns:a16="http://schemas.microsoft.com/office/drawing/2014/main" val="1605952582"/>
                    </a:ext>
                  </a:extLst>
                </a:gridCol>
                <a:gridCol w="640079">
                  <a:extLst>
                    <a:ext uri="{9D8B030D-6E8A-4147-A177-3AD203B41FA5}">
                      <a16:colId xmlns:a16="http://schemas.microsoft.com/office/drawing/2014/main" val="3845530575"/>
                    </a:ext>
                  </a:extLst>
                </a:gridCol>
                <a:gridCol w="822961">
                  <a:extLst>
                    <a:ext uri="{9D8B030D-6E8A-4147-A177-3AD203B41FA5}">
                      <a16:colId xmlns:a16="http://schemas.microsoft.com/office/drawing/2014/main" val="4210013713"/>
                    </a:ext>
                  </a:extLst>
                </a:gridCol>
                <a:gridCol w="640079">
                  <a:extLst>
                    <a:ext uri="{9D8B030D-6E8A-4147-A177-3AD203B41FA5}">
                      <a16:colId xmlns:a16="http://schemas.microsoft.com/office/drawing/2014/main" val="1842356247"/>
                    </a:ext>
                  </a:extLst>
                </a:gridCol>
              </a:tblGrid>
              <a:tr h="182259">
                <a:tc gridSpan="7">
                  <a:txBody>
                    <a:bodyPr/>
                    <a:lstStyle/>
                    <a:p>
                      <a:pPr algn="ctr"/>
                      <a:r>
                        <a:rPr lang="en-US" sz="700">
                          <a:solidFill>
                            <a:srgbClr val="0000AA"/>
                          </a:solidFill>
                          <a:effectLst/>
                        </a:rPr>
                        <a:t>Compulsory Courses of 5th Semester</a:t>
                      </a:r>
                    </a:p>
                  </a:txBody>
                  <a:tcPr marL="17619" marR="17619" marT="17619" marB="17619"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817910003"/>
                  </a:ext>
                </a:extLst>
              </a:tr>
              <a:tr h="566589">
                <a:tc>
                  <a:txBody>
                    <a:bodyPr/>
                    <a:lstStyle/>
                    <a:p>
                      <a:pPr algn="ctr"/>
                      <a:r>
                        <a:rPr lang="tr-TR" sz="700">
                          <a:effectLst/>
                        </a:rPr>
                        <a:t>IT Code</a:t>
                      </a:r>
                    </a:p>
                  </a:txBody>
                  <a:tcPr marL="17619" marR="17619" marT="17619" marB="17619"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effectLst/>
                        </a:rPr>
                        <a:t>Course Code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effectLst/>
                        </a:rPr>
                        <a:t>Title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effectLst/>
                        </a:rPr>
                        <a:t>Category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effectLst/>
                        </a:rPr>
                        <a:t>Language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effectLst/>
                        </a:rPr>
                        <a:t>T + P + C</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effectLst/>
                        </a:rPr>
                        <a:t>ECTS Credit</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1485720032"/>
                  </a:ext>
                </a:extLst>
              </a:tr>
              <a:tr h="305923">
                <a:tc>
                  <a:txBody>
                    <a:bodyPr/>
                    <a:lstStyle/>
                    <a:p>
                      <a:pPr algn="l"/>
                      <a:r>
                        <a:rPr lang="tr-TR" sz="700">
                          <a:effectLst/>
                        </a:rPr>
                        <a:t>0015001</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AT501</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dirty="0">
                          <a:effectLst/>
                        </a:rPr>
                        <a:t>FORENSIC MEDICINE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9573120"/>
                  </a:ext>
                </a:extLst>
              </a:tr>
              <a:tr h="305923">
                <a:tc>
                  <a:txBody>
                    <a:bodyPr/>
                    <a:lstStyle/>
                    <a:p>
                      <a:pPr algn="l"/>
                      <a:r>
                        <a:rPr lang="tr-TR" sz="700">
                          <a:effectLst/>
                        </a:rPr>
                        <a:t>0015002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AR502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ANESTHESIOLOGY AND REANIMATION</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341300025"/>
                  </a:ext>
                </a:extLst>
              </a:tr>
              <a:tr h="305923">
                <a:tc>
                  <a:txBody>
                    <a:bodyPr/>
                    <a:lstStyle/>
                    <a:p>
                      <a:pPr algn="l"/>
                      <a:r>
                        <a:rPr lang="tr-TR" sz="700">
                          <a:effectLst/>
                        </a:rPr>
                        <a:t>0015005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FTR505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PHYSICAL MEDICINE AND REHABILITATION</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840205587"/>
                  </a:ext>
                </a:extLst>
              </a:tr>
              <a:tr h="305923">
                <a:tc>
                  <a:txBody>
                    <a:bodyPr/>
                    <a:lstStyle/>
                    <a:p>
                      <a:pPr algn="l"/>
                      <a:r>
                        <a:rPr lang="tr-TR" sz="700">
                          <a:effectLst/>
                        </a:rPr>
                        <a:t>0015007</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GÖZ507</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dirty="0">
                          <a:effectLst/>
                        </a:rPr>
                        <a:t>OPTHALMOLOGY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890040901"/>
                  </a:ext>
                </a:extLst>
              </a:tr>
              <a:tr h="305923">
                <a:tc>
                  <a:txBody>
                    <a:bodyPr/>
                    <a:lstStyle/>
                    <a:p>
                      <a:pPr algn="l"/>
                      <a:r>
                        <a:rPr lang="tr-TR" sz="700">
                          <a:effectLst/>
                        </a:rPr>
                        <a:t>0015008</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HS508</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PUBLIC HEALTH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153626513"/>
                  </a:ext>
                </a:extLst>
              </a:tr>
              <a:tr h="305923">
                <a:tc>
                  <a:txBody>
                    <a:bodyPr/>
                    <a:lstStyle/>
                    <a:p>
                      <a:pPr algn="l"/>
                      <a:r>
                        <a:rPr lang="tr-TR" sz="700">
                          <a:effectLst/>
                        </a:rPr>
                        <a:t>0015009</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KBB509</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OTORHINOLARYNGOLOGY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663411089"/>
                  </a:ext>
                </a:extLst>
              </a:tr>
              <a:tr h="305923">
                <a:tc>
                  <a:txBody>
                    <a:bodyPr/>
                    <a:lstStyle/>
                    <a:p>
                      <a:pPr algn="l"/>
                      <a:r>
                        <a:rPr lang="tr-TR" sz="700">
                          <a:effectLst/>
                        </a:rPr>
                        <a:t>0015010</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NÖR510</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NEUROLOGY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1174570"/>
                  </a:ext>
                </a:extLst>
              </a:tr>
              <a:tr h="305923">
                <a:tc>
                  <a:txBody>
                    <a:bodyPr/>
                    <a:lstStyle/>
                    <a:p>
                      <a:pPr algn="l"/>
                      <a:r>
                        <a:rPr lang="tr-TR" sz="700">
                          <a:effectLst/>
                        </a:rPr>
                        <a:t>0015011</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ORT511</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ORTOPAEDICS AND TRAUMATOLOGY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622008985"/>
                  </a:ext>
                </a:extLst>
              </a:tr>
              <a:tr h="305923">
                <a:tc>
                  <a:txBody>
                    <a:bodyPr/>
                    <a:lstStyle/>
                    <a:p>
                      <a:pPr algn="l"/>
                      <a:r>
                        <a:rPr lang="tr-TR" sz="700">
                          <a:effectLst/>
                        </a:rPr>
                        <a:t>0015013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PSK513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PSYCHIATRY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507293404"/>
                  </a:ext>
                </a:extLst>
              </a:tr>
              <a:tr h="305923">
                <a:tc>
                  <a:txBody>
                    <a:bodyPr/>
                    <a:lstStyle/>
                    <a:p>
                      <a:pPr algn="l"/>
                      <a:r>
                        <a:rPr lang="tr-TR" sz="700">
                          <a:effectLst/>
                        </a:rPr>
                        <a:t>0015016</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GÖC506</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THORACIC SURGERY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703394208"/>
                  </a:ext>
                </a:extLst>
              </a:tr>
              <a:tr h="305923">
                <a:tc>
                  <a:txBody>
                    <a:bodyPr/>
                    <a:lstStyle/>
                    <a:p>
                      <a:pPr algn="l"/>
                      <a:r>
                        <a:rPr lang="tr-TR" sz="700">
                          <a:effectLst/>
                        </a:rPr>
                        <a:t>0015017</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KDC516</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CARDIOVASCULAR SURGERY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670221692"/>
                  </a:ext>
                </a:extLst>
              </a:tr>
              <a:tr h="305923">
                <a:tc>
                  <a:txBody>
                    <a:bodyPr/>
                    <a:lstStyle/>
                    <a:p>
                      <a:pPr algn="l"/>
                      <a:r>
                        <a:rPr lang="tr-TR" sz="700">
                          <a:effectLst/>
                        </a:rPr>
                        <a:t>0015018</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NŞ503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NEUROSURGERY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4178601409"/>
                  </a:ext>
                </a:extLst>
              </a:tr>
              <a:tr h="305923">
                <a:tc>
                  <a:txBody>
                    <a:bodyPr/>
                    <a:lstStyle/>
                    <a:p>
                      <a:pPr algn="l"/>
                      <a:r>
                        <a:rPr lang="tr-TR" sz="700">
                          <a:effectLst/>
                        </a:rPr>
                        <a:t>0015019</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PRE512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en-US" sz="700">
                          <a:effectLst/>
                        </a:rPr>
                        <a:t>PLASTIC RECONSTRUCTIVE AND AESTHETIC SURGERY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513320902"/>
                  </a:ext>
                </a:extLst>
              </a:tr>
              <a:tr h="305923">
                <a:tc>
                  <a:txBody>
                    <a:bodyPr/>
                    <a:lstStyle/>
                    <a:p>
                      <a:pPr algn="l"/>
                      <a:r>
                        <a:rPr lang="tr-TR" sz="700">
                          <a:effectLst/>
                        </a:rPr>
                        <a:t>0015021</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DER517</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DERMATOLOGY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870401797"/>
                  </a:ext>
                </a:extLst>
              </a:tr>
              <a:tr h="305923">
                <a:tc>
                  <a:txBody>
                    <a:bodyPr/>
                    <a:lstStyle/>
                    <a:p>
                      <a:pPr algn="l"/>
                      <a:r>
                        <a:rPr lang="tr-TR" sz="700">
                          <a:effectLst/>
                        </a:rPr>
                        <a:t>0015022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GH518</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CHEST DISEASES</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036799864"/>
                  </a:ext>
                </a:extLst>
              </a:tr>
              <a:tr h="305923">
                <a:tc>
                  <a:txBody>
                    <a:bodyPr/>
                    <a:lstStyle/>
                    <a:p>
                      <a:pPr algn="l"/>
                      <a:r>
                        <a:rPr lang="tr-TR" sz="700">
                          <a:effectLst/>
                        </a:rPr>
                        <a:t>0015023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KAR519</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700">
                          <a:effectLst/>
                        </a:rPr>
                        <a:t>CARDIOLOGY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Compulsory</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Turkish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700">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4036789759"/>
                  </a:ext>
                </a:extLst>
              </a:tr>
              <a:tr h="182259">
                <a:tc>
                  <a:txBody>
                    <a:bodyPr/>
                    <a:lstStyle/>
                    <a:p>
                      <a:pPr algn="l"/>
                      <a:r>
                        <a:rPr lang="tr-TR" sz="700">
                          <a:effectLst/>
                        </a:rPr>
                        <a:t> </a:t>
                      </a:r>
                    </a:p>
                  </a:txBody>
                  <a:tcPr marL="17619" marR="17619" marT="17619" marB="17619"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sz="700">
                          <a:effectLst/>
                        </a:rPr>
                        <a:t> </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sz="700">
                          <a:effectLst/>
                        </a:rPr>
                        <a:t> </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effectLst/>
                        </a:rPr>
                        <a:t> </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effectLst/>
                        </a:rPr>
                        <a:t> </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effectLst/>
                        </a:rPr>
                        <a:t> </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dirty="0">
                          <a:effectLst/>
                        </a:rPr>
                        <a:t>60</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1742854517"/>
                  </a:ext>
                </a:extLst>
              </a:tr>
            </a:tbl>
          </a:graphicData>
        </a:graphic>
      </p:graphicFrame>
    </p:spTree>
    <p:extLst>
      <p:ext uri="{BB962C8B-B14F-4D97-AF65-F5344CB8AC3E}">
        <p14:creationId xmlns:p14="http://schemas.microsoft.com/office/powerpoint/2010/main" val="38451081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935326133"/>
              </p:ext>
            </p:extLst>
          </p:nvPr>
        </p:nvGraphicFramePr>
        <p:xfrm>
          <a:off x="2134" y="1268760"/>
          <a:ext cx="9167877" cy="4126389"/>
        </p:xfrm>
        <a:graphic>
          <a:graphicData uri="http://schemas.openxmlformats.org/drawingml/2006/table">
            <a:tbl>
              <a:tblPr/>
              <a:tblGrid>
                <a:gridCol w="825110">
                  <a:extLst>
                    <a:ext uri="{9D8B030D-6E8A-4147-A177-3AD203B41FA5}">
                      <a16:colId xmlns:a16="http://schemas.microsoft.com/office/drawing/2014/main" val="1142410542"/>
                    </a:ext>
                  </a:extLst>
                </a:gridCol>
                <a:gridCol w="733430">
                  <a:extLst>
                    <a:ext uri="{9D8B030D-6E8A-4147-A177-3AD203B41FA5}">
                      <a16:colId xmlns:a16="http://schemas.microsoft.com/office/drawing/2014/main" val="1037182281"/>
                    </a:ext>
                  </a:extLst>
                </a:gridCol>
                <a:gridCol w="4583937">
                  <a:extLst>
                    <a:ext uri="{9D8B030D-6E8A-4147-A177-3AD203B41FA5}">
                      <a16:colId xmlns:a16="http://schemas.microsoft.com/office/drawing/2014/main" val="2166047028"/>
                    </a:ext>
                  </a:extLst>
                </a:gridCol>
                <a:gridCol w="916788">
                  <a:extLst>
                    <a:ext uri="{9D8B030D-6E8A-4147-A177-3AD203B41FA5}">
                      <a16:colId xmlns:a16="http://schemas.microsoft.com/office/drawing/2014/main" val="3540740819"/>
                    </a:ext>
                  </a:extLst>
                </a:gridCol>
                <a:gridCol w="641751">
                  <a:extLst>
                    <a:ext uri="{9D8B030D-6E8A-4147-A177-3AD203B41FA5}">
                      <a16:colId xmlns:a16="http://schemas.microsoft.com/office/drawing/2014/main" val="789786138"/>
                    </a:ext>
                  </a:extLst>
                </a:gridCol>
                <a:gridCol w="825110">
                  <a:extLst>
                    <a:ext uri="{9D8B030D-6E8A-4147-A177-3AD203B41FA5}">
                      <a16:colId xmlns:a16="http://schemas.microsoft.com/office/drawing/2014/main" val="2099732218"/>
                    </a:ext>
                  </a:extLst>
                </a:gridCol>
                <a:gridCol w="641751">
                  <a:extLst>
                    <a:ext uri="{9D8B030D-6E8A-4147-A177-3AD203B41FA5}">
                      <a16:colId xmlns:a16="http://schemas.microsoft.com/office/drawing/2014/main" val="2349947347"/>
                    </a:ext>
                  </a:extLst>
                </a:gridCol>
              </a:tblGrid>
              <a:tr h="323631">
                <a:tc gridSpan="7">
                  <a:txBody>
                    <a:bodyPr/>
                    <a:lstStyle/>
                    <a:p>
                      <a:pPr algn="ctr"/>
                      <a:r>
                        <a:rPr lang="en-US" sz="1100">
                          <a:solidFill>
                            <a:srgbClr val="0000AA"/>
                          </a:solidFill>
                          <a:effectLst/>
                        </a:rPr>
                        <a:t>Compulsory Courses of 6th Semester</a:t>
                      </a:r>
                    </a:p>
                  </a:txBody>
                  <a:tcPr marL="27897" marR="27897" marT="27897" marB="27897"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220725146"/>
                  </a:ext>
                </a:extLst>
              </a:tr>
              <a:tr h="566448">
                <a:tc>
                  <a:txBody>
                    <a:bodyPr/>
                    <a:lstStyle/>
                    <a:p>
                      <a:pPr algn="ctr"/>
                      <a:r>
                        <a:rPr lang="tr-TR" sz="1100">
                          <a:effectLst/>
                        </a:rPr>
                        <a:t>IT Code</a:t>
                      </a:r>
                    </a:p>
                  </a:txBody>
                  <a:tcPr marL="27897" marR="27897" marT="27897" marB="27897"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effectLst/>
                        </a:rPr>
                        <a:t>Course Code</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dirty="0" err="1">
                          <a:effectLst/>
                        </a:rPr>
                        <a:t>Title</a:t>
                      </a:r>
                      <a:endParaRPr lang="tr-TR" sz="1100" dirty="0">
                        <a:effectLst/>
                      </a:endParaRP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effectLst/>
                        </a:rPr>
                        <a:t>Category</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effectLst/>
                        </a:rPr>
                        <a:t>Language</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effectLst/>
                        </a:rPr>
                        <a:t>T + P + C</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effectLst/>
                        </a:rPr>
                        <a:t>ECTS Credit</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837786145"/>
                  </a:ext>
                </a:extLst>
              </a:tr>
              <a:tr h="323631">
                <a:tc>
                  <a:txBody>
                    <a:bodyPr/>
                    <a:lstStyle/>
                    <a:p>
                      <a:pPr algn="l"/>
                      <a:r>
                        <a:rPr lang="tr-TR" sz="1100">
                          <a:effectLst/>
                        </a:rPr>
                        <a:t>0016001</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İH601</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INTERNAL MEDICINE</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Compulsory</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Turkish</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10</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549914700"/>
                  </a:ext>
                </a:extLst>
              </a:tr>
              <a:tr h="323631">
                <a:tc>
                  <a:txBody>
                    <a:bodyPr/>
                    <a:lstStyle/>
                    <a:p>
                      <a:pPr algn="l"/>
                      <a:r>
                        <a:rPr lang="tr-TR" sz="1100">
                          <a:effectLst/>
                        </a:rPr>
                        <a:t>0016002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ÇSH602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PEDIATRICS</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Compulsory</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Turkish</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10</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889520565"/>
                  </a:ext>
                </a:extLst>
              </a:tr>
              <a:tr h="323631">
                <a:tc>
                  <a:txBody>
                    <a:bodyPr/>
                    <a:lstStyle/>
                    <a:p>
                      <a:pPr algn="l"/>
                      <a:r>
                        <a:rPr lang="tr-TR" sz="1100">
                          <a:effectLst/>
                        </a:rPr>
                        <a:t>0016003</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KHD603</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OBSTETRICS AND GYNAECOLOGY</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Compulsory</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Turkish</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742697985"/>
                  </a:ext>
                </a:extLst>
              </a:tr>
              <a:tr h="323631">
                <a:tc>
                  <a:txBody>
                    <a:bodyPr/>
                    <a:lstStyle/>
                    <a:p>
                      <a:pPr algn="l"/>
                      <a:r>
                        <a:rPr lang="tr-TR" sz="1100">
                          <a:effectLst/>
                        </a:rPr>
                        <a:t>0016004</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HS604</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PUBLIC HEALTH</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Compulsory</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Turkish</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498817517"/>
                  </a:ext>
                </a:extLst>
              </a:tr>
              <a:tr h="323631">
                <a:tc>
                  <a:txBody>
                    <a:bodyPr/>
                    <a:lstStyle/>
                    <a:p>
                      <a:pPr algn="l"/>
                      <a:r>
                        <a:rPr lang="tr-TR" sz="1100">
                          <a:effectLst/>
                        </a:rPr>
                        <a:t>0016005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AP605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EMERGENCY DEPARTMENT</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Compulsory</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Turkish</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10</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097672054"/>
                  </a:ext>
                </a:extLst>
              </a:tr>
              <a:tr h="323631">
                <a:tc>
                  <a:txBody>
                    <a:bodyPr/>
                    <a:lstStyle/>
                    <a:p>
                      <a:pPr algn="l"/>
                      <a:r>
                        <a:rPr lang="tr-TR" sz="1100">
                          <a:effectLst/>
                        </a:rPr>
                        <a:t>0016006</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PSK606</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PSYCHIATRY</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Compulsory</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Turkish</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111987848"/>
                  </a:ext>
                </a:extLst>
              </a:tr>
              <a:tr h="323631">
                <a:tc>
                  <a:txBody>
                    <a:bodyPr/>
                    <a:lstStyle/>
                    <a:p>
                      <a:pPr algn="l"/>
                      <a:r>
                        <a:rPr lang="tr-TR" sz="1100">
                          <a:effectLst/>
                        </a:rPr>
                        <a:t>0016007</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EL607</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ELECTIVE</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Compulsory</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Turkish</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799258091"/>
                  </a:ext>
                </a:extLst>
              </a:tr>
              <a:tr h="323631">
                <a:tc>
                  <a:txBody>
                    <a:bodyPr/>
                    <a:lstStyle/>
                    <a:p>
                      <a:pPr algn="l"/>
                      <a:r>
                        <a:rPr lang="tr-TR" sz="1100">
                          <a:effectLst/>
                        </a:rPr>
                        <a:t>0016008</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GC608</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GENERAL SURGERY</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Compulsory</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Turkish</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489730836"/>
                  </a:ext>
                </a:extLst>
              </a:tr>
              <a:tr h="323631">
                <a:tc>
                  <a:txBody>
                    <a:bodyPr/>
                    <a:lstStyle/>
                    <a:p>
                      <a:pPr algn="l"/>
                      <a:r>
                        <a:rPr lang="tr-TR" sz="1100">
                          <a:effectLst/>
                        </a:rPr>
                        <a:t>0016009</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AH609</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a:r>
                        <a:rPr lang="tr-TR" sz="1100">
                          <a:effectLst/>
                        </a:rPr>
                        <a:t>FAMILY MEDICINE</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Compulsory</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Turkish</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a:r>
                        <a:rPr lang="tr-TR" sz="1100">
                          <a:effectLst/>
                        </a:rPr>
                        <a:t>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8107944"/>
                  </a:ext>
                </a:extLst>
              </a:tr>
              <a:tr h="323631">
                <a:tc>
                  <a:txBody>
                    <a:bodyPr/>
                    <a:lstStyle/>
                    <a:p>
                      <a:pPr algn="l"/>
                      <a:r>
                        <a:rPr lang="tr-TR" sz="1100">
                          <a:effectLst/>
                        </a:rPr>
                        <a:t> </a:t>
                      </a:r>
                    </a:p>
                  </a:txBody>
                  <a:tcPr marL="27897" marR="27897" marT="27897" marB="27897"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sz="1100">
                          <a:effectLst/>
                        </a:rPr>
                        <a:t> </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sz="1100">
                          <a:effectLst/>
                        </a:rPr>
                        <a:t> </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effectLst/>
                        </a:rPr>
                        <a:t> </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effectLst/>
                        </a:rPr>
                        <a:t> </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effectLst/>
                        </a:rPr>
                        <a:t> </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dirty="0">
                          <a:effectLst/>
                        </a:rPr>
                        <a:t>60</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1677941151"/>
                  </a:ext>
                </a:extLst>
              </a:tr>
            </a:tbl>
          </a:graphicData>
        </a:graphic>
      </p:graphicFrame>
    </p:spTree>
    <p:extLst>
      <p:ext uri="{BB962C8B-B14F-4D97-AF65-F5344CB8AC3E}">
        <p14:creationId xmlns:p14="http://schemas.microsoft.com/office/powerpoint/2010/main" val="19693962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Başlık"/>
          <p:cNvSpPr>
            <a:spLocks noGrp="1"/>
          </p:cNvSpPr>
          <p:nvPr>
            <p:ph type="ctrTitle"/>
          </p:nvPr>
        </p:nvSpPr>
        <p:spPr>
          <a:xfrm>
            <a:off x="929778" y="285751"/>
            <a:ext cx="7386638" cy="838994"/>
          </a:xfrm>
        </p:spPr>
        <p:txBody>
          <a:bodyPr/>
          <a:lstStyle/>
          <a:p>
            <a:r>
              <a:rPr lang="tr-TR" sz="2000" dirty="0">
                <a:solidFill>
                  <a:srgbClr val="FF0000"/>
                </a:solidFill>
                <a:latin typeface="Comic Sans MS" pitchFamily="66" charset="0"/>
              </a:rPr>
              <a:t>2019-2020 ACADEMIC YEAR</a:t>
            </a:r>
            <a:br>
              <a:rPr lang="tr-TR" sz="2000" dirty="0">
                <a:solidFill>
                  <a:srgbClr val="FF0000"/>
                </a:solidFill>
                <a:latin typeface="Comic Sans MS" pitchFamily="66" charset="0"/>
              </a:rPr>
            </a:br>
            <a:r>
              <a:rPr lang="tr-TR" sz="2000" dirty="0">
                <a:solidFill>
                  <a:srgbClr val="FF0000"/>
                </a:solidFill>
                <a:latin typeface="Comic Sans MS" pitchFamily="66" charset="0"/>
              </a:rPr>
              <a:t>Total </a:t>
            </a:r>
            <a:r>
              <a:rPr lang="tr-TR" sz="2000" dirty="0" err="1">
                <a:solidFill>
                  <a:srgbClr val="FF0000"/>
                </a:solidFill>
                <a:latin typeface="Comic Sans MS" pitchFamily="66" charset="0"/>
              </a:rPr>
              <a:t>Student</a:t>
            </a:r>
            <a:r>
              <a:rPr lang="tr-TR" sz="2000" dirty="0">
                <a:solidFill>
                  <a:srgbClr val="FF0000"/>
                </a:solidFill>
                <a:latin typeface="Comic Sans MS" pitchFamily="66" charset="0"/>
              </a:rPr>
              <a:t> </a:t>
            </a:r>
            <a:r>
              <a:rPr lang="tr-TR" sz="2000" dirty="0" err="1">
                <a:solidFill>
                  <a:srgbClr val="FF0000"/>
                </a:solidFill>
                <a:latin typeface="Comic Sans MS" pitchFamily="66" charset="0"/>
              </a:rPr>
              <a:t>Count</a:t>
            </a:r>
            <a:endParaRPr lang="tr-TR" sz="2000" dirty="0">
              <a:solidFill>
                <a:srgbClr val="FF0000"/>
              </a:solidFill>
              <a:latin typeface="Comic Sans MS" pitchFamily="66" charset="0"/>
            </a:endParaRPr>
          </a:p>
        </p:txBody>
      </p:sp>
      <p:sp>
        <p:nvSpPr>
          <p:cNvPr id="4146" name="5 Dikdörtgen"/>
          <p:cNvSpPr>
            <a:spLocks noChangeArrowheads="1"/>
          </p:cNvSpPr>
          <p:nvPr/>
        </p:nvSpPr>
        <p:spPr bwMode="auto">
          <a:xfrm>
            <a:off x="1071563" y="3721246"/>
            <a:ext cx="7316861" cy="707886"/>
          </a:xfrm>
          <a:prstGeom prst="rect">
            <a:avLst/>
          </a:prstGeom>
          <a:noFill/>
          <a:ln w="9525">
            <a:noFill/>
            <a:miter lim="800000"/>
            <a:headEnd/>
            <a:tailEnd/>
          </a:ln>
        </p:spPr>
        <p:txBody>
          <a:bodyPr wrap="square">
            <a:spAutoFit/>
          </a:bodyPr>
          <a:lstStyle/>
          <a:p>
            <a:pPr lvl="0" algn="ctr">
              <a:defRPr/>
            </a:pPr>
            <a:r>
              <a:rPr kumimoji="0" lang="tr-TR" sz="2000" b="0" i="0" u="none" strike="noStrike" kern="1200" cap="none" spc="0" normalizeH="0" baseline="0" noProof="0" dirty="0" smtClean="0">
                <a:ln>
                  <a:noFill/>
                </a:ln>
                <a:solidFill>
                  <a:srgbClr val="FF0000"/>
                </a:solidFill>
                <a:effectLst/>
                <a:uLnTx/>
                <a:uFillTx/>
                <a:latin typeface="Comic Sans MS" pitchFamily="66" charset="0"/>
                <a:ea typeface="+mn-ea"/>
                <a:cs typeface="Arial" charset="0"/>
              </a:rPr>
              <a:t>2020-2021 </a:t>
            </a:r>
            <a:r>
              <a:rPr lang="tr-TR" sz="2000" dirty="0">
                <a:solidFill>
                  <a:srgbClr val="FF0000"/>
                </a:solidFill>
                <a:latin typeface="Comic Sans MS" pitchFamily="66" charset="0"/>
              </a:rPr>
              <a:t>ACADEMIC YEAR</a:t>
            </a:r>
            <a:br>
              <a:rPr lang="tr-TR" sz="2000" dirty="0">
                <a:solidFill>
                  <a:srgbClr val="FF0000"/>
                </a:solidFill>
                <a:latin typeface="Comic Sans MS" pitchFamily="66" charset="0"/>
              </a:rPr>
            </a:br>
            <a:r>
              <a:rPr lang="tr-TR" sz="2000" dirty="0">
                <a:solidFill>
                  <a:srgbClr val="FF0000"/>
                </a:solidFill>
                <a:latin typeface="Comic Sans MS" pitchFamily="66" charset="0"/>
              </a:rPr>
              <a:t>Total </a:t>
            </a:r>
            <a:r>
              <a:rPr lang="tr-TR" sz="2000" dirty="0" err="1">
                <a:solidFill>
                  <a:srgbClr val="FF0000"/>
                </a:solidFill>
                <a:latin typeface="Comic Sans MS" pitchFamily="66" charset="0"/>
              </a:rPr>
              <a:t>Student</a:t>
            </a:r>
            <a:r>
              <a:rPr lang="tr-TR" sz="2000" dirty="0">
                <a:solidFill>
                  <a:srgbClr val="FF0000"/>
                </a:solidFill>
                <a:latin typeface="Comic Sans MS" pitchFamily="66" charset="0"/>
              </a:rPr>
              <a:t> </a:t>
            </a:r>
            <a:r>
              <a:rPr lang="tr-TR" sz="2000" dirty="0" err="1">
                <a:solidFill>
                  <a:srgbClr val="FF0000"/>
                </a:solidFill>
                <a:latin typeface="Comic Sans MS" pitchFamily="66" charset="0"/>
              </a:rPr>
              <a:t>Count</a:t>
            </a:r>
            <a:endParaRPr kumimoji="0" lang="tr-TR" sz="1800" b="0" i="0" u="none" strike="noStrike" kern="1200" cap="none" spc="0" normalizeH="0" baseline="0" noProof="0" dirty="0">
              <a:ln>
                <a:noFill/>
              </a:ln>
              <a:solidFill>
                <a:srgbClr val="FF0000"/>
              </a:solidFill>
              <a:effectLst/>
              <a:uLnTx/>
              <a:uFillTx/>
              <a:latin typeface="Comic Sans MS" pitchFamily="66" charset="0"/>
              <a:ea typeface="+mn-ea"/>
              <a:cs typeface="Arial" charset="0"/>
            </a:endParaRPr>
          </a:p>
        </p:txBody>
      </p:sp>
      <p:graphicFrame>
        <p:nvGraphicFramePr>
          <p:cNvPr id="8" name="7 Tablo"/>
          <p:cNvGraphicFramePr>
            <a:graphicFrameLocks noGrp="1"/>
          </p:cNvGraphicFramePr>
          <p:nvPr>
            <p:extLst>
              <p:ext uri="{D42A27DB-BD31-4B8C-83A1-F6EECF244321}">
                <p14:modId xmlns:p14="http://schemas.microsoft.com/office/powerpoint/2010/main" val="1445402763"/>
              </p:ext>
            </p:extLst>
          </p:nvPr>
        </p:nvGraphicFramePr>
        <p:xfrm>
          <a:off x="1071538" y="4581125"/>
          <a:ext cx="7416824" cy="1944562"/>
        </p:xfrm>
        <a:graphic>
          <a:graphicData uri="http://schemas.openxmlformats.org/drawingml/2006/table">
            <a:tbl>
              <a:tblPr/>
              <a:tblGrid>
                <a:gridCol w="1692629">
                  <a:extLst>
                    <a:ext uri="{9D8B030D-6E8A-4147-A177-3AD203B41FA5}">
                      <a16:colId xmlns:a16="http://schemas.microsoft.com/office/drawing/2014/main" val="20000"/>
                    </a:ext>
                  </a:extLst>
                </a:gridCol>
                <a:gridCol w="1987078">
                  <a:extLst>
                    <a:ext uri="{9D8B030D-6E8A-4147-A177-3AD203B41FA5}">
                      <a16:colId xmlns:a16="http://schemas.microsoft.com/office/drawing/2014/main" val="20001"/>
                    </a:ext>
                  </a:extLst>
                </a:gridCol>
                <a:gridCol w="2101897">
                  <a:extLst>
                    <a:ext uri="{9D8B030D-6E8A-4147-A177-3AD203B41FA5}">
                      <a16:colId xmlns:a16="http://schemas.microsoft.com/office/drawing/2014/main" val="20002"/>
                    </a:ext>
                  </a:extLst>
                </a:gridCol>
                <a:gridCol w="1635220">
                  <a:extLst>
                    <a:ext uri="{9D8B030D-6E8A-4147-A177-3AD203B41FA5}">
                      <a16:colId xmlns:a16="http://schemas.microsoft.com/office/drawing/2014/main" val="20003"/>
                    </a:ext>
                  </a:extLst>
                </a:gridCol>
              </a:tblGrid>
              <a:tr h="229066">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err="1" smtClean="0">
                          <a:ln>
                            <a:noFill/>
                          </a:ln>
                          <a:solidFill>
                            <a:schemeClr val="tx1"/>
                          </a:solidFill>
                          <a:effectLst/>
                          <a:latin typeface="Comic Sans MS" pitchFamily="66" charset="0"/>
                          <a:cs typeface="Times New Roman" pitchFamily="18" charset="0"/>
                        </a:rPr>
                        <a:t>Phase</a:t>
                      </a: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 </a:t>
                      </a:r>
                      <a:endParaRPr kumimoji="0" lang="tr-TR" sz="12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err="1" smtClean="0">
                          <a:ln>
                            <a:noFill/>
                          </a:ln>
                          <a:solidFill>
                            <a:schemeClr val="tx1"/>
                          </a:solidFill>
                          <a:effectLst/>
                          <a:latin typeface="Comic Sans MS" pitchFamily="66" charset="0"/>
                          <a:cs typeface="Times New Roman" pitchFamily="18" charset="0"/>
                        </a:rPr>
                        <a:t>Female</a:t>
                      </a:r>
                      <a:endParaRPr kumimoji="0" lang="tr-TR" sz="12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Male</a:t>
                      </a:r>
                      <a:endParaRPr kumimoji="0" lang="tr-TR" sz="12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Total</a:t>
                      </a:r>
                      <a:endParaRPr kumimoji="0" lang="tr-TR" sz="12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119</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164</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283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139</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176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315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157</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270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4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120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142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262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127</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149</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276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6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97</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124</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221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Total</a:t>
                      </a:r>
                      <a:endParaRPr kumimoji="0" lang="tr-TR" sz="12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715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912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1627</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graphicFrame>
        <p:nvGraphicFramePr>
          <p:cNvPr id="6" name="5 Tablo"/>
          <p:cNvGraphicFramePr>
            <a:graphicFrameLocks noGrp="1"/>
          </p:cNvGraphicFramePr>
          <p:nvPr>
            <p:extLst>
              <p:ext uri="{D42A27DB-BD31-4B8C-83A1-F6EECF244321}">
                <p14:modId xmlns:p14="http://schemas.microsoft.com/office/powerpoint/2010/main" val="1641117191"/>
              </p:ext>
            </p:extLst>
          </p:nvPr>
        </p:nvGraphicFramePr>
        <p:xfrm>
          <a:off x="979984" y="1341562"/>
          <a:ext cx="7416824" cy="1944562"/>
        </p:xfrm>
        <a:graphic>
          <a:graphicData uri="http://schemas.openxmlformats.org/drawingml/2006/table">
            <a:tbl>
              <a:tblPr/>
              <a:tblGrid>
                <a:gridCol w="1692629">
                  <a:extLst>
                    <a:ext uri="{9D8B030D-6E8A-4147-A177-3AD203B41FA5}">
                      <a16:colId xmlns:a16="http://schemas.microsoft.com/office/drawing/2014/main" val="20000"/>
                    </a:ext>
                  </a:extLst>
                </a:gridCol>
                <a:gridCol w="1987078">
                  <a:extLst>
                    <a:ext uri="{9D8B030D-6E8A-4147-A177-3AD203B41FA5}">
                      <a16:colId xmlns:a16="http://schemas.microsoft.com/office/drawing/2014/main" val="20001"/>
                    </a:ext>
                  </a:extLst>
                </a:gridCol>
                <a:gridCol w="2101897">
                  <a:extLst>
                    <a:ext uri="{9D8B030D-6E8A-4147-A177-3AD203B41FA5}">
                      <a16:colId xmlns:a16="http://schemas.microsoft.com/office/drawing/2014/main" val="20002"/>
                    </a:ext>
                  </a:extLst>
                </a:gridCol>
                <a:gridCol w="1635220">
                  <a:extLst>
                    <a:ext uri="{9D8B030D-6E8A-4147-A177-3AD203B41FA5}">
                      <a16:colId xmlns:a16="http://schemas.microsoft.com/office/drawing/2014/main" val="20003"/>
                    </a:ext>
                  </a:extLst>
                </a:gridCol>
              </a:tblGrid>
              <a:tr h="229066">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err="1" smtClean="0">
                          <a:ln>
                            <a:noFill/>
                          </a:ln>
                          <a:solidFill>
                            <a:schemeClr val="tx1"/>
                          </a:solidFill>
                          <a:effectLst/>
                          <a:latin typeface="Comic Sans MS" pitchFamily="66" charset="0"/>
                          <a:cs typeface="Times New Roman" pitchFamily="18" charset="0"/>
                        </a:rPr>
                        <a:t>Phase</a:t>
                      </a: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 </a:t>
                      </a:r>
                      <a:endParaRPr kumimoji="0" lang="tr-TR" sz="12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err="1" smtClean="0">
                          <a:ln>
                            <a:noFill/>
                          </a:ln>
                          <a:solidFill>
                            <a:schemeClr val="tx1"/>
                          </a:solidFill>
                          <a:effectLst/>
                          <a:latin typeface="Comic Sans MS" pitchFamily="66" charset="0"/>
                          <a:cs typeface="Times New Roman" pitchFamily="18" charset="0"/>
                        </a:rPr>
                        <a:t>Female</a:t>
                      </a:r>
                      <a:endParaRPr kumimoji="0" lang="tr-TR" sz="12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Male</a:t>
                      </a:r>
                      <a:endParaRPr kumimoji="0" lang="tr-TR" sz="12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Total</a:t>
                      </a:r>
                      <a:endParaRPr kumimoji="0" lang="tr-TR" sz="12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149</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186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335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160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276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138</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254</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4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133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150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283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98</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130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228</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6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118</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229</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Total</a:t>
                      </a:r>
                      <a:endParaRPr kumimoji="0" lang="tr-TR" sz="12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723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882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1605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8324904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Başlık"/>
          <p:cNvSpPr>
            <a:spLocks noGrp="1"/>
          </p:cNvSpPr>
          <p:nvPr>
            <p:ph type="ctrTitle"/>
          </p:nvPr>
        </p:nvSpPr>
        <p:spPr>
          <a:xfrm>
            <a:off x="785813" y="550962"/>
            <a:ext cx="7672387" cy="285750"/>
          </a:xfrm>
        </p:spPr>
        <p:txBody>
          <a:bodyPr/>
          <a:lstStyle/>
          <a:p>
            <a:pPr eaLnBrk="1" hangingPunct="1"/>
            <a:r>
              <a:rPr lang="tr-TR" sz="2400" b="1" dirty="0">
                <a:solidFill>
                  <a:srgbClr val="FF0000"/>
                </a:solidFill>
                <a:latin typeface="Comic Sans MS" pitchFamily="66" charset="0"/>
              </a:rPr>
              <a:t>FOREIGN STUDENTS </a:t>
            </a:r>
            <a:r>
              <a:rPr lang="tr-TR" sz="2400" b="1" dirty="0" err="1">
                <a:solidFill>
                  <a:srgbClr val="FF0000"/>
                </a:solidFill>
                <a:latin typeface="Comic Sans MS" pitchFamily="66" charset="0"/>
              </a:rPr>
              <a:t>by</a:t>
            </a:r>
            <a:r>
              <a:rPr lang="tr-TR" sz="2400" b="1" dirty="0">
                <a:solidFill>
                  <a:srgbClr val="FF0000"/>
                </a:solidFill>
                <a:latin typeface="Comic Sans MS" pitchFamily="66" charset="0"/>
              </a:rPr>
              <a:t> COUNTRY</a:t>
            </a:r>
            <a:endParaRPr lang="tr-TR" sz="2400" dirty="0" smtClean="0">
              <a:solidFill>
                <a:srgbClr val="FF0000"/>
              </a:solidFill>
              <a:latin typeface="Comic Sans MS" pitchFamily="66" charset="0"/>
            </a:endParaRPr>
          </a:p>
        </p:txBody>
      </p:sp>
      <p:sp>
        <p:nvSpPr>
          <p:cNvPr id="5250" name="Rectangle 17"/>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Arial" charset="0"/>
              <a:ea typeface="+mn-ea"/>
              <a:cs typeface="Arial" charset="0"/>
            </a:endParaRPr>
          </a:p>
        </p:txBody>
      </p:sp>
      <p:graphicFrame>
        <p:nvGraphicFramePr>
          <p:cNvPr id="8" name="6 Tablo"/>
          <p:cNvGraphicFramePr>
            <a:graphicFrameLocks noGrp="1"/>
          </p:cNvGraphicFramePr>
          <p:nvPr>
            <p:extLst>
              <p:ext uri="{D42A27DB-BD31-4B8C-83A1-F6EECF244321}">
                <p14:modId xmlns:p14="http://schemas.microsoft.com/office/powerpoint/2010/main" val="2685755268"/>
              </p:ext>
            </p:extLst>
          </p:nvPr>
        </p:nvGraphicFramePr>
        <p:xfrm>
          <a:off x="1043608" y="1142984"/>
          <a:ext cx="7056784" cy="5350824"/>
        </p:xfrm>
        <a:graphic>
          <a:graphicData uri="http://schemas.openxmlformats.org/drawingml/2006/table">
            <a:tbl>
              <a:tblPr/>
              <a:tblGrid>
                <a:gridCol w="4373799">
                  <a:extLst>
                    <a:ext uri="{9D8B030D-6E8A-4147-A177-3AD203B41FA5}">
                      <a16:colId xmlns:a16="http://schemas.microsoft.com/office/drawing/2014/main" val="20000"/>
                    </a:ext>
                  </a:extLst>
                </a:gridCol>
                <a:gridCol w="2682985">
                  <a:extLst>
                    <a:ext uri="{9D8B030D-6E8A-4147-A177-3AD203B41FA5}">
                      <a16:colId xmlns:a16="http://schemas.microsoft.com/office/drawing/2014/main" val="20001"/>
                    </a:ext>
                  </a:extLst>
                </a:gridCol>
              </a:tblGrid>
              <a:tr h="223555">
                <a:tc gridSpan="2">
                  <a:txBody>
                    <a:bodyPr/>
                    <a:lstStyle/>
                    <a:p>
                      <a:pPr algn="ctr">
                        <a:lnSpc>
                          <a:spcPct val="115000"/>
                        </a:lnSpc>
                        <a:spcAft>
                          <a:spcPts val="0"/>
                        </a:spcAft>
                      </a:pPr>
                      <a:r>
                        <a:rPr lang="tr-TR" sz="1200" b="1" kern="1200" dirty="0" smtClean="0">
                          <a:solidFill>
                            <a:schemeClr val="tx1"/>
                          </a:solidFill>
                          <a:latin typeface="Comic Sans MS"/>
                          <a:ea typeface="Calibri"/>
                          <a:cs typeface="Times New Roman"/>
                        </a:rPr>
                        <a:t>2020-2021</a:t>
                      </a:r>
                      <a:endParaRPr lang="tr-TR" sz="1100" dirty="0">
                        <a:solidFill>
                          <a:schemeClr val="tx1"/>
                        </a:solidFill>
                        <a:latin typeface="Calibri"/>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val="10000"/>
                  </a:ext>
                </a:extLst>
              </a:tr>
              <a:tr h="436235">
                <a:tc>
                  <a:txBody>
                    <a:bodyPr/>
                    <a:lstStyle/>
                    <a:p>
                      <a:pPr algn="ctr">
                        <a:lnSpc>
                          <a:spcPct val="115000"/>
                        </a:lnSpc>
                        <a:spcAft>
                          <a:spcPts val="0"/>
                        </a:spcAft>
                      </a:pPr>
                      <a:r>
                        <a:rPr lang="tr-TR" sz="1200" b="1" dirty="0" smtClean="0">
                          <a:solidFill>
                            <a:schemeClr val="tx1"/>
                          </a:solidFill>
                          <a:latin typeface="Comic Sans MS"/>
                          <a:ea typeface="Calibri"/>
                          <a:cs typeface="Times New Roman"/>
                        </a:rPr>
                        <a:t>Country </a:t>
                      </a:r>
                      <a:endParaRPr lang="tr-TR" sz="1100" b="1" dirty="0">
                        <a:solidFill>
                          <a:schemeClr val="tx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200" b="1" dirty="0" err="1" smtClean="0">
                          <a:solidFill>
                            <a:schemeClr val="tx1"/>
                          </a:solidFill>
                          <a:latin typeface="Comic Sans MS"/>
                          <a:ea typeface="Calibri"/>
                          <a:cs typeface="Times New Roman"/>
                        </a:rPr>
                        <a:t>Student</a:t>
                      </a:r>
                      <a:r>
                        <a:rPr lang="tr-TR" sz="1200" b="1" dirty="0" smtClean="0">
                          <a:solidFill>
                            <a:schemeClr val="tx1"/>
                          </a:solidFill>
                          <a:latin typeface="Comic Sans MS"/>
                          <a:ea typeface="Calibri"/>
                          <a:cs typeface="Times New Roman"/>
                        </a:rPr>
                        <a:t> No</a:t>
                      </a:r>
                      <a:endParaRPr lang="tr-TR" sz="1100" b="1" dirty="0">
                        <a:solidFill>
                          <a:schemeClr val="tx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err="1" smtClean="0">
                          <a:solidFill>
                            <a:schemeClr val="tx1"/>
                          </a:solidFill>
                          <a:latin typeface="Comic Sans MS"/>
                          <a:ea typeface="Calibri"/>
                          <a:cs typeface="Times New Roman"/>
                        </a:rPr>
                        <a:t>Afghanistan</a:t>
                      </a:r>
                      <a:endParaRPr lang="tr-TR" sz="1200" b="0" kern="1200" dirty="0" smtClean="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9</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9663">
                <a:tc>
                  <a:txBody>
                    <a:bodyPr/>
                    <a:lstStyle/>
                    <a:p>
                      <a:pPr marL="0" algn="l"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Germany</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5</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err="1" smtClean="0">
                          <a:solidFill>
                            <a:schemeClr val="tx1"/>
                          </a:solidFill>
                          <a:latin typeface="Comic Sans MS"/>
                          <a:ea typeface="Calibri"/>
                          <a:cs typeface="Times New Roman"/>
                        </a:rPr>
                        <a:t>Azerbaijan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24</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err="1" smtClean="0">
                          <a:solidFill>
                            <a:schemeClr val="tx1"/>
                          </a:solidFill>
                          <a:latin typeface="Comic Sans MS"/>
                          <a:ea typeface="Calibri"/>
                          <a:cs typeface="Times New Roman"/>
                        </a:rPr>
                        <a:t>Indonesia</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err="1" smtClean="0">
                          <a:solidFill>
                            <a:schemeClr val="tx1"/>
                          </a:solidFill>
                          <a:latin typeface="Comic Sans MS"/>
                          <a:ea typeface="Calibri"/>
                          <a:cs typeface="Times New Roman"/>
                        </a:rPr>
                        <a:t>Bulgaria</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2</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err="1" smtClean="0">
                          <a:solidFill>
                            <a:schemeClr val="tx1"/>
                          </a:solidFill>
                          <a:latin typeface="Comic Sans MS"/>
                          <a:ea typeface="Calibri"/>
                          <a:cs typeface="Times New Roman"/>
                        </a:rPr>
                        <a:t>Palastine</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3</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Kazakistan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Irak</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8</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4976">
                <a:tc>
                  <a:txBody>
                    <a:bodyPr/>
                    <a:lstStyle/>
                    <a:p>
                      <a:pPr marL="0" algn="l"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Iran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37</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23555">
                <a:tc>
                  <a:txBody>
                    <a:bodyPr/>
                    <a:lstStyle/>
                    <a:p>
                      <a:pPr marL="0" algn="l" defTabSz="914400" rtl="0" eaLnBrk="1" latinLnBrk="0" hangingPunct="1">
                        <a:lnSpc>
                          <a:spcPct val="115000"/>
                        </a:lnSpc>
                        <a:spcAft>
                          <a:spcPts val="0"/>
                        </a:spcAft>
                      </a:pPr>
                      <a:r>
                        <a:rPr lang="tr-TR" sz="1200" b="0" kern="1200" dirty="0" err="1" smtClean="0">
                          <a:solidFill>
                            <a:schemeClr val="tx1"/>
                          </a:solidFill>
                          <a:latin typeface="Comic Sans MS"/>
                          <a:ea typeface="Calibri"/>
                          <a:cs typeface="Times New Roman"/>
                        </a:rPr>
                        <a:t>Turkish</a:t>
                      </a:r>
                      <a:r>
                        <a:rPr lang="tr-TR" sz="1200" b="0" kern="1200" dirty="0" smtClean="0">
                          <a:solidFill>
                            <a:schemeClr val="tx1"/>
                          </a:solidFill>
                          <a:latin typeface="Comic Sans MS"/>
                          <a:ea typeface="Calibri"/>
                          <a:cs typeface="Times New Roman"/>
                        </a:rPr>
                        <a:t> </a:t>
                      </a:r>
                      <a:r>
                        <a:rPr lang="tr-TR" sz="1200" b="0" kern="1200" dirty="0" err="1" smtClean="0">
                          <a:solidFill>
                            <a:schemeClr val="tx1"/>
                          </a:solidFill>
                          <a:latin typeface="Comic Sans MS"/>
                          <a:ea typeface="Calibri"/>
                          <a:cs typeface="Times New Roman"/>
                        </a:rPr>
                        <a:t>Republic</a:t>
                      </a:r>
                      <a:r>
                        <a:rPr lang="tr-TR" sz="1200" b="0" kern="1200" dirty="0" smtClean="0">
                          <a:solidFill>
                            <a:schemeClr val="tx1"/>
                          </a:solidFill>
                          <a:latin typeface="Comic Sans MS"/>
                          <a:ea typeface="Calibri"/>
                          <a:cs typeface="Times New Roman"/>
                        </a:rPr>
                        <a:t> of </a:t>
                      </a:r>
                      <a:r>
                        <a:rPr lang="tr-TR" sz="1200" b="0" kern="1200" dirty="0" err="1" smtClean="0">
                          <a:solidFill>
                            <a:schemeClr val="tx1"/>
                          </a:solidFill>
                          <a:latin typeface="Comic Sans MS"/>
                          <a:ea typeface="Calibri"/>
                          <a:cs typeface="Times New Roman"/>
                        </a:rPr>
                        <a:t>Northern</a:t>
                      </a:r>
                      <a:r>
                        <a:rPr lang="tr-TR" sz="1200" b="0" kern="1200" dirty="0" smtClean="0">
                          <a:solidFill>
                            <a:schemeClr val="tx1"/>
                          </a:solidFill>
                          <a:latin typeface="Comic Sans MS"/>
                          <a:ea typeface="Calibri"/>
                          <a:cs typeface="Times New Roman"/>
                        </a:rPr>
                        <a:t> </a:t>
                      </a:r>
                      <a:r>
                        <a:rPr lang="tr-TR" sz="1200" b="0" kern="1200" dirty="0" err="1" smtClean="0">
                          <a:solidFill>
                            <a:schemeClr val="tx1"/>
                          </a:solidFill>
                          <a:latin typeface="Comic Sans MS"/>
                          <a:ea typeface="Calibri"/>
                          <a:cs typeface="Times New Roman"/>
                        </a:rPr>
                        <a:t>Cyprus</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14</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23555">
                <a:tc>
                  <a:txBody>
                    <a:bodyPr/>
                    <a:lstStyle/>
                    <a:p>
                      <a:pPr marL="0" algn="l"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Kongo</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23555">
                <a:tc>
                  <a:txBody>
                    <a:bodyPr/>
                    <a:lstStyle/>
                    <a:p>
                      <a:pPr marL="0" algn="l" defTabSz="914400" rtl="0" eaLnBrk="1" latinLnBrk="0" hangingPunct="1">
                        <a:lnSpc>
                          <a:spcPct val="115000"/>
                        </a:lnSpc>
                        <a:spcAft>
                          <a:spcPts val="0"/>
                        </a:spcAft>
                      </a:pPr>
                      <a:r>
                        <a:rPr lang="tr-TR" sz="1200" b="0" kern="1200" dirty="0" err="1" smtClean="0">
                          <a:solidFill>
                            <a:schemeClr val="tx1"/>
                          </a:solidFill>
                          <a:latin typeface="Comic Sans MS"/>
                          <a:ea typeface="Calibri"/>
                          <a:cs typeface="Times New Roman"/>
                        </a:rPr>
                        <a:t>Egypt</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2</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23555">
                <a:tc>
                  <a:txBody>
                    <a:bodyPr/>
                    <a:lstStyle/>
                    <a:p>
                      <a:pPr marL="0" algn="l" defTabSz="914400" rtl="0" eaLnBrk="1" latinLnBrk="0" hangingPunct="1">
                        <a:lnSpc>
                          <a:spcPct val="115000"/>
                        </a:lnSpc>
                        <a:spcAft>
                          <a:spcPts val="0"/>
                        </a:spcAft>
                      </a:pPr>
                      <a:r>
                        <a:rPr lang="tr-TR" sz="1200" b="0" kern="1200" dirty="0" err="1" smtClean="0">
                          <a:solidFill>
                            <a:schemeClr val="tx1"/>
                          </a:solidFill>
                          <a:latin typeface="Comic Sans MS"/>
                          <a:ea typeface="Calibri"/>
                          <a:cs typeface="Times New Roman"/>
                        </a:rPr>
                        <a:t>Syria</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12</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0834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err="1" smtClean="0">
                          <a:solidFill>
                            <a:schemeClr val="tx1"/>
                          </a:solidFill>
                          <a:latin typeface="Comic Sans MS"/>
                          <a:ea typeface="Calibri"/>
                          <a:cs typeface="Times New Roman"/>
                        </a:rPr>
                        <a:t>Turkmenistan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err="1" smtClean="0">
                          <a:solidFill>
                            <a:schemeClr val="tx1"/>
                          </a:solidFill>
                          <a:latin typeface="Comic Sans MS"/>
                          <a:ea typeface="Calibri"/>
                          <a:cs typeface="Times New Roman"/>
                        </a:rPr>
                        <a:t>Ukraine</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Jordan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4</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Yemen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2</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United </a:t>
                      </a:r>
                      <a:r>
                        <a:rPr lang="tr-TR" sz="1200" b="0" kern="1200" dirty="0" err="1" smtClean="0">
                          <a:solidFill>
                            <a:schemeClr val="tx1"/>
                          </a:solidFill>
                          <a:latin typeface="Comic Sans MS"/>
                          <a:ea typeface="Calibri"/>
                          <a:cs typeface="Times New Roman"/>
                        </a:rPr>
                        <a:t>States</a:t>
                      </a:r>
                      <a:r>
                        <a:rPr lang="tr-TR" sz="1200" b="0" kern="1200" dirty="0" smtClean="0">
                          <a:solidFill>
                            <a:schemeClr val="tx1"/>
                          </a:solidFill>
                          <a:latin typeface="Comic Sans MS"/>
                          <a:ea typeface="Calibri"/>
                          <a:cs typeface="Times New Roman"/>
                        </a:rPr>
                        <a:t> of </a:t>
                      </a:r>
                      <a:r>
                        <a:rPr lang="tr-TR" sz="1200" b="0" kern="1200" dirty="0" err="1" smtClean="0">
                          <a:solidFill>
                            <a:schemeClr val="tx1"/>
                          </a:solidFill>
                          <a:latin typeface="Comic Sans MS"/>
                          <a:ea typeface="Calibri"/>
                          <a:cs typeface="Times New Roman"/>
                        </a:rPr>
                        <a:t>America</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err="1" smtClean="0">
                          <a:solidFill>
                            <a:schemeClr val="tx1"/>
                          </a:solidFill>
                          <a:latin typeface="Comic Sans MS"/>
                          <a:ea typeface="Calibri"/>
                          <a:cs typeface="Times New Roman"/>
                        </a:rPr>
                        <a:t>Mogolistan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Sudan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203335">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1200" b="1" kern="1200" dirty="0" smtClean="0">
                          <a:solidFill>
                            <a:schemeClr val="tx1"/>
                          </a:solidFill>
                          <a:latin typeface="Comic Sans MS"/>
                          <a:ea typeface="Calibri"/>
                          <a:cs typeface="Times New Roman"/>
                        </a:rPr>
                        <a:t>Total</a:t>
                      </a:r>
                      <a:endParaRPr lang="tr-TR" sz="1200" b="1"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1" kern="1200" dirty="0" smtClean="0">
                          <a:solidFill>
                            <a:schemeClr val="tx1"/>
                          </a:solidFill>
                          <a:latin typeface="Comic Sans MS"/>
                          <a:ea typeface="Calibri"/>
                          <a:cs typeface="Times New Roman"/>
                        </a:rPr>
                        <a:t>131</a:t>
                      </a:r>
                      <a:endParaRPr lang="tr-TR" sz="1200" b="1"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735033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Başlık"/>
          <p:cNvSpPr>
            <a:spLocks noGrp="1"/>
          </p:cNvSpPr>
          <p:nvPr>
            <p:ph type="title"/>
          </p:nvPr>
        </p:nvSpPr>
        <p:spPr>
          <a:xfrm>
            <a:off x="457200" y="620688"/>
            <a:ext cx="8229600" cy="1082675"/>
          </a:xfrm>
        </p:spPr>
        <p:txBody>
          <a:bodyPr/>
          <a:lstStyle/>
          <a:p>
            <a:pPr eaLnBrk="1" hangingPunct="1"/>
            <a:r>
              <a:rPr lang="tr-TR" sz="2400" b="1" dirty="0" smtClean="0">
                <a:solidFill>
                  <a:srgbClr val="FF0000"/>
                </a:solidFill>
                <a:latin typeface="Comic Sans MS" pitchFamily="66" charset="0"/>
              </a:rPr>
              <a:t>2020-2021 </a:t>
            </a:r>
            <a:br>
              <a:rPr lang="tr-TR" sz="2400" b="1" dirty="0" smtClean="0">
                <a:solidFill>
                  <a:srgbClr val="FF0000"/>
                </a:solidFill>
                <a:latin typeface="Comic Sans MS" pitchFamily="66" charset="0"/>
              </a:rPr>
            </a:br>
            <a:r>
              <a:rPr lang="tr-TR" sz="2400" b="1" dirty="0" err="1">
                <a:solidFill>
                  <a:srgbClr val="FF0000"/>
                </a:solidFill>
                <a:latin typeface="Comic Sans MS" pitchFamily="66" charset="0"/>
              </a:rPr>
              <a:t>Student</a:t>
            </a:r>
            <a:r>
              <a:rPr lang="tr-TR" sz="2400" b="1" dirty="0">
                <a:solidFill>
                  <a:srgbClr val="FF0000"/>
                </a:solidFill>
                <a:latin typeface="Comic Sans MS" pitchFamily="66" charset="0"/>
              </a:rPr>
              <a:t>/</a:t>
            </a:r>
            <a:r>
              <a:rPr lang="tr-TR" sz="2400" b="1" dirty="0" err="1">
                <a:solidFill>
                  <a:srgbClr val="FF0000"/>
                </a:solidFill>
                <a:latin typeface="Comic Sans MS" pitchFamily="66" charset="0"/>
              </a:rPr>
              <a:t>Faculty</a:t>
            </a:r>
            <a:r>
              <a:rPr lang="tr-TR" sz="2400" b="1" dirty="0">
                <a:solidFill>
                  <a:srgbClr val="FF0000"/>
                </a:solidFill>
                <a:latin typeface="Comic Sans MS" pitchFamily="66" charset="0"/>
              </a:rPr>
              <a:t> </a:t>
            </a:r>
            <a:r>
              <a:rPr lang="tr-TR" sz="2400" b="1" dirty="0" err="1">
                <a:solidFill>
                  <a:srgbClr val="FF0000"/>
                </a:solidFill>
                <a:latin typeface="Comic Sans MS" pitchFamily="66" charset="0"/>
              </a:rPr>
              <a:t>Ratio</a:t>
            </a:r>
            <a:endParaRPr lang="tr-TR" sz="2400" dirty="0" smtClean="0">
              <a:solidFill>
                <a:srgbClr val="FF0000"/>
              </a:solidFill>
              <a:latin typeface="Comic Sans MS" pitchFamily="66" charset="0"/>
            </a:endParaRPr>
          </a:p>
        </p:txBody>
      </p:sp>
      <p:graphicFrame>
        <p:nvGraphicFramePr>
          <p:cNvPr id="4" name="3 Tablo"/>
          <p:cNvGraphicFramePr>
            <a:graphicFrameLocks noGrp="1"/>
          </p:cNvGraphicFramePr>
          <p:nvPr>
            <p:extLst>
              <p:ext uri="{D42A27DB-BD31-4B8C-83A1-F6EECF244321}">
                <p14:modId xmlns:p14="http://schemas.microsoft.com/office/powerpoint/2010/main" val="2909248077"/>
              </p:ext>
            </p:extLst>
          </p:nvPr>
        </p:nvGraphicFramePr>
        <p:xfrm>
          <a:off x="642938" y="2132856"/>
          <a:ext cx="7786741" cy="2714643"/>
        </p:xfrm>
        <a:graphic>
          <a:graphicData uri="http://schemas.openxmlformats.org/drawingml/2006/table">
            <a:tbl>
              <a:tblPr/>
              <a:tblGrid>
                <a:gridCol w="976734">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2537488">
                  <a:extLst>
                    <a:ext uri="{9D8B030D-6E8A-4147-A177-3AD203B41FA5}">
                      <a16:colId xmlns:a16="http://schemas.microsoft.com/office/drawing/2014/main" val="20002"/>
                    </a:ext>
                  </a:extLst>
                </a:gridCol>
                <a:gridCol w="2472319">
                  <a:extLst>
                    <a:ext uri="{9D8B030D-6E8A-4147-A177-3AD203B41FA5}">
                      <a16:colId xmlns:a16="http://schemas.microsoft.com/office/drawing/2014/main" val="20003"/>
                    </a:ext>
                  </a:extLst>
                </a:gridCol>
              </a:tblGrid>
              <a:tr h="603254">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err="1" smtClean="0">
                          <a:ln>
                            <a:noFill/>
                          </a:ln>
                          <a:solidFill>
                            <a:schemeClr val="tx1"/>
                          </a:solidFill>
                          <a:effectLst/>
                          <a:latin typeface="Comic Sans MS" pitchFamily="66" charset="0"/>
                          <a:cs typeface="Times New Roman" pitchFamily="18" charset="0"/>
                        </a:rPr>
                        <a:t>Phase</a:t>
                      </a:r>
                      <a:endParaRPr kumimoji="0" lang="tr-TR" sz="14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err="1" smtClean="0">
                          <a:ln>
                            <a:noFill/>
                          </a:ln>
                          <a:solidFill>
                            <a:schemeClr val="tx1"/>
                          </a:solidFill>
                          <a:effectLst/>
                          <a:latin typeface="Comic Sans MS" pitchFamily="66" charset="0"/>
                          <a:cs typeface="Times New Roman" pitchFamily="18" charset="0"/>
                        </a:rPr>
                        <a:t>Student</a:t>
                      </a: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 No</a:t>
                      </a:r>
                      <a:endParaRPr kumimoji="0" lang="tr-TR" sz="14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(A)</a:t>
                      </a:r>
                      <a:endParaRPr kumimoji="0" lang="tr-TR" sz="1400" b="0" i="0" u="none" strike="noStrike" cap="none" normalizeH="0" baseline="0" dirty="0" smtClean="0">
                        <a:ln>
                          <a:noFill/>
                        </a:ln>
                        <a:solidFill>
                          <a:schemeClr val="tx1"/>
                        </a:solidFill>
                        <a:effectLst/>
                        <a:latin typeface="Comic Sans MS" pitchFamily="66" charset="0"/>
                        <a:cs typeface="Calibri" pitchFamily="34"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err="1" smtClean="0">
                          <a:ln>
                            <a:noFill/>
                          </a:ln>
                          <a:solidFill>
                            <a:schemeClr val="tx1"/>
                          </a:solidFill>
                          <a:effectLst/>
                          <a:latin typeface="Comic Sans MS" pitchFamily="66" charset="0"/>
                          <a:cs typeface="Times New Roman" pitchFamily="18" charset="0"/>
                        </a:rPr>
                        <a:t>Faculty</a:t>
                      </a: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 No</a:t>
                      </a:r>
                      <a:endParaRPr kumimoji="0" lang="tr-TR" sz="14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(B)</a:t>
                      </a:r>
                      <a:endParaRPr kumimoji="0" lang="tr-TR" sz="1400" b="0" i="0" u="none" strike="noStrike" cap="none" normalizeH="0" baseline="0" dirty="0" smtClean="0">
                        <a:ln>
                          <a:noFill/>
                        </a:ln>
                        <a:solidFill>
                          <a:schemeClr val="tx1"/>
                        </a:solidFill>
                        <a:effectLst/>
                        <a:latin typeface="Comic Sans MS" pitchFamily="66" charset="0"/>
                        <a:cs typeface="Calibri" pitchFamily="34"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err="1" smtClean="0">
                          <a:ln>
                            <a:noFill/>
                          </a:ln>
                          <a:solidFill>
                            <a:schemeClr val="tx1"/>
                          </a:solidFill>
                          <a:effectLst/>
                          <a:latin typeface="Comic Sans MS" pitchFamily="66" charset="0"/>
                          <a:cs typeface="Times New Roman" pitchFamily="18" charset="0"/>
                        </a:rPr>
                        <a:t>Ratio</a:t>
                      </a: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 (A/B)</a:t>
                      </a:r>
                      <a:endParaRPr kumimoji="0" lang="tr-TR" sz="1400" b="0" i="0" u="none" strike="noStrike" cap="none" normalizeH="0" baseline="0" dirty="0" smtClean="0">
                        <a:ln>
                          <a:noFill/>
                        </a:ln>
                        <a:solidFill>
                          <a:schemeClr val="tx1"/>
                        </a:solidFill>
                        <a:effectLst/>
                        <a:latin typeface="Comic Sans MS" pitchFamily="66" charset="0"/>
                        <a:cs typeface="Calibri" pitchFamily="34"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1</a:t>
                      </a:r>
                      <a:endPar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283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solidFill>
                            <a:schemeClr val="tx1"/>
                          </a:solidFill>
                          <a:latin typeface="Comic Sans MS" panose="030F0702030302020204" pitchFamily="66" charset="0"/>
                          <a:ea typeface="Calibri"/>
                          <a:cs typeface="Times New Roman"/>
                        </a:rPr>
                        <a:t>52</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smtClean="0">
                          <a:solidFill>
                            <a:schemeClr val="tx1"/>
                          </a:solidFill>
                          <a:latin typeface="Comic Sans MS" panose="030F0702030302020204" pitchFamily="66" charset="0"/>
                          <a:ea typeface="Calibri"/>
                          <a:cs typeface="Times New Roman"/>
                        </a:rPr>
                        <a:t>5,44</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2</a:t>
                      </a:r>
                      <a:endPar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315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solidFill>
                            <a:schemeClr val="tx1"/>
                          </a:solidFill>
                          <a:latin typeface="Comic Sans MS" panose="030F0702030302020204" pitchFamily="66" charset="0"/>
                          <a:ea typeface="Calibri"/>
                          <a:cs typeface="Times New Roman"/>
                        </a:rPr>
                        <a:t>46</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smtClean="0">
                          <a:solidFill>
                            <a:schemeClr val="tx1"/>
                          </a:solidFill>
                          <a:latin typeface="Comic Sans MS" panose="030F0702030302020204" pitchFamily="66" charset="0"/>
                          <a:ea typeface="Calibri"/>
                          <a:cs typeface="Times New Roman"/>
                        </a:rPr>
                        <a:t>6,84</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3</a:t>
                      </a:r>
                      <a:endPar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270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solidFill>
                            <a:schemeClr val="tx1"/>
                          </a:solidFill>
                          <a:latin typeface="Comic Sans MS" panose="030F0702030302020204" pitchFamily="66" charset="0"/>
                          <a:ea typeface="Calibri"/>
                          <a:cs typeface="Times New Roman"/>
                        </a:rPr>
                        <a:t>115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smtClean="0">
                          <a:solidFill>
                            <a:schemeClr val="tx1"/>
                          </a:solidFill>
                          <a:latin typeface="Comic Sans MS" panose="030F0702030302020204" pitchFamily="66" charset="0"/>
                          <a:ea typeface="Calibri"/>
                          <a:cs typeface="Times New Roman"/>
                        </a:rPr>
                        <a:t>2,34</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4</a:t>
                      </a:r>
                      <a:endPar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262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solidFill>
                            <a:schemeClr val="tx1"/>
                          </a:solidFill>
                          <a:latin typeface="Comic Sans MS" panose="030F0702030302020204" pitchFamily="66" charset="0"/>
                          <a:ea typeface="Calibri"/>
                          <a:cs typeface="Times New Roman"/>
                        </a:rPr>
                        <a:t>75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smtClean="0">
                          <a:solidFill>
                            <a:schemeClr val="tx1"/>
                          </a:solidFill>
                          <a:latin typeface="Comic Sans MS" panose="030F0702030302020204" pitchFamily="66" charset="0"/>
                          <a:ea typeface="Calibri"/>
                          <a:cs typeface="Times New Roman"/>
                        </a:rPr>
                        <a:t>3,49</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5</a:t>
                      </a:r>
                      <a:endPar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276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solidFill>
                            <a:schemeClr val="tx1"/>
                          </a:solidFill>
                          <a:latin typeface="Comic Sans MS" panose="030F0702030302020204" pitchFamily="66" charset="0"/>
                          <a:ea typeface="Calibri"/>
                          <a:cs typeface="Times New Roman"/>
                        </a:rPr>
                        <a:t>87</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smtClean="0">
                          <a:solidFill>
                            <a:schemeClr val="tx1"/>
                          </a:solidFill>
                          <a:latin typeface="Comic Sans MS" panose="030F0702030302020204" pitchFamily="66" charset="0"/>
                          <a:ea typeface="Calibri"/>
                          <a:cs typeface="Times New Roman"/>
                        </a:rPr>
                        <a:t>3,17</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6</a:t>
                      </a:r>
                      <a:endPar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221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solidFill>
                            <a:schemeClr val="tx1"/>
                          </a:solidFill>
                          <a:latin typeface="Comic Sans MS" panose="030F0702030302020204" pitchFamily="66" charset="0"/>
                          <a:ea typeface="Calibri"/>
                          <a:cs typeface="Times New Roman"/>
                        </a:rPr>
                        <a:t>124</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smtClean="0">
                          <a:solidFill>
                            <a:schemeClr val="tx1"/>
                          </a:solidFill>
                          <a:latin typeface="Comic Sans MS" panose="030F0702030302020204" pitchFamily="66" charset="0"/>
                          <a:ea typeface="Calibri"/>
                          <a:cs typeface="Times New Roman"/>
                        </a:rPr>
                        <a:t>1,78</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latin typeface="Comic Sans MS" pitchFamily="66" charset="0"/>
                          <a:ea typeface="+mn-ea"/>
                          <a:cs typeface="Times New Roman" pitchFamily="18" charset="0"/>
                        </a:rPr>
                        <a:t>Total(*)</a:t>
                      </a:r>
                      <a:endParaRPr kumimoji="0" lang="tr-TR" sz="1400" b="1" i="0" u="none" strike="noStrike" kern="1200" cap="none" normalizeH="0" baseline="0" dirty="0" smtClean="0">
                        <a:ln>
                          <a:noFill/>
                        </a:ln>
                        <a:solidFill>
                          <a:schemeClr val="tx1"/>
                        </a:solidFill>
                        <a:effectLst/>
                        <a:latin typeface="Comic Sans MS" pitchFamily="66" charset="0"/>
                        <a:ea typeface="+mn-ea"/>
                        <a:cs typeface="Times New Roman"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1627</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b="1" dirty="0">
                          <a:solidFill>
                            <a:schemeClr val="tx1"/>
                          </a:solidFill>
                          <a:latin typeface="Comic Sans MS" panose="030F0702030302020204" pitchFamily="66" charset="0"/>
                          <a:ea typeface="Calibri"/>
                          <a:cs typeface="Times New Roman"/>
                        </a:rPr>
                        <a:t>499</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b="1" dirty="0" smtClean="0">
                          <a:solidFill>
                            <a:schemeClr val="tx1"/>
                          </a:solidFill>
                          <a:latin typeface="Comic Sans MS" panose="030F0702030302020204" pitchFamily="66" charset="0"/>
                          <a:ea typeface="Calibri"/>
                          <a:cs typeface="Times New Roman"/>
                        </a:rPr>
                        <a:t>3,26</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7218" name="Rectangle 1"/>
          <p:cNvSpPr>
            <a:spLocks noChangeArrowheads="1"/>
          </p:cNvSpPr>
          <p:nvPr/>
        </p:nvSpPr>
        <p:spPr bwMode="auto">
          <a:xfrm>
            <a:off x="642938" y="5509096"/>
            <a:ext cx="7858125" cy="338554"/>
          </a:xfrm>
          <a:prstGeom prst="rect">
            <a:avLst/>
          </a:prstGeom>
          <a:noFill/>
          <a:ln w="9525">
            <a:noFill/>
            <a:miter lim="800000"/>
            <a:headEnd/>
            <a:tailEnd/>
          </a:ln>
        </p:spPr>
        <p:txBody>
          <a:bodyPr anchor="ctr">
            <a:spAutoFit/>
          </a:bodyPr>
          <a:lstStyle/>
          <a:p>
            <a:pPr lvl="0">
              <a:defRPr/>
            </a:pPr>
            <a:r>
              <a:rPr kumimoji="0" lang="tr-TR" sz="1600" b="0" i="0" u="none" strike="noStrike" kern="1200" cap="none" spc="0" normalizeH="0" baseline="0" noProof="0" dirty="0">
                <a:ln>
                  <a:noFill/>
                </a:ln>
                <a:solidFill>
                  <a:prstClr val="black"/>
                </a:solidFill>
                <a:effectLst/>
                <a:uLnTx/>
                <a:uFillTx/>
                <a:latin typeface="Comic Sans MS" pitchFamily="66" charset="0"/>
                <a:ea typeface="Calibri" pitchFamily="34" charset="0"/>
                <a:cs typeface="Times New Roman" pitchFamily="18" charset="0"/>
              </a:rPr>
              <a:t>(*) </a:t>
            </a:r>
            <a:r>
              <a:rPr lang="tr-TR" sz="1600" dirty="0">
                <a:latin typeface="Comic Sans MS" pitchFamily="66" charset="0"/>
                <a:ea typeface="Calibri" pitchFamily="34" charset="0"/>
                <a:cs typeface="Times New Roman" pitchFamily="18" charset="0"/>
              </a:rPr>
              <a:t>Total </a:t>
            </a:r>
            <a:r>
              <a:rPr lang="tr-TR" sz="1600" dirty="0" err="1" smtClean="0">
                <a:latin typeface="Comic Sans MS" pitchFamily="66" charset="0"/>
                <a:ea typeface="Calibri" pitchFamily="34" charset="0"/>
                <a:cs typeface="Times New Roman" pitchFamily="18" charset="0"/>
              </a:rPr>
              <a:t>student</a:t>
            </a:r>
            <a:r>
              <a:rPr lang="tr-TR" sz="1600" dirty="0" smtClean="0">
                <a:latin typeface="Comic Sans MS" pitchFamily="66" charset="0"/>
                <a:ea typeface="Calibri" pitchFamily="34" charset="0"/>
                <a:cs typeface="Times New Roman" pitchFamily="18" charset="0"/>
              </a:rPr>
              <a:t> </a:t>
            </a:r>
            <a:r>
              <a:rPr lang="tr-TR" sz="1600" dirty="0" err="1">
                <a:latin typeface="Comic Sans MS" pitchFamily="66" charset="0"/>
                <a:ea typeface="Calibri" pitchFamily="34" charset="0"/>
                <a:cs typeface="Times New Roman" pitchFamily="18" charset="0"/>
              </a:rPr>
              <a:t>and</a:t>
            </a:r>
            <a:r>
              <a:rPr lang="tr-TR" sz="1600" dirty="0">
                <a:latin typeface="Comic Sans MS" pitchFamily="66" charset="0"/>
                <a:ea typeface="Calibri" pitchFamily="34" charset="0"/>
                <a:cs typeface="Times New Roman" pitchFamily="18" charset="0"/>
              </a:rPr>
              <a:t> </a:t>
            </a:r>
            <a:r>
              <a:rPr lang="tr-TR" sz="1600" dirty="0" err="1">
                <a:latin typeface="Comic Sans MS" pitchFamily="66" charset="0"/>
                <a:ea typeface="Calibri" pitchFamily="34" charset="0"/>
                <a:cs typeface="Times New Roman" pitchFamily="18" charset="0"/>
              </a:rPr>
              <a:t>lecturer</a:t>
            </a:r>
            <a:r>
              <a:rPr lang="tr-TR" sz="1600" dirty="0">
                <a:latin typeface="Comic Sans MS" pitchFamily="66" charset="0"/>
                <a:ea typeface="Calibri" pitchFamily="34" charset="0"/>
                <a:cs typeface="Times New Roman" pitchFamily="18" charset="0"/>
              </a:rPr>
              <a:t> </a:t>
            </a:r>
            <a:r>
              <a:rPr lang="tr-TR" sz="1600" dirty="0" err="1">
                <a:latin typeface="Comic Sans MS" pitchFamily="66" charset="0"/>
                <a:ea typeface="Calibri" pitchFamily="34" charset="0"/>
                <a:cs typeface="Times New Roman" pitchFamily="18" charset="0"/>
              </a:rPr>
              <a:t>faculty</a:t>
            </a:r>
            <a:r>
              <a:rPr lang="tr-TR" sz="1600" dirty="0">
                <a:latin typeface="Comic Sans MS" pitchFamily="66" charset="0"/>
                <a:ea typeface="Calibri" pitchFamily="34" charset="0"/>
                <a:cs typeface="Times New Roman" pitchFamily="18" charset="0"/>
              </a:rPr>
              <a:t> </a:t>
            </a:r>
            <a:r>
              <a:rPr lang="tr-TR" sz="1600" dirty="0" err="1" smtClean="0">
                <a:latin typeface="Comic Sans MS" pitchFamily="66" charset="0"/>
                <a:ea typeface="Calibri" pitchFamily="34" charset="0"/>
                <a:cs typeface="Times New Roman" pitchFamily="18" charset="0"/>
              </a:rPr>
              <a:t>numbers</a:t>
            </a:r>
            <a:r>
              <a:rPr lang="tr-TR" sz="1600" dirty="0" smtClean="0">
                <a:latin typeface="Comic Sans MS" pitchFamily="66" charset="0"/>
                <a:ea typeface="Calibri" pitchFamily="34" charset="0"/>
                <a:cs typeface="Times New Roman" pitchFamily="18" charset="0"/>
              </a:rPr>
              <a:t> </a:t>
            </a:r>
            <a:r>
              <a:rPr lang="tr-TR" sz="1600" dirty="0" err="1">
                <a:latin typeface="Comic Sans MS" pitchFamily="66" charset="0"/>
                <a:ea typeface="Calibri" pitchFamily="34" charset="0"/>
                <a:cs typeface="Times New Roman" pitchFamily="18" charset="0"/>
              </a:rPr>
              <a:t>are</a:t>
            </a:r>
            <a:r>
              <a:rPr lang="tr-TR" sz="1600" dirty="0">
                <a:latin typeface="Comic Sans MS" pitchFamily="66" charset="0"/>
                <a:ea typeface="Calibri" pitchFamily="34" charset="0"/>
                <a:cs typeface="Times New Roman" pitchFamily="18" charset="0"/>
              </a:rPr>
              <a:t> </a:t>
            </a:r>
            <a:r>
              <a:rPr lang="tr-TR" sz="1600" dirty="0" err="1">
                <a:latin typeface="Comic Sans MS" pitchFamily="66" charset="0"/>
                <a:ea typeface="Calibri" pitchFamily="34" charset="0"/>
                <a:cs typeface="Times New Roman" pitchFamily="18" charset="0"/>
              </a:rPr>
              <a:t>given</a:t>
            </a:r>
            <a:r>
              <a:rPr lang="tr-TR" sz="1600" dirty="0">
                <a:latin typeface="Comic Sans MS" pitchFamily="66" charset="0"/>
                <a:ea typeface="Calibri" pitchFamily="34" charset="0"/>
                <a:cs typeface="Times New Roman" pitchFamily="18" charset="0"/>
              </a:rPr>
              <a:t>.</a:t>
            </a:r>
            <a:endParaRPr kumimoji="0" lang="tr-TR" sz="1600" b="0" i="0" u="none" strike="noStrike" kern="1200" cap="none" spc="0" normalizeH="0" baseline="0" noProof="0" dirty="0">
              <a:ln>
                <a:noFill/>
              </a:ln>
              <a:solidFill>
                <a:srgbClr val="FF0000"/>
              </a:solidFill>
              <a:effectLst/>
              <a:uLnTx/>
              <a:uFillTx/>
              <a:latin typeface="Comic Sans MS" pitchFamily="66" charset="0"/>
              <a:ea typeface="Calibri" pitchFamily="34" charset="0"/>
              <a:cs typeface="Times New Roman" pitchFamily="18" charset="0"/>
            </a:endParaRPr>
          </a:p>
        </p:txBody>
      </p:sp>
    </p:spTree>
    <p:extLst>
      <p:ext uri="{BB962C8B-B14F-4D97-AF65-F5344CB8AC3E}">
        <p14:creationId xmlns:p14="http://schemas.microsoft.com/office/powerpoint/2010/main" val="9644572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İçerik Yer Tutucusu"/>
          <p:cNvSpPr>
            <a:spLocks noGrp="1"/>
          </p:cNvSpPr>
          <p:nvPr>
            <p:ph idx="1"/>
          </p:nvPr>
        </p:nvSpPr>
        <p:spPr>
          <a:xfrm>
            <a:off x="457200" y="836711"/>
            <a:ext cx="8229600" cy="648073"/>
          </a:xfrm>
        </p:spPr>
        <p:txBody>
          <a:bodyPr/>
          <a:lstStyle/>
          <a:p>
            <a:pPr algn="ctr" eaLnBrk="1" hangingPunct="1">
              <a:buFont typeface="Arial" charset="0"/>
              <a:buNone/>
            </a:pPr>
            <a:r>
              <a:rPr lang="tr-TR" sz="2400" b="1" dirty="0" smtClean="0">
                <a:solidFill>
                  <a:srgbClr val="FF0000"/>
                </a:solidFill>
                <a:latin typeface="Comic Sans MS" pitchFamily="66" charset="0"/>
              </a:rPr>
              <a:t>INTERNATIONAL AGREEMENTS</a:t>
            </a:r>
            <a:endParaRPr lang="tr-TR" sz="2800" dirty="0" smtClean="0">
              <a:solidFill>
                <a:srgbClr val="FF0000"/>
              </a:solidFill>
            </a:endParaRPr>
          </a:p>
        </p:txBody>
      </p:sp>
      <p:graphicFrame>
        <p:nvGraphicFramePr>
          <p:cNvPr id="5" name="Tablo 1"/>
          <p:cNvGraphicFramePr>
            <a:graphicFrameLocks noGrp="1"/>
          </p:cNvGraphicFramePr>
          <p:nvPr>
            <p:extLst>
              <p:ext uri="{D42A27DB-BD31-4B8C-83A1-F6EECF244321}">
                <p14:modId xmlns:p14="http://schemas.microsoft.com/office/powerpoint/2010/main" val="2904493431"/>
              </p:ext>
            </p:extLst>
          </p:nvPr>
        </p:nvGraphicFramePr>
        <p:xfrm>
          <a:off x="1619672" y="1988840"/>
          <a:ext cx="6192614" cy="4215765"/>
        </p:xfrm>
        <a:graphic>
          <a:graphicData uri="http://schemas.openxmlformats.org/drawingml/2006/table">
            <a:tbl>
              <a:tblPr/>
              <a:tblGrid>
                <a:gridCol w="3680527">
                  <a:extLst>
                    <a:ext uri="{9D8B030D-6E8A-4147-A177-3AD203B41FA5}">
                      <a16:colId xmlns:a16="http://schemas.microsoft.com/office/drawing/2014/main" val="4022662947"/>
                    </a:ext>
                  </a:extLst>
                </a:gridCol>
                <a:gridCol w="2512087">
                  <a:extLst>
                    <a:ext uri="{9D8B030D-6E8A-4147-A177-3AD203B41FA5}">
                      <a16:colId xmlns:a16="http://schemas.microsoft.com/office/drawing/2014/main" val="1742591151"/>
                    </a:ext>
                  </a:extLst>
                </a:gridCol>
              </a:tblGrid>
              <a:tr h="530225">
                <a:tc>
                  <a:txBody>
                    <a:bodyPr/>
                    <a:lstStyle/>
                    <a:p>
                      <a:pPr>
                        <a:lnSpc>
                          <a:spcPct val="107000"/>
                        </a:lnSpc>
                        <a:spcAft>
                          <a:spcPts val="800"/>
                        </a:spcAft>
                      </a:pPr>
                      <a:r>
                        <a:rPr lang="tr-TR" sz="1100" b="1" dirty="0" err="1" smtClean="0">
                          <a:effectLst/>
                          <a:latin typeface="Calibri" panose="020F0502020204030204" pitchFamily="34" charset="0"/>
                          <a:ea typeface="Calibri" panose="020F0502020204030204" pitchFamily="34" charset="0"/>
                          <a:cs typeface="Times New Roman" panose="02020603050405020304" pitchFamily="18" charset="0"/>
                        </a:rPr>
                        <a:t>University</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100" b="1" dirty="0" err="1" smtClean="0">
                          <a:effectLst/>
                          <a:latin typeface="Calibri" panose="020F0502020204030204" pitchFamily="34" charset="0"/>
                          <a:ea typeface="Calibri" panose="020F0502020204030204" pitchFamily="34" charset="0"/>
                          <a:cs typeface="Times New Roman" panose="02020603050405020304" pitchFamily="18" charset="0"/>
                        </a:rPr>
                        <a:t>Country</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4541546"/>
                  </a:ext>
                </a:extLst>
              </a:tr>
              <a:tr h="1504315">
                <a:tc>
                  <a:txBody>
                    <a:bodyPr/>
                    <a:lstStyle/>
                    <a:p>
                      <a:pPr>
                        <a:lnSpc>
                          <a:spcPct val="107000"/>
                        </a:lnSpc>
                        <a:spcAft>
                          <a:spcPts val="800"/>
                        </a:spcAft>
                      </a:pP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Universita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Degli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Studi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di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Foggia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Universita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Degli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Studi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di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Genova</a:t>
                      </a:r>
                      <a:endParaRPr lang="tr-TR" sz="11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Seconda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Universita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Degli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Studi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di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Napoli </a:t>
                      </a:r>
                    </a:p>
                    <a:p>
                      <a:pPr>
                        <a:lnSpc>
                          <a:spcPct val="107000"/>
                        </a:lnSpc>
                        <a:spcAft>
                          <a:spcPts val="800"/>
                        </a:spcAft>
                      </a:pP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University</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of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Pisa</a:t>
                      </a:r>
                      <a:endParaRPr lang="tr-TR" sz="11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Sapienza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Universita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di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Roma</a:t>
                      </a:r>
                      <a:r>
                        <a:rPr lang="tr-TR"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100" b="1" dirty="0" err="1" smtClean="0">
                          <a:effectLst/>
                          <a:latin typeface="Calibri" panose="020F0502020204030204" pitchFamily="34" charset="0"/>
                          <a:ea typeface="Calibri" panose="020F0502020204030204" pitchFamily="34" charset="0"/>
                          <a:cs typeface="Times New Roman" panose="02020603050405020304" pitchFamily="18" charset="0"/>
                        </a:rPr>
                        <a:t>Italy</a:t>
                      </a:r>
                      <a:endParaRPr lang="tr-T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3394831"/>
                  </a:ext>
                </a:extLst>
              </a:tr>
              <a:tr h="473710">
                <a:tc>
                  <a:txBody>
                    <a:bodyPr/>
                    <a:lstStyle/>
                    <a:p>
                      <a:pPr>
                        <a:lnSpc>
                          <a:spcPct val="107000"/>
                        </a:lnSpc>
                        <a:spcAft>
                          <a:spcPts val="800"/>
                        </a:spcAft>
                      </a:pP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Justus</a:t>
                      </a:r>
                      <a:r>
                        <a:rPr lang="tr-TR" sz="1100" b="1" dirty="0">
                          <a:effectLst/>
                          <a:latin typeface="Calibri" panose="020F0502020204030204" pitchFamily="34" charset="0"/>
                          <a:ea typeface="Calibri" panose="020F0502020204030204" pitchFamily="34" charset="0"/>
                          <a:cs typeface="Times New Roman" panose="02020603050405020304" pitchFamily="18" charset="0"/>
                        </a:rPr>
                        <a:t>-</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Liebig</a:t>
                      </a:r>
                      <a:r>
                        <a:rPr lang="tr-TR" sz="1100" b="1" dirty="0">
                          <a:effectLst/>
                          <a:latin typeface="Calibri" panose="020F0502020204030204" pitchFamily="34" charset="0"/>
                          <a:ea typeface="Calibri" panose="020F0502020204030204" pitchFamily="34" charset="0"/>
                          <a:cs typeface="Times New Roman" panose="02020603050405020304" pitchFamily="18" charset="0"/>
                        </a:rPr>
                        <a:t>-</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Universitat</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Giessen</a:t>
                      </a:r>
                      <a:endParaRPr lang="tr-T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100" b="1" dirty="0" err="1" smtClean="0">
                          <a:effectLst/>
                          <a:latin typeface="Calibri" panose="020F0502020204030204" pitchFamily="34" charset="0"/>
                          <a:ea typeface="Calibri" panose="020F0502020204030204" pitchFamily="34" charset="0"/>
                          <a:cs typeface="Times New Roman" panose="02020603050405020304" pitchFamily="18" charset="0"/>
                        </a:rPr>
                        <a:t>Germany</a:t>
                      </a:r>
                      <a:endParaRPr lang="tr-T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8709822"/>
                  </a:ext>
                </a:extLst>
              </a:tr>
              <a:tr h="469900">
                <a:tc>
                  <a:txBody>
                    <a:bodyPr/>
                    <a:lstStyle/>
                    <a:p>
                      <a:pPr>
                        <a:lnSpc>
                          <a:spcPct val="107000"/>
                        </a:lnSpc>
                        <a:spcAft>
                          <a:spcPts val="800"/>
                        </a:spcAft>
                      </a:pP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Tyumen</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State</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Medical</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Academy</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100" b="1" dirty="0" err="1" smtClean="0">
                          <a:effectLst/>
                          <a:latin typeface="Calibri" panose="020F0502020204030204" pitchFamily="34" charset="0"/>
                          <a:ea typeface="Calibri" panose="020F0502020204030204" pitchFamily="34" charset="0"/>
                          <a:cs typeface="Times New Roman" panose="02020603050405020304" pitchFamily="18" charset="0"/>
                        </a:rPr>
                        <a:t>Russia</a:t>
                      </a:r>
                      <a:endParaRPr lang="tr-T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2999312"/>
                  </a:ext>
                </a:extLst>
              </a:tr>
              <a:tr h="460375">
                <a:tc>
                  <a:txBody>
                    <a:bodyPr/>
                    <a:lstStyle/>
                    <a:p>
                      <a:pPr>
                        <a:lnSpc>
                          <a:spcPct val="107000"/>
                        </a:lnSpc>
                        <a:spcAft>
                          <a:spcPts val="800"/>
                        </a:spcAft>
                      </a:pP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Trakia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University</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100" b="1" dirty="0" err="1" smtClean="0">
                          <a:effectLst/>
                          <a:latin typeface="Calibri" panose="020F0502020204030204" pitchFamily="34" charset="0"/>
                          <a:ea typeface="Calibri" panose="020F0502020204030204" pitchFamily="34" charset="0"/>
                          <a:cs typeface="Times New Roman" panose="02020603050405020304" pitchFamily="18" charset="0"/>
                        </a:rPr>
                        <a:t>Bulgaria</a:t>
                      </a:r>
                      <a:r>
                        <a:rPr lang="tr-TR" sz="11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tr-T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6097990"/>
                  </a:ext>
                </a:extLst>
              </a:tr>
              <a:tr h="393700">
                <a:tc>
                  <a:txBody>
                    <a:bodyPr/>
                    <a:lstStyle/>
                    <a:p>
                      <a:pPr>
                        <a:lnSpc>
                          <a:spcPct val="107000"/>
                        </a:lnSpc>
                        <a:spcAft>
                          <a:spcPts val="800"/>
                        </a:spcAft>
                      </a:pP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Avicenna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Tajik</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State</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Medical</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University</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100" b="1" dirty="0" err="1" smtClean="0">
                          <a:effectLst/>
                          <a:latin typeface="Calibri" panose="020F0502020204030204" pitchFamily="34" charset="0"/>
                          <a:ea typeface="Calibri" panose="020F0502020204030204" pitchFamily="34" charset="0"/>
                          <a:cs typeface="Times New Roman" panose="02020603050405020304" pitchFamily="18" charset="0"/>
                        </a:rPr>
                        <a:t>Tacjkistan</a:t>
                      </a:r>
                      <a:r>
                        <a:rPr lang="tr-TR" sz="11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tr-T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1666181"/>
                  </a:ext>
                </a:extLst>
              </a:tr>
              <a:tr h="383540">
                <a:tc>
                  <a:txBody>
                    <a:bodyPr/>
                    <a:lstStyle/>
                    <a:p>
                      <a:pPr>
                        <a:lnSpc>
                          <a:spcPct val="107000"/>
                        </a:lnSpc>
                        <a:spcAft>
                          <a:spcPts val="80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University "Dunarea de Jos" of Galati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100" b="1" dirty="0" err="1" smtClean="0">
                          <a:effectLst/>
                          <a:latin typeface="Calibri" panose="020F0502020204030204" pitchFamily="34" charset="0"/>
                          <a:ea typeface="Calibri" panose="020F0502020204030204" pitchFamily="34" charset="0"/>
                          <a:cs typeface="Times New Roman" panose="02020603050405020304" pitchFamily="18" charset="0"/>
                        </a:rPr>
                        <a:t>Romania</a:t>
                      </a:r>
                      <a:endParaRPr lang="tr-T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1169681"/>
                  </a:ext>
                </a:extLst>
              </a:tr>
            </a:tbl>
          </a:graphicData>
        </a:graphic>
      </p:graphicFrame>
    </p:spTree>
    <p:extLst>
      <p:ext uri="{BB962C8B-B14F-4D97-AF65-F5344CB8AC3E}">
        <p14:creationId xmlns:p14="http://schemas.microsoft.com/office/powerpoint/2010/main" val="34401277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Başlık"/>
          <p:cNvSpPr>
            <a:spLocks noGrp="1"/>
          </p:cNvSpPr>
          <p:nvPr>
            <p:ph type="title"/>
          </p:nvPr>
        </p:nvSpPr>
        <p:spPr>
          <a:xfrm>
            <a:off x="357188" y="1844823"/>
            <a:ext cx="8329612" cy="2448273"/>
          </a:xfrm>
        </p:spPr>
        <p:txBody>
          <a:bodyPr/>
          <a:lstStyle/>
          <a:p>
            <a:r>
              <a:rPr lang="tr-TR" sz="3200" dirty="0" smtClean="0">
                <a:latin typeface="Comic Sans MS" pitchFamily="66" charset="0"/>
              </a:rPr>
              <a:t/>
            </a:r>
            <a:br>
              <a:rPr lang="tr-TR" sz="3200" dirty="0" smtClean="0">
                <a:latin typeface="Comic Sans MS" pitchFamily="66" charset="0"/>
              </a:rPr>
            </a:br>
            <a:r>
              <a:rPr lang="tr-TR" sz="3200" dirty="0" smtClean="0">
                <a:solidFill>
                  <a:srgbClr val="FF0000"/>
                </a:solidFill>
                <a:latin typeface="Comic Sans MS" pitchFamily="66" charset="0"/>
              </a:rPr>
              <a:t>ERASMUS</a:t>
            </a:r>
            <a:br>
              <a:rPr lang="tr-TR" sz="3200" dirty="0" smtClean="0">
                <a:solidFill>
                  <a:srgbClr val="FF0000"/>
                </a:solidFill>
                <a:latin typeface="Comic Sans MS" pitchFamily="66" charset="0"/>
              </a:rPr>
            </a:br>
            <a:r>
              <a:rPr lang="tr-TR" sz="3200" dirty="0" err="1" smtClean="0">
                <a:solidFill>
                  <a:srgbClr val="FF0000"/>
                </a:solidFill>
                <a:latin typeface="Comic Sans MS" pitchFamily="66" charset="0"/>
              </a:rPr>
              <a:t>and</a:t>
            </a:r>
            <a:r>
              <a:rPr lang="tr-TR" sz="3200" dirty="0" smtClean="0">
                <a:solidFill>
                  <a:srgbClr val="FF0000"/>
                </a:solidFill>
                <a:latin typeface="Comic Sans MS" pitchFamily="66" charset="0"/>
              </a:rPr>
              <a:t/>
            </a:r>
            <a:br>
              <a:rPr lang="tr-TR" sz="3200" dirty="0" smtClean="0">
                <a:solidFill>
                  <a:srgbClr val="FF0000"/>
                </a:solidFill>
                <a:latin typeface="Comic Sans MS" pitchFamily="66" charset="0"/>
              </a:rPr>
            </a:br>
            <a:r>
              <a:rPr lang="tr-TR" sz="3200" dirty="0">
                <a:solidFill>
                  <a:srgbClr val="FF0000"/>
                </a:solidFill>
                <a:latin typeface="Comic Sans MS" pitchFamily="66" charset="0"/>
              </a:rPr>
              <a:t>FARABİ </a:t>
            </a:r>
            <a:r>
              <a:rPr lang="tr-TR" sz="3200" dirty="0" smtClean="0">
                <a:solidFill>
                  <a:srgbClr val="FF0000"/>
                </a:solidFill>
                <a:latin typeface="Comic Sans MS" pitchFamily="66" charset="0"/>
              </a:rPr>
              <a:t>PRAGRAMMES</a:t>
            </a:r>
            <a:r>
              <a:rPr lang="tr-TR" sz="3200" dirty="0" smtClean="0">
                <a:latin typeface="Comic Sans MS" pitchFamily="66" charset="0"/>
              </a:rPr>
              <a:t/>
            </a:r>
            <a:br>
              <a:rPr lang="tr-TR" sz="3200" dirty="0" smtClean="0">
                <a:latin typeface="Comic Sans MS" pitchFamily="66" charset="0"/>
              </a:rPr>
            </a:br>
            <a:endParaRPr lang="tr-TR" sz="2800" dirty="0" smtClean="0"/>
          </a:p>
        </p:txBody>
      </p:sp>
    </p:spTree>
    <p:extLst>
      <p:ext uri="{BB962C8B-B14F-4D97-AF65-F5344CB8AC3E}">
        <p14:creationId xmlns:p14="http://schemas.microsoft.com/office/powerpoint/2010/main" val="14276620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28688" y="399827"/>
            <a:ext cx="7072312" cy="796925"/>
          </a:xfrm>
        </p:spPr>
        <p:txBody>
          <a:bodyPr rtlCol="0">
            <a:normAutofit fontScale="90000"/>
          </a:bodyPr>
          <a:lstStyle/>
          <a:p>
            <a:pPr eaLnBrk="1" fontAlgn="auto" hangingPunct="1">
              <a:spcAft>
                <a:spcPts val="0"/>
              </a:spcAft>
              <a:defRPr/>
            </a:pPr>
            <a:r>
              <a:rPr lang="tr-TR" sz="2700" b="1" dirty="0" smtClean="0">
                <a:solidFill>
                  <a:srgbClr val="FF0000"/>
                </a:solidFill>
                <a:latin typeface="Comic Sans MS" pitchFamily="66" charset="0"/>
              </a:rPr>
              <a:t>GRADUATES BY YEAR SINCE FOUNDATION</a:t>
            </a:r>
            <a:endParaRPr lang="tr-TR" dirty="0" smtClean="0">
              <a:solidFill>
                <a:srgbClr val="FF0000"/>
              </a:solidFill>
            </a:endParaRPr>
          </a:p>
        </p:txBody>
      </p:sp>
      <p:graphicFrame>
        <p:nvGraphicFramePr>
          <p:cNvPr id="4" name="3 Tablo"/>
          <p:cNvGraphicFramePr>
            <a:graphicFrameLocks noGrp="1"/>
          </p:cNvGraphicFramePr>
          <p:nvPr>
            <p:extLst/>
          </p:nvPr>
        </p:nvGraphicFramePr>
        <p:xfrm>
          <a:off x="611561" y="1071546"/>
          <a:ext cx="7818092" cy="5734052"/>
        </p:xfrm>
        <a:graphic>
          <a:graphicData uri="http://schemas.openxmlformats.org/drawingml/2006/table">
            <a:tbl>
              <a:tblPr/>
              <a:tblGrid>
                <a:gridCol w="4100936">
                  <a:extLst>
                    <a:ext uri="{9D8B030D-6E8A-4147-A177-3AD203B41FA5}">
                      <a16:colId xmlns:a16="http://schemas.microsoft.com/office/drawing/2014/main" val="20000"/>
                    </a:ext>
                  </a:extLst>
                </a:gridCol>
                <a:gridCol w="3717156">
                  <a:extLst>
                    <a:ext uri="{9D8B030D-6E8A-4147-A177-3AD203B41FA5}">
                      <a16:colId xmlns:a16="http://schemas.microsoft.com/office/drawing/2014/main" val="20001"/>
                    </a:ext>
                  </a:extLst>
                </a:gridCol>
              </a:tblGrid>
              <a:tr h="357190">
                <a:tc>
                  <a:txBody>
                    <a:bodyPr/>
                    <a:lstStyle/>
                    <a:p>
                      <a:pPr algn="ctr">
                        <a:lnSpc>
                          <a:spcPct val="115000"/>
                        </a:lnSpc>
                        <a:spcAft>
                          <a:spcPts val="0"/>
                        </a:spcAft>
                      </a:pPr>
                      <a:r>
                        <a:rPr lang="tr-TR" sz="1600" b="1" dirty="0" err="1" smtClean="0">
                          <a:latin typeface="Comic Sans MS" pitchFamily="66" charset="0"/>
                          <a:ea typeface="Calibri"/>
                          <a:cs typeface="Times New Roman"/>
                        </a:rPr>
                        <a:t>Year</a:t>
                      </a:r>
                      <a:endParaRPr lang="tr-TR" sz="1600" dirty="0">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600" b="1" dirty="0" err="1" smtClean="0">
                          <a:latin typeface="Comic Sans MS" pitchFamily="66" charset="0"/>
                          <a:ea typeface="Calibri"/>
                          <a:cs typeface="Times New Roman"/>
                        </a:rPr>
                        <a:t>Graduates</a:t>
                      </a:r>
                      <a:endParaRPr lang="tr-TR" sz="1600" dirty="0">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2003-2004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2004-2005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2005-2006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42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2006-2007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2007-2008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2008-2009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2009-2010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2010-2011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2011-2012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2012-2013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16286">
                <a:tc>
                  <a:txBody>
                    <a:bodyPr/>
                    <a:lstStyle/>
                    <a:p>
                      <a:pPr marL="0" algn="ctr" defTabSz="914400" rtl="0" eaLnBrk="1" latinLnBrk="0" hangingPunct="1">
                        <a:lnSpc>
                          <a:spcPct val="115000"/>
                        </a:lnSpc>
                        <a:spcAft>
                          <a:spcPts val="0"/>
                        </a:spcAft>
                        <a:tabLst>
                          <a:tab pos="866775" algn="l"/>
                        </a:tabLst>
                      </a:pPr>
                      <a:r>
                        <a:rPr lang="tr-TR" sz="1600" b="0" kern="1200" dirty="0" smtClean="0">
                          <a:solidFill>
                            <a:schemeClr val="tx1"/>
                          </a:solidFill>
                          <a:latin typeface="Comic Sans MS" pitchFamily="66" charset="0"/>
                          <a:ea typeface="Calibri"/>
                          <a:cs typeface="Times New Roman"/>
                        </a:rPr>
                        <a:t>       2013-2014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16286">
                <a:tc>
                  <a:txBody>
                    <a:bodyPr/>
                    <a:lstStyle/>
                    <a:p>
                      <a:pPr marL="0" algn="ctr" defTabSz="914400" rtl="0" eaLnBrk="1" latinLnBrk="0" hangingPunct="1">
                        <a:lnSpc>
                          <a:spcPct val="115000"/>
                        </a:lnSpc>
                        <a:spcAft>
                          <a:spcPts val="0"/>
                        </a:spcAft>
                        <a:tabLst>
                          <a:tab pos="866775" algn="l"/>
                        </a:tabLst>
                      </a:pPr>
                      <a:r>
                        <a:rPr lang="tr-TR" sz="1600" b="0" kern="1200" dirty="0" smtClean="0">
                          <a:solidFill>
                            <a:schemeClr val="tx1"/>
                          </a:solidFill>
                          <a:latin typeface="Comic Sans MS" pitchFamily="66" charset="0"/>
                          <a:ea typeface="Calibri"/>
                          <a:cs typeface="Times New Roman"/>
                        </a:rPr>
                        <a:t>2014-2015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108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16286">
                <a:tc>
                  <a:txBody>
                    <a:bodyPr/>
                    <a:lstStyle/>
                    <a:p>
                      <a:pPr marL="0" algn="ctr" defTabSz="914400" rtl="0" eaLnBrk="1" latinLnBrk="0" hangingPunct="1">
                        <a:lnSpc>
                          <a:spcPct val="115000"/>
                        </a:lnSpc>
                        <a:spcAft>
                          <a:spcPts val="0"/>
                        </a:spcAft>
                        <a:tabLst>
                          <a:tab pos="866775" algn="l"/>
                        </a:tabLst>
                      </a:pPr>
                      <a:r>
                        <a:rPr lang="tr-TR" sz="1600" b="0" kern="1200" dirty="0" smtClean="0">
                          <a:solidFill>
                            <a:schemeClr val="tx1"/>
                          </a:solidFill>
                          <a:latin typeface="Comic Sans MS" pitchFamily="66" charset="0"/>
                          <a:ea typeface="Calibri"/>
                          <a:cs typeface="Times New Roman"/>
                        </a:rPr>
                        <a:t>2015-2016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120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16286">
                <a:tc>
                  <a:txBody>
                    <a:bodyPr/>
                    <a:lstStyle/>
                    <a:p>
                      <a:pPr marL="0" algn="ctr" defTabSz="914400" rtl="0" eaLnBrk="1" latinLnBrk="0" hangingPunct="1">
                        <a:lnSpc>
                          <a:spcPct val="115000"/>
                        </a:lnSpc>
                        <a:spcAft>
                          <a:spcPts val="0"/>
                        </a:spcAft>
                        <a:tabLst>
                          <a:tab pos="866775" algn="l"/>
                        </a:tabLst>
                      </a:pPr>
                      <a:r>
                        <a:rPr lang="tr-TR" sz="1600" b="0" kern="1200" dirty="0" smtClean="0">
                          <a:solidFill>
                            <a:schemeClr val="tx1"/>
                          </a:solidFill>
                          <a:latin typeface="Comic Sans MS" pitchFamily="66" charset="0"/>
                          <a:ea typeface="Calibri"/>
                          <a:cs typeface="Times New Roman"/>
                        </a:rPr>
                        <a:t>2016-2017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147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16286">
                <a:tc>
                  <a:txBody>
                    <a:bodyPr/>
                    <a:lstStyle/>
                    <a:p>
                      <a:pPr marL="0" algn="ctr" defTabSz="914400" rtl="0" eaLnBrk="1" latinLnBrk="0" hangingPunct="1">
                        <a:lnSpc>
                          <a:spcPct val="115000"/>
                        </a:lnSpc>
                        <a:spcAft>
                          <a:spcPts val="0"/>
                        </a:spcAft>
                        <a:tabLst>
                          <a:tab pos="866775" algn="l"/>
                        </a:tabLst>
                      </a:pPr>
                      <a:r>
                        <a:rPr lang="tr-TR" sz="1600" b="0" kern="1200" dirty="0" smtClean="0">
                          <a:solidFill>
                            <a:schemeClr val="tx1"/>
                          </a:solidFill>
                          <a:latin typeface="Comic Sans MS" pitchFamily="66" charset="0"/>
                          <a:ea typeface="Calibri"/>
                          <a:cs typeface="Times New Roman"/>
                        </a:rPr>
                        <a:t>2017-2018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171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316286">
                <a:tc>
                  <a:txBody>
                    <a:bodyPr/>
                    <a:lstStyle/>
                    <a:p>
                      <a:pPr marL="0" algn="ctr" defTabSz="914400" rtl="0" eaLnBrk="1" latinLnBrk="0" hangingPunct="1">
                        <a:lnSpc>
                          <a:spcPct val="115000"/>
                        </a:lnSpc>
                        <a:spcAft>
                          <a:spcPts val="0"/>
                        </a:spcAft>
                        <a:tabLst>
                          <a:tab pos="866775" algn="l"/>
                        </a:tabLst>
                      </a:pPr>
                      <a:r>
                        <a:rPr lang="tr-TR" sz="1600" b="0" kern="1200" dirty="0" smtClean="0">
                          <a:solidFill>
                            <a:schemeClr val="tx1"/>
                          </a:solidFill>
                          <a:latin typeface="Comic Sans MS" pitchFamily="66" charset="0"/>
                          <a:ea typeface="Calibri"/>
                          <a:cs typeface="Times New Roman"/>
                        </a:rPr>
                        <a:t>2018-2019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177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316286">
                <a:tc>
                  <a:txBody>
                    <a:bodyPr/>
                    <a:lstStyle/>
                    <a:p>
                      <a:pPr marL="0" algn="ctr" defTabSz="914400" rtl="0" eaLnBrk="1" latinLnBrk="0" hangingPunct="1">
                        <a:lnSpc>
                          <a:spcPct val="115000"/>
                        </a:lnSpc>
                        <a:spcAft>
                          <a:spcPts val="0"/>
                        </a:spcAft>
                        <a:tabLst>
                          <a:tab pos="866775" algn="l"/>
                        </a:tabLst>
                      </a:pPr>
                      <a:r>
                        <a:rPr lang="tr-TR" sz="1800" b="1" kern="1200" dirty="0" smtClean="0">
                          <a:solidFill>
                            <a:schemeClr val="tx1"/>
                          </a:solidFill>
                          <a:latin typeface="Comic Sans MS" pitchFamily="66" charset="0"/>
                          <a:ea typeface="Calibri"/>
                          <a:cs typeface="Times New Roman"/>
                        </a:rPr>
                        <a:t>Total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800" b="1" kern="1200" dirty="0" smtClean="0">
                          <a:solidFill>
                            <a:schemeClr val="tx1"/>
                          </a:solidFill>
                          <a:latin typeface="Comic Sans MS" pitchFamily="66" charset="0"/>
                          <a:ea typeface="Calibri"/>
                          <a:cs typeface="Times New Roman"/>
                        </a:rPr>
                        <a:t>1336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866412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436494"/>
            <a:ext cx="8229600" cy="1143000"/>
          </a:xfrm>
        </p:spPr>
        <p:txBody>
          <a:bodyPr/>
          <a:lstStyle/>
          <a:p>
            <a:r>
              <a:rPr lang="tr-TR" sz="2400" dirty="0" smtClean="0">
                <a:solidFill>
                  <a:srgbClr val="FF0000"/>
                </a:solidFill>
              </a:rPr>
              <a:t>MUFOM BOARDS, COMMITTIES </a:t>
            </a:r>
            <a:r>
              <a:rPr lang="tr-TR" sz="2400" dirty="0" err="1" smtClean="0">
                <a:solidFill>
                  <a:srgbClr val="FF0000"/>
                </a:solidFill>
              </a:rPr>
              <a:t>and</a:t>
            </a:r>
            <a:r>
              <a:rPr lang="tr-TR" sz="2400" dirty="0" smtClean="0">
                <a:solidFill>
                  <a:srgbClr val="FF0000"/>
                </a:solidFill>
              </a:rPr>
              <a:t> COMMISSIONS</a:t>
            </a:r>
            <a:endParaRPr lang="tr-TR" sz="2400" dirty="0">
              <a:solidFill>
                <a:srgbClr val="FF0000"/>
              </a:solidFill>
            </a:endParaRPr>
          </a:p>
        </p:txBody>
      </p:sp>
      <p:sp>
        <p:nvSpPr>
          <p:cNvPr id="3" name="İçerik Yer Tutucusu 2"/>
          <p:cNvSpPr>
            <a:spLocks noGrp="1"/>
          </p:cNvSpPr>
          <p:nvPr>
            <p:ph idx="1"/>
          </p:nvPr>
        </p:nvSpPr>
        <p:spPr>
          <a:xfrm>
            <a:off x="457200" y="1600200"/>
            <a:ext cx="4402832" cy="4525963"/>
          </a:xfrm>
        </p:spPr>
        <p:txBody>
          <a:bodyPr/>
          <a:lstStyle/>
          <a:p>
            <a:r>
              <a:rPr lang="tr-TR" sz="1600" dirty="0" smtClean="0"/>
              <a:t>FACULTY BOARD</a:t>
            </a:r>
          </a:p>
          <a:p>
            <a:r>
              <a:rPr lang="tr-TR" sz="1600" dirty="0" smtClean="0"/>
              <a:t>FACULTY ADMINISTRATIVE BOARD</a:t>
            </a:r>
          </a:p>
          <a:p>
            <a:r>
              <a:rPr lang="tr-TR" sz="1600" dirty="0" smtClean="0"/>
              <a:t>PROGRAMM DEVELOPMENT BOARD</a:t>
            </a:r>
          </a:p>
          <a:p>
            <a:r>
              <a:rPr lang="tr-TR" sz="1600" dirty="0" smtClean="0"/>
              <a:t>QUALİTY COMMITTEE</a:t>
            </a:r>
          </a:p>
          <a:p>
            <a:r>
              <a:rPr lang="tr-TR" sz="1600" dirty="0" smtClean="0"/>
              <a:t>STUDENT QUALITY COMISSION</a:t>
            </a:r>
          </a:p>
          <a:p>
            <a:r>
              <a:rPr lang="tr-TR" sz="1600" dirty="0" smtClean="0"/>
              <a:t>STUDENT FEEDBACK COMMISSION</a:t>
            </a:r>
          </a:p>
          <a:p>
            <a:r>
              <a:rPr lang="tr-TR" sz="1600" dirty="0" smtClean="0"/>
              <a:t>STUDENT SOCIAL ACTIVITIES COMMISSION</a:t>
            </a:r>
          </a:p>
          <a:p>
            <a:r>
              <a:rPr lang="tr-TR" sz="1600" dirty="0" smtClean="0"/>
              <a:t>CARRIER PLAN COMMISSION (FOR STUDENTS)</a:t>
            </a:r>
          </a:p>
          <a:p>
            <a:r>
              <a:rPr lang="tr-TR" sz="1600" dirty="0" smtClean="0"/>
              <a:t>SCIENTIFIC COMMISSION</a:t>
            </a:r>
          </a:p>
          <a:p>
            <a:r>
              <a:rPr lang="tr-TR" sz="1600" dirty="0" smtClean="0"/>
              <a:t>STUDENT COUNSELOR COMMISSION</a:t>
            </a:r>
          </a:p>
          <a:p>
            <a:r>
              <a:rPr lang="tr-TR" sz="1600" dirty="0" smtClean="0"/>
              <a:t>ALUMNIE COMMISSION</a:t>
            </a:r>
          </a:p>
          <a:p>
            <a:r>
              <a:rPr lang="tr-TR" sz="1600" dirty="0" smtClean="0"/>
              <a:t>STUDENT SCHOLAR COMMISSION</a:t>
            </a:r>
          </a:p>
          <a:p>
            <a:endParaRPr lang="tr-TR" sz="1600" dirty="0"/>
          </a:p>
        </p:txBody>
      </p:sp>
      <p:pic>
        <p:nvPicPr>
          <p:cNvPr id="3074" name="Picture 2" descr="Blue And Red Characters Around The Table On Meeting. Stock Phot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9602" y="1916832"/>
            <a:ext cx="4152065" cy="3114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53345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2357430"/>
            <a:ext cx="8229600" cy="1143000"/>
          </a:xfrm>
        </p:spPr>
        <p:txBody>
          <a:bodyPr/>
          <a:lstStyle/>
          <a:p>
            <a:r>
              <a:rPr lang="tr-TR" dirty="0" smtClean="0">
                <a:solidFill>
                  <a:srgbClr val="FF0000"/>
                </a:solidFill>
              </a:rPr>
              <a:t>Program </a:t>
            </a:r>
            <a:r>
              <a:rPr lang="tr-TR" dirty="0" err="1" smtClean="0">
                <a:solidFill>
                  <a:srgbClr val="FF0000"/>
                </a:solidFill>
              </a:rPr>
              <a:t>Evaluation</a:t>
            </a:r>
            <a:r>
              <a:rPr lang="tr-TR" dirty="0" smtClean="0">
                <a:solidFill>
                  <a:srgbClr val="FF0000"/>
                </a:solidFill>
              </a:rPr>
              <a:t> </a:t>
            </a:r>
            <a:r>
              <a:rPr lang="tr-TR" dirty="0" err="1" smtClean="0">
                <a:solidFill>
                  <a:srgbClr val="FF0000"/>
                </a:solidFill>
              </a:rPr>
              <a:t>Diagram</a:t>
            </a:r>
            <a:endParaRPr lang="tr-TR" dirty="0">
              <a:solidFill>
                <a:srgbClr val="FF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id="{A6FFB6D6-331A-4198-AE2A-268EC6EA45A4}"/>
              </a:ext>
            </a:extLst>
          </p:cNvPr>
          <p:cNvGraphicFramePr>
            <a:graphicFrameLocks noGrp="1"/>
          </p:cNvGraphicFramePr>
          <p:nvPr>
            <p:ph idx="1"/>
            <p:extLst>
              <p:ext uri="{D42A27DB-BD31-4B8C-83A1-F6EECF244321}">
                <p14:modId xmlns:p14="http://schemas.microsoft.com/office/powerpoint/2010/main" val="989084987"/>
              </p:ext>
            </p:extLst>
          </p:nvPr>
        </p:nvGraphicFramePr>
        <p:xfrm>
          <a:off x="-1527419" y="51700"/>
          <a:ext cx="6577537" cy="65653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Metin kutusu 18">
            <a:extLst>
              <a:ext uri="{FF2B5EF4-FFF2-40B4-BE49-F238E27FC236}">
                <a16:creationId xmlns:a16="http://schemas.microsoft.com/office/drawing/2014/main" id="{12093C5F-39E4-465D-AB8E-D1250A138723}"/>
              </a:ext>
            </a:extLst>
          </p:cNvPr>
          <p:cNvSpPr txBox="1"/>
          <p:nvPr/>
        </p:nvSpPr>
        <p:spPr>
          <a:xfrm>
            <a:off x="3427993" y="6578454"/>
            <a:ext cx="1478280" cy="261610"/>
          </a:xfrm>
          <a:prstGeom prst="rect">
            <a:avLst/>
          </a:prstGeom>
          <a:noFill/>
        </p:spPr>
        <p:txBody>
          <a:bodyPr wrap="square" rtlCol="0">
            <a:spAutoFit/>
          </a:bodyPr>
          <a:lstStyle/>
          <a:p>
            <a:r>
              <a:rPr lang="tr-TR" sz="1100" dirty="0"/>
              <a:t>Gereği</a:t>
            </a:r>
          </a:p>
        </p:txBody>
      </p:sp>
      <p:sp>
        <p:nvSpPr>
          <p:cNvPr id="3" name="Ok: Sağ 2">
            <a:extLst>
              <a:ext uri="{FF2B5EF4-FFF2-40B4-BE49-F238E27FC236}">
                <a16:creationId xmlns:a16="http://schemas.microsoft.com/office/drawing/2014/main" id="{1E286B11-D7F2-43BA-800F-7BD397FB230B}"/>
              </a:ext>
            </a:extLst>
          </p:cNvPr>
          <p:cNvSpPr/>
          <p:nvPr/>
        </p:nvSpPr>
        <p:spPr>
          <a:xfrm>
            <a:off x="3499598" y="1779787"/>
            <a:ext cx="530541" cy="498348"/>
          </a:xfrm>
          <a:prstGeom prst="righ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600" dirty="0"/>
              <a:t>BİLGİ İÇİN </a:t>
            </a:r>
          </a:p>
        </p:txBody>
      </p:sp>
      <p:graphicFrame>
        <p:nvGraphicFramePr>
          <p:cNvPr id="17" name="Diyagram 16">
            <a:extLst>
              <a:ext uri="{FF2B5EF4-FFF2-40B4-BE49-F238E27FC236}">
                <a16:creationId xmlns:a16="http://schemas.microsoft.com/office/drawing/2014/main" id="{0AC077A5-A9A1-4F0E-8C90-22A14340BD39}"/>
              </a:ext>
            </a:extLst>
          </p:cNvPr>
          <p:cNvGraphicFramePr/>
          <p:nvPr>
            <p:extLst>
              <p:ext uri="{D42A27DB-BD31-4B8C-83A1-F6EECF244321}">
                <p14:modId xmlns:p14="http://schemas.microsoft.com/office/powerpoint/2010/main" val="2399355422"/>
              </p:ext>
            </p:extLst>
          </p:nvPr>
        </p:nvGraphicFramePr>
        <p:xfrm>
          <a:off x="5421932" y="-521835"/>
          <a:ext cx="2946912" cy="455822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6" name="Grup 11">
            <a:extLst>
              <a:ext uri="{FF2B5EF4-FFF2-40B4-BE49-F238E27FC236}">
                <a16:creationId xmlns:a16="http://schemas.microsoft.com/office/drawing/2014/main" id="{B62D027F-5B01-4FB5-AE6B-A3545AC08D38}"/>
              </a:ext>
            </a:extLst>
          </p:cNvPr>
          <p:cNvGrpSpPr/>
          <p:nvPr/>
        </p:nvGrpSpPr>
        <p:grpSpPr>
          <a:xfrm>
            <a:off x="5548499" y="2846837"/>
            <a:ext cx="1007750" cy="1661864"/>
            <a:chOff x="5123830" y="3086756"/>
            <a:chExt cx="1656899" cy="1334202"/>
          </a:xfrm>
        </p:grpSpPr>
        <p:cxnSp>
          <p:nvCxnSpPr>
            <p:cNvPr id="16" name="Düz Bağlayıcı 15">
              <a:extLst>
                <a:ext uri="{FF2B5EF4-FFF2-40B4-BE49-F238E27FC236}">
                  <a16:creationId xmlns:a16="http://schemas.microsoft.com/office/drawing/2014/main" id="{FBBB3D74-E16F-42F6-8199-1D33E6142CF1}"/>
                </a:ext>
              </a:extLst>
            </p:cNvPr>
            <p:cNvCxnSpPr>
              <a:cxnSpLocks/>
            </p:cNvCxnSpPr>
            <p:nvPr/>
          </p:nvCxnSpPr>
          <p:spPr>
            <a:xfrm flipH="1">
              <a:off x="5123830" y="4420958"/>
              <a:ext cx="1656899"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8" name="Düz Ok Bağlayıcısı 17">
              <a:extLst>
                <a:ext uri="{FF2B5EF4-FFF2-40B4-BE49-F238E27FC236}">
                  <a16:creationId xmlns:a16="http://schemas.microsoft.com/office/drawing/2014/main" id="{1C98628D-6D43-42A9-8135-6268984BB2CA}"/>
                </a:ext>
              </a:extLst>
            </p:cNvPr>
            <p:cNvCxnSpPr>
              <a:cxnSpLocks/>
            </p:cNvCxnSpPr>
            <p:nvPr/>
          </p:nvCxnSpPr>
          <p:spPr>
            <a:xfrm flipV="1">
              <a:off x="5123830" y="3086756"/>
              <a:ext cx="0" cy="133420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sp>
        <p:nvSpPr>
          <p:cNvPr id="20" name="Metin kutusu 19">
            <a:extLst>
              <a:ext uri="{FF2B5EF4-FFF2-40B4-BE49-F238E27FC236}">
                <a16:creationId xmlns:a16="http://schemas.microsoft.com/office/drawing/2014/main" id="{94EA6201-1AEE-4D0E-BC02-51109AE28539}"/>
              </a:ext>
            </a:extLst>
          </p:cNvPr>
          <p:cNvSpPr txBox="1"/>
          <p:nvPr/>
        </p:nvSpPr>
        <p:spPr>
          <a:xfrm>
            <a:off x="5785735" y="4248086"/>
            <a:ext cx="1007750" cy="253916"/>
          </a:xfrm>
          <a:prstGeom prst="rect">
            <a:avLst/>
          </a:prstGeom>
          <a:noFill/>
        </p:spPr>
        <p:txBody>
          <a:bodyPr wrap="square" rtlCol="0">
            <a:spAutoFit/>
          </a:bodyPr>
          <a:lstStyle/>
          <a:p>
            <a:r>
              <a:rPr lang="tr-TR" sz="1050" dirty="0"/>
              <a:t>Düzenleme</a:t>
            </a:r>
          </a:p>
        </p:txBody>
      </p:sp>
      <p:grpSp>
        <p:nvGrpSpPr>
          <p:cNvPr id="8" name="Grup 14">
            <a:extLst>
              <a:ext uri="{FF2B5EF4-FFF2-40B4-BE49-F238E27FC236}">
                <a16:creationId xmlns:a16="http://schemas.microsoft.com/office/drawing/2014/main" id="{B397040D-1724-43B8-B020-1D55CC8A1958}"/>
              </a:ext>
            </a:extLst>
          </p:cNvPr>
          <p:cNvGrpSpPr/>
          <p:nvPr/>
        </p:nvGrpSpPr>
        <p:grpSpPr>
          <a:xfrm>
            <a:off x="6700600" y="3471420"/>
            <a:ext cx="1007750" cy="2567477"/>
            <a:chOff x="6522877" y="3885035"/>
            <a:chExt cx="1300885" cy="2389374"/>
          </a:xfrm>
        </p:grpSpPr>
        <p:sp>
          <p:nvSpPr>
            <p:cNvPr id="25" name="Dikdörtgen 24">
              <a:extLst>
                <a:ext uri="{FF2B5EF4-FFF2-40B4-BE49-F238E27FC236}">
                  <a16:creationId xmlns:a16="http://schemas.microsoft.com/office/drawing/2014/main" id="{F2A621D7-C620-48FB-8D62-67CF8F1ADEBE}"/>
                </a:ext>
              </a:extLst>
            </p:cNvPr>
            <p:cNvSpPr/>
            <p:nvPr/>
          </p:nvSpPr>
          <p:spPr>
            <a:xfrm>
              <a:off x="6522878" y="5734808"/>
              <a:ext cx="1279783" cy="539601"/>
            </a:xfrm>
            <a:prstGeom prst="rect">
              <a:avLst/>
            </a:prstGeom>
            <a:solidFill>
              <a:srgbClr val="FF4B2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DEKANLIK</a:t>
              </a:r>
            </a:p>
          </p:txBody>
        </p:sp>
        <p:sp>
          <p:nvSpPr>
            <p:cNvPr id="27" name="Ok: Aşağı 26">
              <a:extLst>
                <a:ext uri="{FF2B5EF4-FFF2-40B4-BE49-F238E27FC236}">
                  <a16:creationId xmlns:a16="http://schemas.microsoft.com/office/drawing/2014/main" id="{55B2F5E7-6C46-4754-A337-56009E2C1EAF}"/>
                </a:ext>
              </a:extLst>
            </p:cNvPr>
            <p:cNvSpPr/>
            <p:nvPr/>
          </p:nvSpPr>
          <p:spPr>
            <a:xfrm>
              <a:off x="6646338" y="3885035"/>
              <a:ext cx="1039979" cy="565784"/>
            </a:xfrm>
            <a:prstGeom prst="downArrow">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50" dirty="0"/>
                <a:t>Taslak Rapor</a:t>
              </a:r>
            </a:p>
          </p:txBody>
        </p:sp>
        <p:sp>
          <p:nvSpPr>
            <p:cNvPr id="31" name="Dikdörtgen 30">
              <a:extLst>
                <a:ext uri="{FF2B5EF4-FFF2-40B4-BE49-F238E27FC236}">
                  <a16:creationId xmlns:a16="http://schemas.microsoft.com/office/drawing/2014/main" id="{AE8B5CE6-FB7A-4E81-9E69-241269DA485B}"/>
                </a:ext>
              </a:extLst>
            </p:cNvPr>
            <p:cNvSpPr/>
            <p:nvPr/>
          </p:nvSpPr>
          <p:spPr>
            <a:xfrm>
              <a:off x="6522877" y="4493652"/>
              <a:ext cx="1300885" cy="524179"/>
            </a:xfrm>
            <a:prstGeom prst="rect">
              <a:avLst/>
            </a:prstGeom>
            <a:solidFill>
              <a:srgbClr val="F37F5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a:t>PMGK</a:t>
              </a:r>
              <a:endParaRPr lang="tr-TR" sz="900" dirty="0"/>
            </a:p>
          </p:txBody>
        </p:sp>
      </p:grpSp>
      <p:sp>
        <p:nvSpPr>
          <p:cNvPr id="32" name="Dikdörtgen 31">
            <a:extLst>
              <a:ext uri="{FF2B5EF4-FFF2-40B4-BE49-F238E27FC236}">
                <a16:creationId xmlns:a16="http://schemas.microsoft.com/office/drawing/2014/main" id="{56FED480-DC77-4272-A7F3-B69E3680C710}"/>
              </a:ext>
            </a:extLst>
          </p:cNvPr>
          <p:cNvSpPr/>
          <p:nvPr/>
        </p:nvSpPr>
        <p:spPr>
          <a:xfrm>
            <a:off x="6704761" y="6158783"/>
            <a:ext cx="987242" cy="550476"/>
          </a:xfrm>
          <a:prstGeom prst="rect">
            <a:avLst/>
          </a:prstGeom>
          <a:solidFill>
            <a:srgbClr val="EF901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a:t>Fakülte Kurulu</a:t>
            </a:r>
          </a:p>
        </p:txBody>
      </p:sp>
      <p:grpSp>
        <p:nvGrpSpPr>
          <p:cNvPr id="10" name="Grup 36">
            <a:extLst>
              <a:ext uri="{FF2B5EF4-FFF2-40B4-BE49-F238E27FC236}">
                <a16:creationId xmlns:a16="http://schemas.microsoft.com/office/drawing/2014/main" id="{939A51C1-7AE0-4315-B813-0EE43D3D5422}"/>
              </a:ext>
            </a:extLst>
          </p:cNvPr>
          <p:cNvGrpSpPr/>
          <p:nvPr/>
        </p:nvGrpSpPr>
        <p:grpSpPr>
          <a:xfrm>
            <a:off x="746920" y="890359"/>
            <a:ext cx="5809328" cy="5902466"/>
            <a:chOff x="-675287" y="903841"/>
            <a:chExt cx="7745771" cy="5902466"/>
          </a:xfrm>
        </p:grpSpPr>
        <p:grpSp>
          <p:nvGrpSpPr>
            <p:cNvPr id="12" name="Grup 13">
              <a:extLst>
                <a:ext uri="{FF2B5EF4-FFF2-40B4-BE49-F238E27FC236}">
                  <a16:creationId xmlns:a16="http://schemas.microsoft.com/office/drawing/2014/main" id="{F13BC62F-8A93-4759-951B-61759A67AAEF}"/>
                </a:ext>
              </a:extLst>
            </p:cNvPr>
            <p:cNvGrpSpPr/>
            <p:nvPr/>
          </p:nvGrpSpPr>
          <p:grpSpPr>
            <a:xfrm>
              <a:off x="-668199" y="6299206"/>
              <a:ext cx="7738683" cy="507101"/>
              <a:chOff x="-918634" y="5976439"/>
              <a:chExt cx="7532039" cy="508242"/>
            </a:xfrm>
          </p:grpSpPr>
          <p:cxnSp>
            <p:nvCxnSpPr>
              <p:cNvPr id="9" name="Düz Bağlayıcı 8">
                <a:extLst>
                  <a:ext uri="{FF2B5EF4-FFF2-40B4-BE49-F238E27FC236}">
                    <a16:creationId xmlns:a16="http://schemas.microsoft.com/office/drawing/2014/main" id="{06DC6F09-F28C-49C5-B03B-1114B03BAEEF}"/>
                  </a:ext>
                </a:extLst>
              </p:cNvPr>
              <p:cNvCxnSpPr>
                <a:cxnSpLocks/>
              </p:cNvCxnSpPr>
              <p:nvPr/>
            </p:nvCxnSpPr>
            <p:spPr>
              <a:xfrm flipH="1" flipV="1">
                <a:off x="-918633" y="6471171"/>
                <a:ext cx="7532038" cy="13508"/>
              </a:xfrm>
              <a:prstGeom prst="line">
                <a:avLst/>
              </a:prstGeom>
            </p:spPr>
            <p:style>
              <a:lnRef idx="3">
                <a:schemeClr val="accent1"/>
              </a:lnRef>
              <a:fillRef idx="0">
                <a:schemeClr val="accent1"/>
              </a:fillRef>
              <a:effectRef idx="2">
                <a:schemeClr val="accent1"/>
              </a:effectRef>
              <a:fontRef idx="minor">
                <a:schemeClr val="tx1"/>
              </a:fontRef>
            </p:style>
          </p:cxnSp>
          <p:cxnSp>
            <p:nvCxnSpPr>
              <p:cNvPr id="11" name="Düz Ok Bağlayıcısı 10">
                <a:extLst>
                  <a:ext uri="{FF2B5EF4-FFF2-40B4-BE49-F238E27FC236}">
                    <a16:creationId xmlns:a16="http://schemas.microsoft.com/office/drawing/2014/main" id="{7F3312A7-1767-4D24-AAAF-D450338DAE48}"/>
                  </a:ext>
                </a:extLst>
              </p:cNvPr>
              <p:cNvCxnSpPr>
                <a:cxnSpLocks/>
              </p:cNvCxnSpPr>
              <p:nvPr/>
            </p:nvCxnSpPr>
            <p:spPr>
              <a:xfrm flipV="1">
                <a:off x="-918634" y="5976439"/>
                <a:ext cx="0" cy="50824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cxnSp>
          <p:nvCxnSpPr>
            <p:cNvPr id="45" name="Düz Ok Bağlayıcısı 44">
              <a:extLst>
                <a:ext uri="{FF2B5EF4-FFF2-40B4-BE49-F238E27FC236}">
                  <a16:creationId xmlns:a16="http://schemas.microsoft.com/office/drawing/2014/main" id="{933CE4EA-7D4C-4DAE-8C07-45ECD44489CA}"/>
                </a:ext>
              </a:extLst>
            </p:cNvPr>
            <p:cNvCxnSpPr>
              <a:cxnSpLocks/>
            </p:cNvCxnSpPr>
            <p:nvPr/>
          </p:nvCxnSpPr>
          <p:spPr>
            <a:xfrm flipV="1">
              <a:off x="-668199" y="3347861"/>
              <a:ext cx="0" cy="161240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48" name="Düz Ok Bağlayıcısı 47">
              <a:extLst>
                <a:ext uri="{FF2B5EF4-FFF2-40B4-BE49-F238E27FC236}">
                  <a16:creationId xmlns:a16="http://schemas.microsoft.com/office/drawing/2014/main" id="{D61055E1-50F0-462E-9984-68CB034D1035}"/>
                </a:ext>
              </a:extLst>
            </p:cNvPr>
            <p:cNvCxnSpPr>
              <a:cxnSpLocks/>
            </p:cNvCxnSpPr>
            <p:nvPr/>
          </p:nvCxnSpPr>
          <p:spPr>
            <a:xfrm flipV="1">
              <a:off x="-668198" y="903841"/>
              <a:ext cx="11011" cy="208807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5" name="Düz Ok Bağlayıcısı 34">
              <a:extLst>
                <a:ext uri="{FF2B5EF4-FFF2-40B4-BE49-F238E27FC236}">
                  <a16:creationId xmlns:a16="http://schemas.microsoft.com/office/drawing/2014/main" id="{33160D5A-0436-40ED-A406-507818E077D6}"/>
                </a:ext>
              </a:extLst>
            </p:cNvPr>
            <p:cNvCxnSpPr>
              <a:cxnSpLocks/>
            </p:cNvCxnSpPr>
            <p:nvPr/>
          </p:nvCxnSpPr>
          <p:spPr>
            <a:xfrm flipV="1">
              <a:off x="-675287" y="5442170"/>
              <a:ext cx="1" cy="33785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sp>
        <p:nvSpPr>
          <p:cNvPr id="2" name="Dikdörtgen 1">
            <a:extLst>
              <a:ext uri="{FF2B5EF4-FFF2-40B4-BE49-F238E27FC236}">
                <a16:creationId xmlns:a16="http://schemas.microsoft.com/office/drawing/2014/main" id="{95C37D22-F3E3-4D40-A340-A13E036A6EA5}"/>
              </a:ext>
            </a:extLst>
          </p:cNvPr>
          <p:cNvSpPr/>
          <p:nvPr/>
        </p:nvSpPr>
        <p:spPr>
          <a:xfrm>
            <a:off x="4079221" y="1617623"/>
            <a:ext cx="662614" cy="6605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dirty="0"/>
              <a:t>Kalite Birimi</a:t>
            </a:r>
          </a:p>
        </p:txBody>
      </p:sp>
      <p:sp>
        <p:nvSpPr>
          <p:cNvPr id="5" name="Ok: Aşağı 4">
            <a:extLst>
              <a:ext uri="{FF2B5EF4-FFF2-40B4-BE49-F238E27FC236}">
                <a16:creationId xmlns:a16="http://schemas.microsoft.com/office/drawing/2014/main" id="{C621FE4F-AFF4-4448-9C0B-52BAC07C42B6}"/>
              </a:ext>
            </a:extLst>
          </p:cNvPr>
          <p:cNvSpPr/>
          <p:nvPr/>
        </p:nvSpPr>
        <p:spPr>
          <a:xfrm>
            <a:off x="6793484" y="4840408"/>
            <a:ext cx="805635" cy="579824"/>
          </a:xfrm>
          <a:prstGeom prst="down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00" dirty="0"/>
              <a:t>Nihai Rapor</a:t>
            </a:r>
          </a:p>
        </p:txBody>
      </p:sp>
      <p:cxnSp>
        <p:nvCxnSpPr>
          <p:cNvPr id="36" name="Düz Bağlayıcı 35">
            <a:extLst>
              <a:ext uri="{FF2B5EF4-FFF2-40B4-BE49-F238E27FC236}">
                <a16:creationId xmlns:a16="http://schemas.microsoft.com/office/drawing/2014/main" id="{CEE3CC45-1FE4-412B-A669-8CEECAE35970}"/>
              </a:ext>
            </a:extLst>
          </p:cNvPr>
          <p:cNvCxnSpPr>
            <a:cxnSpLocks/>
          </p:cNvCxnSpPr>
          <p:nvPr/>
        </p:nvCxnSpPr>
        <p:spPr>
          <a:xfrm>
            <a:off x="6556248" y="6178823"/>
            <a:ext cx="0" cy="614003"/>
          </a:xfrm>
          <a:prstGeom prst="line">
            <a:avLst/>
          </a:prstGeom>
        </p:spPr>
        <p:style>
          <a:lnRef idx="3">
            <a:schemeClr val="accent1"/>
          </a:lnRef>
          <a:fillRef idx="0">
            <a:schemeClr val="accent1"/>
          </a:fillRef>
          <a:effectRef idx="2">
            <a:schemeClr val="accent1"/>
          </a:effectRef>
          <a:fontRef idx="minor">
            <a:schemeClr val="tx1"/>
          </a:fontRef>
        </p:style>
      </p:cxnSp>
      <p:cxnSp>
        <p:nvCxnSpPr>
          <p:cNvPr id="38" name="Düz Bağlayıcı 37">
            <a:extLst>
              <a:ext uri="{FF2B5EF4-FFF2-40B4-BE49-F238E27FC236}">
                <a16:creationId xmlns:a16="http://schemas.microsoft.com/office/drawing/2014/main" id="{E9C6F44B-7E04-4C65-9BC1-78B2B2615C92}"/>
              </a:ext>
            </a:extLst>
          </p:cNvPr>
          <p:cNvCxnSpPr>
            <a:cxnSpLocks/>
          </p:cNvCxnSpPr>
          <p:nvPr/>
        </p:nvCxnSpPr>
        <p:spPr>
          <a:xfrm flipH="1">
            <a:off x="6556248" y="6178823"/>
            <a:ext cx="144352" cy="1"/>
          </a:xfrm>
          <a:prstGeom prst="line">
            <a:avLst/>
          </a:prstGeom>
        </p:spPr>
        <p:style>
          <a:lnRef idx="3">
            <a:schemeClr val="accent1"/>
          </a:lnRef>
          <a:fillRef idx="0">
            <a:schemeClr val="accent1"/>
          </a:fillRef>
          <a:effectRef idx="2">
            <a:schemeClr val="accent1"/>
          </a:effectRef>
          <a:fontRef idx="minor">
            <a:schemeClr val="tx1"/>
          </a:fontRef>
        </p:style>
      </p:cxnSp>
      <p:sp>
        <p:nvSpPr>
          <p:cNvPr id="7" name="Ok: Sağ 6">
            <a:extLst>
              <a:ext uri="{FF2B5EF4-FFF2-40B4-BE49-F238E27FC236}">
                <a16:creationId xmlns:a16="http://schemas.microsoft.com/office/drawing/2014/main" id="{DBC65897-DF86-402E-837E-1973A0BF8076}"/>
              </a:ext>
            </a:extLst>
          </p:cNvPr>
          <p:cNvSpPr/>
          <p:nvPr/>
        </p:nvSpPr>
        <p:spPr>
          <a:xfrm>
            <a:off x="4804706" y="1779787"/>
            <a:ext cx="530541" cy="498348"/>
          </a:xfrm>
          <a:prstGeom prst="righ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600" dirty="0"/>
              <a:t>BİLGİ İÇİN </a:t>
            </a:r>
          </a:p>
        </p:txBody>
      </p:sp>
    </p:spTree>
    <p:extLst>
      <p:ext uri="{BB962C8B-B14F-4D97-AF65-F5344CB8AC3E}">
        <p14:creationId xmlns:p14="http://schemas.microsoft.com/office/powerpoint/2010/main" val="5143683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marL="342900" lvl="0" indent="-342900">
              <a:lnSpc>
                <a:spcPct val="115000"/>
              </a:lnSpc>
              <a:spcBef>
                <a:spcPct val="20000"/>
              </a:spcBef>
              <a:spcAft>
                <a:spcPts val="750"/>
              </a:spcAft>
            </a:pPr>
            <a:r>
              <a:rPr lang="tr-TR" sz="1600" b="1" dirty="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MUFOM has </a:t>
            </a:r>
            <a:r>
              <a:rPr lang="tr-TR" sz="1600" b="1" dirty="0" err="1">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been</a:t>
            </a:r>
            <a:r>
              <a:rPr lang="tr-TR" sz="1600" b="1" dirty="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1600" b="1" dirty="0" err="1">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accredited</a:t>
            </a:r>
            <a:r>
              <a:rPr lang="tr-TR" sz="1600" b="1" dirty="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 in 2012 </a:t>
            </a:r>
            <a:r>
              <a:rPr lang="tr-TR" sz="1600" b="1" dirty="0" err="1" smtClean="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and</a:t>
            </a:r>
            <a:r>
              <a:rPr lang="tr-TR" sz="1600" b="1" dirty="0" smtClean="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1600" b="1" dirty="0" err="1" smtClean="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then</a:t>
            </a:r>
            <a:r>
              <a:rPr lang="tr-TR" sz="1600" b="1" dirty="0" smtClean="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 in 2019 </a:t>
            </a:r>
            <a:r>
              <a:rPr lang="tr-TR" sz="1600" b="1" dirty="0" err="1" smtClean="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again</a:t>
            </a:r>
            <a:r>
              <a:rPr lang="tr-TR" sz="1600" b="1" dirty="0" smtClean="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1600" b="1" dirty="0" err="1" smtClean="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by</a:t>
            </a:r>
            <a:r>
              <a:rPr lang="tr-TR" sz="1600" b="1" dirty="0" smtClean="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1600" b="1" dirty="0" err="1">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the</a:t>
            </a:r>
            <a:r>
              <a:rPr lang="tr-TR" sz="1600" b="1" dirty="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1600" b="1" dirty="0" err="1">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Association</a:t>
            </a:r>
            <a:r>
              <a:rPr lang="tr-TR" sz="1600" b="1" dirty="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1600" b="1" dirty="0" err="1">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for</a:t>
            </a:r>
            <a:r>
              <a:rPr lang="tr-TR" sz="1600" b="1" dirty="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 Evaluation </a:t>
            </a:r>
            <a:r>
              <a:rPr lang="tr-TR" sz="1600" b="1" dirty="0" err="1">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and</a:t>
            </a:r>
            <a:r>
              <a:rPr lang="tr-TR" sz="1600" b="1" dirty="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1600" b="1" dirty="0" err="1">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Accreditation</a:t>
            </a:r>
            <a:r>
              <a:rPr lang="tr-TR" sz="1600" b="1" dirty="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 of </a:t>
            </a:r>
            <a:r>
              <a:rPr lang="tr-TR" sz="1600" b="1" dirty="0" err="1">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Medical</a:t>
            </a:r>
            <a:r>
              <a:rPr lang="tr-TR" sz="1600" b="1" dirty="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1600" b="1" dirty="0" err="1">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Education</a:t>
            </a:r>
            <a:r>
              <a:rPr lang="tr-TR" sz="1600" b="1" dirty="0">
                <a:solidFill>
                  <a:srgbClr val="3E4D5C"/>
                </a:solidFill>
                <a:latin typeface="Times New Roman" panose="02020603050405020304" pitchFamily="18" charset="0"/>
                <a:ea typeface="Times New Roman" panose="02020603050405020304" pitchFamily="18" charset="0"/>
                <a:cs typeface="Times New Roman" panose="02020603050405020304" pitchFamily="18" charset="0"/>
              </a:rPr>
              <a:t> Programs” (TEPDAD).</a:t>
            </a:r>
            <a:r>
              <a:rPr lang="tr-TR" sz="16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r>
            <a:br>
              <a:rPr lang="tr-TR" sz="16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tr-TR" sz="1400" dirty="0"/>
          </a:p>
        </p:txBody>
      </p:sp>
      <p:pic>
        <p:nvPicPr>
          <p:cNvPr id="4" name="Picture 4" descr="Genel Görünü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196752"/>
            <a:ext cx="7164288" cy="5373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2041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rgbClr val="FF0000"/>
                </a:solidFill>
              </a:rPr>
              <a:t>RE-ACCREDİTED FACULTY</a:t>
            </a:r>
            <a:endParaRPr lang="tr-TR" dirty="0">
              <a:solidFill>
                <a:srgbClr val="FF0000"/>
              </a:solidFill>
            </a:endParaRPr>
          </a:p>
        </p:txBody>
      </p:sp>
      <p:sp>
        <p:nvSpPr>
          <p:cNvPr id="3" name="İçerik Yer Tutucusu 2"/>
          <p:cNvSpPr>
            <a:spLocks noGrp="1"/>
          </p:cNvSpPr>
          <p:nvPr>
            <p:ph idx="1"/>
          </p:nvPr>
        </p:nvSpPr>
        <p:spPr>
          <a:xfrm>
            <a:off x="611560" y="1772816"/>
            <a:ext cx="8229600" cy="2188840"/>
          </a:xfrm>
        </p:spPr>
        <p:txBody>
          <a:bodyPr/>
          <a:lstStyle/>
          <a:p>
            <a:pPr marL="0" indent="0">
              <a:buNone/>
            </a:pPr>
            <a:r>
              <a:rPr lang="tr-TR" sz="3600" dirty="0" smtClean="0"/>
              <a:t>MUFOM is </a:t>
            </a:r>
            <a:r>
              <a:rPr lang="tr-TR" sz="3600" dirty="0" err="1" smtClean="0"/>
              <a:t>one</a:t>
            </a:r>
            <a:r>
              <a:rPr lang="tr-TR" sz="3600" dirty="0" smtClean="0"/>
              <a:t> of 23 </a:t>
            </a:r>
            <a:r>
              <a:rPr lang="tr-TR" sz="3600" dirty="0" err="1" smtClean="0"/>
              <a:t>medical</a:t>
            </a:r>
            <a:r>
              <a:rPr lang="tr-TR" sz="3600" dirty="0" smtClean="0"/>
              <a:t> </a:t>
            </a:r>
            <a:r>
              <a:rPr lang="tr-TR" sz="3600" dirty="0" err="1" smtClean="0"/>
              <a:t>faculties</a:t>
            </a:r>
            <a:r>
              <a:rPr lang="tr-TR" sz="3600" dirty="0" smtClean="0"/>
              <a:t> </a:t>
            </a:r>
            <a:endParaRPr lang="tr-TR" sz="3600" dirty="0" smtClean="0"/>
          </a:p>
          <a:p>
            <a:pPr marL="0" indent="0">
              <a:buNone/>
            </a:pPr>
            <a:r>
              <a:rPr lang="tr-TR" sz="3600" dirty="0" smtClean="0"/>
              <a:t>re-</a:t>
            </a:r>
            <a:r>
              <a:rPr lang="tr-TR" sz="3600" dirty="0" err="1" smtClean="0"/>
              <a:t>accredited</a:t>
            </a:r>
            <a:r>
              <a:rPr lang="tr-TR" sz="3600" dirty="0" smtClean="0"/>
              <a:t> </a:t>
            </a:r>
            <a:r>
              <a:rPr lang="tr-TR" sz="3600" dirty="0" smtClean="0"/>
              <a:t>in </a:t>
            </a:r>
            <a:r>
              <a:rPr lang="tr-TR" sz="3600" dirty="0" err="1" smtClean="0"/>
              <a:t>between</a:t>
            </a:r>
            <a:r>
              <a:rPr lang="tr-TR" sz="3600" dirty="0" smtClean="0"/>
              <a:t> </a:t>
            </a:r>
            <a:r>
              <a:rPr lang="tr-TR" sz="3600" dirty="0" err="1" smtClean="0"/>
              <a:t>more</a:t>
            </a:r>
            <a:r>
              <a:rPr lang="tr-TR" sz="3600" dirty="0" smtClean="0"/>
              <a:t> </a:t>
            </a:r>
            <a:r>
              <a:rPr lang="tr-TR" sz="3600" dirty="0" err="1" smtClean="0"/>
              <a:t>than</a:t>
            </a:r>
            <a:r>
              <a:rPr lang="tr-TR" sz="3600" dirty="0" smtClean="0"/>
              <a:t> </a:t>
            </a:r>
            <a:r>
              <a:rPr lang="tr-TR" sz="3600" dirty="0" smtClean="0"/>
              <a:t>100 </a:t>
            </a:r>
            <a:r>
              <a:rPr lang="tr-TR" sz="3600" dirty="0" err="1"/>
              <a:t>m</a:t>
            </a:r>
            <a:r>
              <a:rPr lang="tr-TR" sz="3600" dirty="0" err="1" smtClean="0"/>
              <a:t>edical</a:t>
            </a:r>
            <a:r>
              <a:rPr lang="tr-TR" sz="3600" dirty="0" smtClean="0"/>
              <a:t> </a:t>
            </a:r>
            <a:r>
              <a:rPr lang="tr-TR" sz="3600" dirty="0" err="1" smtClean="0"/>
              <a:t>faculties</a:t>
            </a:r>
            <a:r>
              <a:rPr lang="tr-TR" sz="3600" dirty="0" smtClean="0"/>
              <a:t> in </a:t>
            </a:r>
            <a:r>
              <a:rPr lang="tr-TR" sz="3600" dirty="0" err="1" smtClean="0"/>
              <a:t>Turkey</a:t>
            </a:r>
            <a:r>
              <a:rPr lang="tr-TR" sz="4800" dirty="0" smtClean="0"/>
              <a:t>.</a:t>
            </a:r>
            <a:endParaRPr lang="tr-TR" sz="4800" dirty="0"/>
          </a:p>
        </p:txBody>
      </p:sp>
      <p:pic>
        <p:nvPicPr>
          <p:cNvPr id="4" name="Picture 6" descr="Our Quality Polic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4437112"/>
            <a:ext cx="3724672" cy="20514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UMMC Commencement - University of Mississippi Medical Cen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4033" y="4149080"/>
            <a:ext cx="3277127" cy="2560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13609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r>
              <a:rPr lang="tr-TR" sz="3600" dirty="0" smtClean="0">
                <a:solidFill>
                  <a:srgbClr val="FF0000"/>
                </a:solidFill>
              </a:rPr>
              <a:t>ACCREDITED DEPARTMENTS of MUFOM</a:t>
            </a:r>
            <a:endParaRPr lang="tr-TR" sz="3600" dirty="0">
              <a:solidFill>
                <a:srgbClr val="FF0000"/>
              </a:solidFill>
            </a:endParaRPr>
          </a:p>
        </p:txBody>
      </p:sp>
      <p:sp>
        <p:nvSpPr>
          <p:cNvPr id="4" name="İçerik Yer Tutucusu 3"/>
          <p:cNvSpPr>
            <a:spLocks noGrp="1"/>
          </p:cNvSpPr>
          <p:nvPr>
            <p:ph idx="1"/>
          </p:nvPr>
        </p:nvSpPr>
        <p:spPr>
          <a:xfrm>
            <a:off x="457200" y="1827959"/>
            <a:ext cx="3610744" cy="4525963"/>
          </a:xfrm>
        </p:spPr>
        <p:txBody>
          <a:bodyPr/>
          <a:lstStyle/>
          <a:p>
            <a:r>
              <a:rPr lang="tr-TR" sz="2400" dirty="0" err="1" smtClean="0"/>
              <a:t>Anesthesiology</a:t>
            </a:r>
            <a:r>
              <a:rPr lang="tr-TR" sz="2400" dirty="0" smtClean="0"/>
              <a:t> </a:t>
            </a:r>
            <a:r>
              <a:rPr lang="tr-TR" sz="2400" dirty="0" err="1" smtClean="0"/>
              <a:t>and</a:t>
            </a:r>
            <a:r>
              <a:rPr lang="tr-TR" sz="2400" dirty="0" smtClean="0"/>
              <a:t> </a:t>
            </a:r>
            <a:r>
              <a:rPr lang="tr-TR" sz="2400" dirty="0" err="1" smtClean="0"/>
              <a:t>Reanimation</a:t>
            </a:r>
            <a:endParaRPr lang="tr-TR" sz="2400" dirty="0" smtClean="0"/>
          </a:p>
          <a:p>
            <a:r>
              <a:rPr lang="tr-TR" sz="2400" dirty="0" smtClean="0"/>
              <a:t>General </a:t>
            </a:r>
            <a:r>
              <a:rPr lang="tr-TR" sz="2400" dirty="0" err="1" smtClean="0"/>
              <a:t>Surgery</a:t>
            </a:r>
            <a:endParaRPr lang="tr-TR" sz="2400" dirty="0" smtClean="0"/>
          </a:p>
          <a:p>
            <a:r>
              <a:rPr lang="tr-TR" sz="2400" dirty="0" err="1" smtClean="0"/>
              <a:t>Cardiology</a:t>
            </a:r>
            <a:endParaRPr lang="tr-TR" sz="2400" dirty="0" smtClean="0"/>
          </a:p>
          <a:p>
            <a:r>
              <a:rPr lang="tr-TR" sz="2400" dirty="0" err="1" smtClean="0"/>
              <a:t>Orthopaedics</a:t>
            </a:r>
            <a:r>
              <a:rPr lang="tr-TR" sz="2400" dirty="0" smtClean="0"/>
              <a:t> </a:t>
            </a:r>
            <a:r>
              <a:rPr lang="tr-TR" sz="2400" dirty="0" err="1" smtClean="0"/>
              <a:t>and</a:t>
            </a:r>
            <a:r>
              <a:rPr lang="tr-TR" sz="2400" dirty="0" smtClean="0"/>
              <a:t> </a:t>
            </a:r>
            <a:r>
              <a:rPr lang="tr-TR" sz="2400" dirty="0" err="1" smtClean="0"/>
              <a:t>Trauma</a:t>
            </a:r>
            <a:r>
              <a:rPr lang="tr-TR" sz="2400" dirty="0" smtClean="0"/>
              <a:t> </a:t>
            </a:r>
            <a:r>
              <a:rPr lang="tr-TR" sz="2400" dirty="0" err="1" smtClean="0"/>
              <a:t>Surgery</a:t>
            </a:r>
            <a:endParaRPr lang="tr-TR" sz="2400" dirty="0" smtClean="0"/>
          </a:p>
          <a:p>
            <a:r>
              <a:rPr lang="tr-TR" sz="2400" dirty="0" err="1" smtClean="0"/>
              <a:t>Algology</a:t>
            </a:r>
            <a:endParaRPr lang="tr-TR" sz="2400" dirty="0" smtClean="0"/>
          </a:p>
          <a:p>
            <a:r>
              <a:rPr lang="tr-TR" sz="2400" dirty="0" err="1" smtClean="0"/>
              <a:t>Radiology</a:t>
            </a:r>
            <a:endParaRPr lang="tr-TR" sz="2400" dirty="0"/>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58816" y="1600200"/>
            <a:ext cx="4427984" cy="2490741"/>
          </a:xfrm>
          <a:prstGeom prst="rect">
            <a:avLst/>
          </a:prstGeom>
        </p:spPr>
      </p:pic>
      <p:pic>
        <p:nvPicPr>
          <p:cNvPr id="6" name="Picture 4" descr="Medical Student Graduation Cake (Surgeon/Surgical/Doctor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4305046"/>
            <a:ext cx="1787555" cy="2234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47614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rgbClr val="FF0000"/>
                </a:solidFill>
              </a:rPr>
              <a:t>SCIENTIFIC MEETINGS</a:t>
            </a:r>
            <a:endParaRPr lang="tr-TR" dirty="0">
              <a:solidFill>
                <a:srgbClr val="FF0000"/>
              </a:solidFill>
            </a:endParaRPr>
          </a:p>
        </p:txBody>
      </p:sp>
      <p:pic>
        <p:nvPicPr>
          <p:cNvPr id="1026" name="Picture 2" descr="slide backgr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540" y="4146141"/>
            <a:ext cx="4276443" cy="24049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lide backgr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9219" y="1753706"/>
            <a:ext cx="2744546" cy="199408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lide backgrou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8815" y="4142752"/>
            <a:ext cx="4272711" cy="24034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P1010035"/>
          <p:cNvPicPr>
            <a:picLocks noChangeAspect="1" noChangeArrowheads="1"/>
          </p:cNvPicPr>
          <p:nvPr/>
        </p:nvPicPr>
        <p:blipFill>
          <a:blip r:embed="rId5" cstate="print"/>
          <a:srcRect/>
          <a:stretch>
            <a:fillRect/>
          </a:stretch>
        </p:blipFill>
        <p:spPr bwMode="auto">
          <a:xfrm>
            <a:off x="107504" y="1520038"/>
            <a:ext cx="3048861" cy="2286646"/>
          </a:xfrm>
          <a:prstGeom prst="rect">
            <a:avLst/>
          </a:prstGeom>
          <a:noFill/>
          <a:ln w="9525">
            <a:noFill/>
            <a:miter lim="800000"/>
            <a:headEnd/>
            <a:tailEnd/>
          </a:ln>
        </p:spPr>
      </p:pic>
      <p:pic>
        <p:nvPicPr>
          <p:cNvPr id="8" name="Picture 4" descr="P1010043"/>
          <p:cNvPicPr>
            <a:picLocks noChangeAspect="1" noChangeArrowheads="1"/>
          </p:cNvPicPr>
          <p:nvPr/>
        </p:nvPicPr>
        <p:blipFill>
          <a:blip r:embed="rId6" cstate="print"/>
          <a:srcRect/>
          <a:stretch>
            <a:fillRect/>
          </a:stretch>
        </p:blipFill>
        <p:spPr bwMode="auto">
          <a:xfrm>
            <a:off x="3234384" y="1520038"/>
            <a:ext cx="3048861" cy="2286646"/>
          </a:xfrm>
          <a:prstGeom prst="rect">
            <a:avLst/>
          </a:prstGeom>
          <a:noFill/>
          <a:ln w="9525">
            <a:noFill/>
            <a:miter lim="800000"/>
            <a:headEnd/>
            <a:tailEnd/>
          </a:ln>
        </p:spPr>
      </p:pic>
    </p:spTree>
    <p:extLst>
      <p:ext uri="{BB962C8B-B14F-4D97-AF65-F5344CB8AC3E}">
        <p14:creationId xmlns:p14="http://schemas.microsoft.com/office/powerpoint/2010/main" val="20792266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lide backgr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548680"/>
            <a:ext cx="4148398" cy="23334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lide backgr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548680"/>
            <a:ext cx="4148399" cy="233347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lide backgrou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3573016"/>
            <a:ext cx="3474630" cy="260597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lide backgrou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9945" y="3573016"/>
            <a:ext cx="4450200" cy="2502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5989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dirty="0" smtClean="0">
                <a:solidFill>
                  <a:srgbClr val="FF0000"/>
                </a:solidFill>
              </a:rPr>
              <a:t>SCIENTIFIC PROJECTS WITH STUDENTS</a:t>
            </a:r>
            <a:endParaRPr lang="tr-TR" sz="2800" dirty="0">
              <a:solidFill>
                <a:srgbClr val="FF0000"/>
              </a:solidFill>
            </a:endParaRPr>
          </a:p>
        </p:txBody>
      </p:sp>
      <p:pic>
        <p:nvPicPr>
          <p:cNvPr id="3074" name="Picture 2" descr="slide backgr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47764" y="3933056"/>
            <a:ext cx="4248472" cy="283160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lide backgr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2244" y="1436923"/>
            <a:ext cx="3493804" cy="232862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lide backgrou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1092" y="1406020"/>
            <a:ext cx="3493803" cy="2328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9458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4077072"/>
            <a:ext cx="3338695" cy="2211344"/>
          </a:xfrm>
          <a:prstGeom prst="rect">
            <a:avLst/>
          </a:prstGeom>
        </p:spPr>
      </p:pic>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7720" y="4081191"/>
            <a:ext cx="3404628" cy="2255013"/>
          </a:xfrm>
          <a:prstGeom prst="rect">
            <a:avLst/>
          </a:prstGeom>
        </p:spPr>
      </p:pic>
      <p:pic>
        <p:nvPicPr>
          <p:cNvPr id="4" name="Resi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576" y="1417638"/>
            <a:ext cx="3347864" cy="2217416"/>
          </a:xfrm>
          <a:prstGeom prst="rect">
            <a:avLst/>
          </a:prstGeom>
        </p:spPr>
      </p:pic>
      <p:pic>
        <p:nvPicPr>
          <p:cNvPr id="5" name="Resim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81518" y="1410445"/>
            <a:ext cx="3432579" cy="2273527"/>
          </a:xfrm>
          <a:prstGeom prst="rect">
            <a:avLst/>
          </a:prstGeom>
        </p:spPr>
      </p:pic>
      <p:sp>
        <p:nvSpPr>
          <p:cNvPr id="6" name="Unvan 5"/>
          <p:cNvSpPr>
            <a:spLocks noGrp="1"/>
          </p:cNvSpPr>
          <p:nvPr>
            <p:ph type="title"/>
          </p:nvPr>
        </p:nvSpPr>
        <p:spPr/>
        <p:txBody>
          <a:bodyPr/>
          <a:lstStyle/>
          <a:p>
            <a:r>
              <a:rPr lang="tr-TR" sz="3200" dirty="0" smtClean="0">
                <a:solidFill>
                  <a:srgbClr val="FF0000"/>
                </a:solidFill>
              </a:rPr>
              <a:t>WHITE COAT CEREMONY</a:t>
            </a:r>
            <a:endParaRPr lang="tr-TR" sz="3200" dirty="0">
              <a:solidFill>
                <a:srgbClr val="FF0000"/>
              </a:solidFill>
            </a:endParaRPr>
          </a:p>
        </p:txBody>
      </p:sp>
    </p:spTree>
    <p:extLst>
      <p:ext uri="{BB962C8B-B14F-4D97-AF65-F5344CB8AC3E}">
        <p14:creationId xmlns:p14="http://schemas.microsoft.com/office/powerpoint/2010/main" val="22853901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1556792"/>
            <a:ext cx="7740352" cy="4353948"/>
          </a:xfrm>
          <a:prstGeom prst="rect">
            <a:avLst/>
          </a:prstGeom>
        </p:spPr>
      </p:pic>
      <p:sp>
        <p:nvSpPr>
          <p:cNvPr id="3" name="Unvan 2"/>
          <p:cNvSpPr>
            <a:spLocks noGrp="1"/>
          </p:cNvSpPr>
          <p:nvPr>
            <p:ph type="title"/>
          </p:nvPr>
        </p:nvSpPr>
        <p:spPr/>
        <p:txBody>
          <a:bodyPr/>
          <a:lstStyle/>
          <a:p>
            <a:r>
              <a:rPr lang="tr-TR" dirty="0" smtClean="0">
                <a:solidFill>
                  <a:srgbClr val="FF0000"/>
                </a:solidFill>
              </a:rPr>
              <a:t>COMMENCEMENTS</a:t>
            </a:r>
            <a:endParaRPr lang="tr-TR" dirty="0">
              <a:solidFill>
                <a:srgbClr val="FF0000"/>
              </a:solidFill>
            </a:endParaRPr>
          </a:p>
        </p:txBody>
      </p:sp>
    </p:spTree>
    <p:extLst>
      <p:ext uri="{BB962C8B-B14F-4D97-AF65-F5344CB8AC3E}">
        <p14:creationId xmlns:p14="http://schemas.microsoft.com/office/powerpoint/2010/main" val="28731259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461" y="4581128"/>
            <a:ext cx="3163844" cy="1779662"/>
          </a:xfrm>
          <a:prstGeom prst="rect">
            <a:avLst/>
          </a:prstGeom>
        </p:spPr>
      </p:pic>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7049" y="4577146"/>
            <a:ext cx="3194821" cy="1797087"/>
          </a:xfrm>
          <a:prstGeom prst="rect">
            <a:avLst/>
          </a:prstGeom>
        </p:spPr>
      </p:pic>
      <p:pic>
        <p:nvPicPr>
          <p:cNvPr id="4" name="Resi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461" y="332656"/>
            <a:ext cx="7020272" cy="3948903"/>
          </a:xfrm>
          <a:prstGeom prst="rect">
            <a:avLst/>
          </a:prstGeom>
        </p:spPr>
      </p:pic>
    </p:spTree>
    <p:extLst>
      <p:ext uri="{BB962C8B-B14F-4D97-AF65-F5344CB8AC3E}">
        <p14:creationId xmlns:p14="http://schemas.microsoft.com/office/powerpoint/2010/main" val="727619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980728"/>
            <a:ext cx="7876367" cy="4430457"/>
          </a:xfrm>
          <a:prstGeom prst="rect">
            <a:avLst/>
          </a:prstGeom>
        </p:spPr>
      </p:pic>
    </p:spTree>
    <p:extLst>
      <p:ext uri="{BB962C8B-B14F-4D97-AF65-F5344CB8AC3E}">
        <p14:creationId xmlns:p14="http://schemas.microsoft.com/office/powerpoint/2010/main" val="738608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dirty="0" smtClean="0"/>
              <a:t>COMMENCEMENT 2019-2020</a:t>
            </a:r>
            <a:endParaRPr lang="tr-TR" sz="2800" dirty="0"/>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072" y="1628800"/>
            <a:ext cx="3923928" cy="2206950"/>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134" y="4605550"/>
            <a:ext cx="2736304" cy="1538990"/>
          </a:xfrm>
          <a:prstGeom prst="rect">
            <a:avLst/>
          </a:prstGeom>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2753" y="1628801"/>
            <a:ext cx="3923928" cy="2206950"/>
          </a:xfrm>
          <a:prstGeom prst="rect">
            <a:avLst/>
          </a:prstGeom>
        </p:spPr>
      </p:pic>
      <p:pic>
        <p:nvPicPr>
          <p:cNvPr id="7" name="Resi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6176" y="4605550"/>
            <a:ext cx="2768695" cy="1557208"/>
          </a:xfrm>
          <a:prstGeom prst="rect">
            <a:avLst/>
          </a:prstGeom>
        </p:spPr>
      </p:pic>
      <p:pic>
        <p:nvPicPr>
          <p:cNvPr id="8" name="Resi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4360" y="4605550"/>
            <a:ext cx="2821893" cy="1587128"/>
          </a:xfrm>
          <a:prstGeom prst="rect">
            <a:avLst/>
          </a:prstGeom>
        </p:spPr>
      </p:pic>
    </p:spTree>
    <p:extLst>
      <p:ext uri="{BB962C8B-B14F-4D97-AF65-F5344CB8AC3E}">
        <p14:creationId xmlns:p14="http://schemas.microsoft.com/office/powerpoint/2010/main" val="52398687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dirty="0"/>
              <a:t>COMMENCEMENT </a:t>
            </a:r>
            <a:r>
              <a:rPr lang="tr-TR" sz="2800" dirty="0" smtClean="0"/>
              <a:t>2020-2021</a:t>
            </a:r>
            <a:endParaRPr lang="tr-TR" sz="2800" dirty="0"/>
          </a:p>
        </p:txBody>
      </p:sp>
      <p:pic>
        <p:nvPicPr>
          <p:cNvPr id="1026" name="Picture 2" descr="slide backgr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451" y="1988840"/>
            <a:ext cx="7633098" cy="4293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31431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Mersin Üniversitesi - Akademik - Tıp Fakültesi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980728"/>
            <a:ext cx="8136904" cy="4910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23802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1052736"/>
            <a:ext cx="8229600" cy="1296144"/>
          </a:xfrm>
        </p:spPr>
        <p:txBody>
          <a:bodyPr/>
          <a:lstStyle/>
          <a:p>
            <a:r>
              <a:rPr lang="tr-TR" sz="6600" b="1" dirty="0" smtClean="0">
                <a:latin typeface="Gabriola" panose="04040605051002020D02" pitchFamily="82" charset="0"/>
              </a:rPr>
              <a:t>YOU’RE WELLCOME TO MERSİN UNIVERSITY FACULTY OF MEDICINE</a:t>
            </a:r>
            <a:endParaRPr lang="en-GB" sz="6600" b="1" dirty="0">
              <a:latin typeface="Gabriola" panose="04040605051002020D02" pitchFamily="82" charset="0"/>
            </a:endParaRPr>
          </a:p>
        </p:txBody>
      </p:sp>
      <p:pic>
        <p:nvPicPr>
          <p:cNvPr id="4" name="Picture 4" descr="mersin üniversitesi tıp fakültesi amblemi ile ilgili görsel sonucu"/>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60875" y="3633406"/>
            <a:ext cx="1988840" cy="19888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UMMC Commencement - University of Mississippi Medical Cen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681" y="3645024"/>
            <a:ext cx="2583073" cy="20180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Real-Life Experiences of Medical Students After Graduation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5155" y="3796984"/>
            <a:ext cx="3347864" cy="1714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97457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3738</TotalTime>
  <Words>2567</Words>
  <Application>Microsoft Office PowerPoint</Application>
  <PresentationFormat>Ekran Gösterisi (4:3)</PresentationFormat>
  <Paragraphs>1025</Paragraphs>
  <Slides>50</Slides>
  <Notes>1</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50</vt:i4>
      </vt:variant>
    </vt:vector>
  </HeadingPairs>
  <TitlesOfParts>
    <vt:vector size="58" baseType="lpstr">
      <vt:lpstr>Arial</vt:lpstr>
      <vt:lpstr>Calibri</vt:lpstr>
      <vt:lpstr>Comic Sans MS</vt:lpstr>
      <vt:lpstr>Gabriola</vt:lpstr>
      <vt:lpstr>Open Sans</vt:lpstr>
      <vt:lpstr>Tahoma</vt:lpstr>
      <vt:lpstr>Times New Roman</vt:lpstr>
      <vt:lpstr>Ofis Teması</vt:lpstr>
      <vt:lpstr>MERSİN UNIVERSITY FACULTY OF MEDICINE </vt:lpstr>
      <vt:lpstr>FOUNDATION</vt:lpstr>
      <vt:lpstr>PowerPoint Sunusu</vt:lpstr>
      <vt:lpstr>PowerPoint Sunusu</vt:lpstr>
      <vt:lpstr>PowerPoint Sunusu</vt:lpstr>
      <vt:lpstr>MUFOM HOSPITAL</vt:lpstr>
      <vt:lpstr>PowerPoint Sunusu</vt:lpstr>
      <vt:lpstr>PowerPoint Sunusu</vt:lpstr>
      <vt:lpstr>PowerPoint Sunusu</vt:lpstr>
      <vt:lpstr>PowerPoint Sunusu</vt:lpstr>
      <vt:lpstr>TSE EN ISO Quality Management System Certificate</vt:lpstr>
      <vt:lpstr>PowerPoint Sunusu</vt:lpstr>
      <vt:lpstr>PowerPoint Sunusu</vt:lpstr>
      <vt:lpstr>MUFOM VISION</vt:lpstr>
      <vt:lpstr>MUFOM MISSION</vt:lpstr>
      <vt:lpstr>PROGRAMME AND CURRICULUM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2019-2020 ACADEMIC YEAR Total Student Count</vt:lpstr>
      <vt:lpstr>FOREIGN STUDENTS by COUNTRY</vt:lpstr>
      <vt:lpstr>2020-2021  Student/Faculty Ratio</vt:lpstr>
      <vt:lpstr>PowerPoint Sunusu</vt:lpstr>
      <vt:lpstr> ERASMUS and FARABİ PRAGRAMMES </vt:lpstr>
      <vt:lpstr>GRADUATES BY YEAR SINCE FOUNDATION</vt:lpstr>
      <vt:lpstr>MUFOM BOARDS, COMMITTIES and COMMISSIONS</vt:lpstr>
      <vt:lpstr>Program Evaluation Diagram</vt:lpstr>
      <vt:lpstr>PowerPoint Sunusu</vt:lpstr>
      <vt:lpstr>MUFOM has been accredited in 2012 and then in 2019 again by the “Association for Evaluation and Accreditation of Medical Education Programs” (TEPDAD). </vt:lpstr>
      <vt:lpstr>RE-ACCREDİTED FACULTY</vt:lpstr>
      <vt:lpstr>ACCREDITED DEPARTMENTS of MUFOM</vt:lpstr>
      <vt:lpstr>SCIENTIFIC MEETINGS</vt:lpstr>
      <vt:lpstr>PowerPoint Sunusu</vt:lpstr>
      <vt:lpstr>SCIENTIFIC PROJECTS WITH STUDENTS</vt:lpstr>
      <vt:lpstr>WHITE COAT CEREMONY</vt:lpstr>
      <vt:lpstr>COMMENCEMENTS</vt:lpstr>
      <vt:lpstr>PowerPoint Sunusu</vt:lpstr>
      <vt:lpstr>PowerPoint Sunusu</vt:lpstr>
      <vt:lpstr>COMMENCEMENT 2019-2020</vt:lpstr>
      <vt:lpstr>COMMENCEMENT 2020-2021</vt:lpstr>
      <vt:lpstr>PowerPoint Sunusu</vt:lpstr>
      <vt:lpstr>YOU’RE WELLCOME TO MERSİN UNIVERSITY FACULTY OF MEDICINE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2015-2016 Eğitim-Öğretim Yılı Öğrenci Bilgileri</dc:title>
  <dc:creator>qw</dc:creator>
  <cp:lastModifiedBy>tıp</cp:lastModifiedBy>
  <cp:revision>384</cp:revision>
  <dcterms:created xsi:type="dcterms:W3CDTF">2016-09-21T08:40:06Z</dcterms:created>
  <dcterms:modified xsi:type="dcterms:W3CDTF">2021-07-27T05:53:33Z</dcterms:modified>
</cp:coreProperties>
</file>