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311" r:id="rId2"/>
    <p:sldId id="277" r:id="rId3"/>
    <p:sldId id="346" r:id="rId4"/>
    <p:sldId id="347" r:id="rId5"/>
    <p:sldId id="348" r:id="rId6"/>
    <p:sldId id="349" r:id="rId7"/>
    <p:sldId id="350" r:id="rId8"/>
    <p:sldId id="284" r:id="rId9"/>
    <p:sldId id="351" r:id="rId10"/>
    <p:sldId id="281" r:id="rId11"/>
    <p:sldId id="352" r:id="rId12"/>
    <p:sldId id="305" r:id="rId13"/>
    <p:sldId id="355" r:id="rId14"/>
    <p:sldId id="414" r:id="rId15"/>
    <p:sldId id="415" r:id="rId16"/>
    <p:sldId id="416" r:id="rId17"/>
    <p:sldId id="417" r:id="rId18"/>
    <p:sldId id="418" r:id="rId19"/>
    <p:sldId id="419" r:id="rId20"/>
    <p:sldId id="420" r:id="rId21"/>
    <p:sldId id="343" r:id="rId22"/>
    <p:sldId id="344" r:id="rId23"/>
    <p:sldId id="345" r:id="rId24"/>
    <p:sldId id="372" r:id="rId25"/>
    <p:sldId id="373" r:id="rId26"/>
    <p:sldId id="374" r:id="rId27"/>
    <p:sldId id="375" r:id="rId28"/>
    <p:sldId id="376" r:id="rId29"/>
    <p:sldId id="377" r:id="rId30"/>
    <p:sldId id="379" r:id="rId31"/>
    <p:sldId id="378" r:id="rId32"/>
    <p:sldId id="380" r:id="rId33"/>
    <p:sldId id="381" r:id="rId34"/>
    <p:sldId id="382" r:id="rId35"/>
    <p:sldId id="443" r:id="rId36"/>
    <p:sldId id="383" r:id="rId37"/>
    <p:sldId id="444" r:id="rId38"/>
    <p:sldId id="445" r:id="rId39"/>
    <p:sldId id="446" r:id="rId40"/>
    <p:sldId id="447" r:id="rId41"/>
    <p:sldId id="384" r:id="rId42"/>
    <p:sldId id="448" r:id="rId43"/>
    <p:sldId id="449" r:id="rId44"/>
    <p:sldId id="450" r:id="rId45"/>
    <p:sldId id="452" r:id="rId46"/>
    <p:sldId id="432" r:id="rId47"/>
    <p:sldId id="433" r:id="rId48"/>
    <p:sldId id="434" r:id="rId49"/>
    <p:sldId id="325" r:id="rId50"/>
    <p:sldId id="326" r:id="rId51"/>
    <p:sldId id="328" r:id="rId52"/>
    <p:sldId id="329" r:id="rId53"/>
    <p:sldId id="422" r:id="rId54"/>
    <p:sldId id="330" r:id="rId55"/>
    <p:sldId id="423" r:id="rId56"/>
    <p:sldId id="437" r:id="rId57"/>
    <p:sldId id="331" r:id="rId58"/>
    <p:sldId id="424" r:id="rId59"/>
    <p:sldId id="425" r:id="rId60"/>
    <p:sldId id="426" r:id="rId61"/>
    <p:sldId id="389" r:id="rId62"/>
    <p:sldId id="408" r:id="rId63"/>
    <p:sldId id="409" r:id="rId64"/>
    <p:sldId id="431" r:id="rId65"/>
    <p:sldId id="410" r:id="rId66"/>
    <p:sldId id="435" r:id="rId67"/>
    <p:sldId id="441" r:id="rId68"/>
    <p:sldId id="442" r:id="rId69"/>
    <p:sldId id="436" r:id="rId70"/>
    <p:sldId id="451" r:id="rId71"/>
    <p:sldId id="464" r:id="rId72"/>
    <p:sldId id="462" r:id="rId73"/>
    <p:sldId id="465" r:id="rId74"/>
    <p:sldId id="463" r:id="rId75"/>
    <p:sldId id="456" r:id="rId76"/>
    <p:sldId id="402" r:id="rId77"/>
    <p:sldId id="439" r:id="rId78"/>
    <p:sldId id="440" r:id="rId79"/>
    <p:sldId id="438" r:id="rId80"/>
    <p:sldId id="453" r:id="rId81"/>
    <p:sldId id="454" r:id="rId82"/>
    <p:sldId id="457" r:id="rId83"/>
    <p:sldId id="458" r:id="rId84"/>
    <p:sldId id="461" r:id="rId85"/>
    <p:sldId id="459" r:id="rId86"/>
  </p:sldIdLst>
  <p:sldSz cx="9144000" cy="6858000" type="screen4x3"/>
  <p:notesSz cx="6858000" cy="9144000"/>
  <p:defaultTextStyle>
    <a:defPPr>
      <a:defRPr lang="tr-T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2609" autoAdjust="0"/>
  </p:normalViewPr>
  <p:slideViewPr>
    <p:cSldViewPr>
      <p:cViewPr>
        <p:scale>
          <a:sx n="75" d="100"/>
          <a:sy n="75" d="100"/>
        </p:scale>
        <p:origin x="-1824" y="-29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94533E-6958-4D33-960F-D6F2ADCBAF7C}" type="doc">
      <dgm:prSet loTypeId="urn:microsoft.com/office/officeart/2005/8/layout/orgChart1" loCatId="hierarchy" qsTypeId="urn:microsoft.com/office/officeart/2005/8/quickstyle/simple5" qsCatId="simple" csTypeId="urn:microsoft.com/office/officeart/2005/8/colors/colorful5" csCatId="colorful" phldr="1"/>
      <dgm:spPr/>
      <dgm:t>
        <a:bodyPr/>
        <a:lstStyle/>
        <a:p>
          <a:endParaRPr lang="tr-TR"/>
        </a:p>
      </dgm:t>
    </dgm:pt>
    <dgm:pt modelId="{38067AEB-0626-4DF6-8D11-D561E4696423}">
      <dgm:prSet phldrT="[Metin]" custT="1"/>
      <dgm:spPr/>
      <dgm:t>
        <a:bodyPr/>
        <a:lstStyle/>
        <a:p>
          <a:r>
            <a:rPr lang="tr-TR" sz="700"/>
            <a:t>Dekan</a:t>
          </a:r>
        </a:p>
      </dgm:t>
    </dgm:pt>
    <dgm:pt modelId="{C7511EE4-BEEF-48D0-8599-369D3F9D9F1B}" type="parTrans" cxnId="{9B285E0B-FFD3-4CD5-BE56-CB09D2EAF583}">
      <dgm:prSet/>
      <dgm:spPr/>
      <dgm:t>
        <a:bodyPr/>
        <a:lstStyle/>
        <a:p>
          <a:endParaRPr lang="tr-TR"/>
        </a:p>
      </dgm:t>
    </dgm:pt>
    <dgm:pt modelId="{6D83325C-B15A-4B48-A97F-DC139AF6DAAD}" type="sibTrans" cxnId="{9B285E0B-FFD3-4CD5-BE56-CB09D2EAF583}">
      <dgm:prSet/>
      <dgm:spPr/>
      <dgm:t>
        <a:bodyPr/>
        <a:lstStyle/>
        <a:p>
          <a:endParaRPr lang="tr-TR"/>
        </a:p>
      </dgm:t>
    </dgm:pt>
    <dgm:pt modelId="{5DF92C02-7DD1-4664-BF47-A824ACCF26C8}" type="asst">
      <dgm:prSet phldrT="[Metin]" custT="1"/>
      <dgm:spPr/>
      <dgm:t>
        <a:bodyPr/>
        <a:lstStyle/>
        <a:p>
          <a:r>
            <a:rPr lang="tr-TR" sz="700"/>
            <a:t>Dekan Yardımcısı</a:t>
          </a:r>
        </a:p>
      </dgm:t>
    </dgm:pt>
    <dgm:pt modelId="{5F08C790-60FA-4866-BC5C-8D02A8BE4717}" type="parTrans" cxnId="{3FFBC990-B4DA-4C04-9072-62496FBCFFAF}">
      <dgm:prSet/>
      <dgm:spPr/>
      <dgm:t>
        <a:bodyPr/>
        <a:lstStyle/>
        <a:p>
          <a:endParaRPr lang="tr-TR"/>
        </a:p>
      </dgm:t>
    </dgm:pt>
    <dgm:pt modelId="{92825EB8-9EB6-4DF9-828B-F6A1DBFEE43F}" type="sibTrans" cxnId="{3FFBC990-B4DA-4C04-9072-62496FBCFFAF}">
      <dgm:prSet/>
      <dgm:spPr/>
      <dgm:t>
        <a:bodyPr/>
        <a:lstStyle/>
        <a:p>
          <a:endParaRPr lang="tr-TR"/>
        </a:p>
      </dgm:t>
    </dgm:pt>
    <dgm:pt modelId="{E7F4FCC5-16F7-42C1-AB0B-E7D9C84444CE}">
      <dgm:prSet phldrT="[Metin]" custT="1"/>
      <dgm:spPr/>
      <dgm:t>
        <a:bodyPr/>
        <a:lstStyle/>
        <a:p>
          <a:r>
            <a:rPr lang="tr-TR" sz="700"/>
            <a:t>Eğitim Amaçlı Kurul/Komisyonlar</a:t>
          </a:r>
        </a:p>
      </dgm:t>
    </dgm:pt>
    <dgm:pt modelId="{0B88D09F-853C-4A37-9D52-9C2D21C7A6B3}" type="parTrans" cxnId="{45CEFF5D-8DDE-4AB2-B641-E87A67D2AF48}">
      <dgm:prSet/>
      <dgm:spPr/>
      <dgm:t>
        <a:bodyPr/>
        <a:lstStyle/>
        <a:p>
          <a:endParaRPr lang="tr-TR"/>
        </a:p>
      </dgm:t>
    </dgm:pt>
    <dgm:pt modelId="{DAFF353B-434F-4B6F-9BDC-372D6CBD88E8}" type="sibTrans" cxnId="{45CEFF5D-8DDE-4AB2-B641-E87A67D2AF48}">
      <dgm:prSet/>
      <dgm:spPr/>
      <dgm:t>
        <a:bodyPr/>
        <a:lstStyle/>
        <a:p>
          <a:endParaRPr lang="tr-TR"/>
        </a:p>
      </dgm:t>
    </dgm:pt>
    <dgm:pt modelId="{B1B35DBA-F2EE-420A-A90F-780930C8067E}">
      <dgm:prSet phldrT="[Metin]" custT="1"/>
      <dgm:spPr/>
      <dgm:t>
        <a:bodyPr/>
        <a:lstStyle/>
        <a:p>
          <a:r>
            <a:rPr lang="tr-TR" sz="700"/>
            <a:t>Genel Amaçlı Kurul/Komisyonlar</a:t>
          </a:r>
        </a:p>
      </dgm:t>
    </dgm:pt>
    <dgm:pt modelId="{2BA36DFC-EF67-4F2F-8759-B9965C2E70CD}" type="parTrans" cxnId="{59AABECB-B87E-476B-9032-85133E7A1860}">
      <dgm:prSet/>
      <dgm:spPr/>
      <dgm:t>
        <a:bodyPr/>
        <a:lstStyle/>
        <a:p>
          <a:endParaRPr lang="tr-TR"/>
        </a:p>
      </dgm:t>
    </dgm:pt>
    <dgm:pt modelId="{20D815ED-43BB-4948-8CDF-B0326B972E6E}" type="sibTrans" cxnId="{59AABECB-B87E-476B-9032-85133E7A1860}">
      <dgm:prSet/>
      <dgm:spPr/>
      <dgm:t>
        <a:bodyPr/>
        <a:lstStyle/>
        <a:p>
          <a:endParaRPr lang="tr-TR"/>
        </a:p>
      </dgm:t>
    </dgm:pt>
    <dgm:pt modelId="{1BF34AA7-DF29-4F4C-B93E-59C7163A1E97}" type="asst">
      <dgm:prSet custT="1"/>
      <dgm:spPr/>
      <dgm:t>
        <a:bodyPr/>
        <a:lstStyle/>
        <a:p>
          <a:r>
            <a:rPr lang="tr-TR" sz="700"/>
            <a:t>Dekan Yardımcısı</a:t>
          </a:r>
        </a:p>
      </dgm:t>
    </dgm:pt>
    <dgm:pt modelId="{CC64F4E2-AEE0-4149-9BCE-CEA01BAA4165}" type="parTrans" cxnId="{AD024A85-EBAF-4ABB-B918-1151A692A684}">
      <dgm:prSet/>
      <dgm:spPr/>
      <dgm:t>
        <a:bodyPr/>
        <a:lstStyle/>
        <a:p>
          <a:endParaRPr lang="tr-TR"/>
        </a:p>
      </dgm:t>
    </dgm:pt>
    <dgm:pt modelId="{505AE2D1-4C52-493E-A756-7C2D725D6BEA}" type="sibTrans" cxnId="{AD024A85-EBAF-4ABB-B918-1151A692A684}">
      <dgm:prSet/>
      <dgm:spPr/>
      <dgm:t>
        <a:bodyPr/>
        <a:lstStyle/>
        <a:p>
          <a:endParaRPr lang="tr-TR"/>
        </a:p>
      </dgm:t>
    </dgm:pt>
    <dgm:pt modelId="{46C1D132-3DA8-4F3B-AFC2-B24CCFACB7EA}" type="asst">
      <dgm:prSet custT="1"/>
      <dgm:spPr/>
      <dgm:t>
        <a:bodyPr/>
        <a:lstStyle/>
        <a:p>
          <a:r>
            <a:rPr lang="tr-TR" sz="700"/>
            <a:t>Fakülte Yönetim Kurulu</a:t>
          </a:r>
        </a:p>
      </dgm:t>
    </dgm:pt>
    <dgm:pt modelId="{C16B69A9-F59E-4D38-B42C-E80F53A0A9F5}" type="parTrans" cxnId="{2F79BD64-8BF3-4C03-B5E8-4B308FF289C7}">
      <dgm:prSet/>
      <dgm:spPr/>
      <dgm:t>
        <a:bodyPr/>
        <a:lstStyle/>
        <a:p>
          <a:endParaRPr lang="tr-TR"/>
        </a:p>
      </dgm:t>
    </dgm:pt>
    <dgm:pt modelId="{6C1E917E-F579-4796-BE59-71289BC2C4BA}" type="sibTrans" cxnId="{2F79BD64-8BF3-4C03-B5E8-4B308FF289C7}">
      <dgm:prSet/>
      <dgm:spPr/>
      <dgm:t>
        <a:bodyPr/>
        <a:lstStyle/>
        <a:p>
          <a:endParaRPr lang="tr-TR"/>
        </a:p>
      </dgm:t>
    </dgm:pt>
    <dgm:pt modelId="{A2A20B6E-9F4F-44AD-8281-D246256EA744}" type="asst">
      <dgm:prSet custT="1"/>
      <dgm:spPr/>
      <dgm:t>
        <a:bodyPr/>
        <a:lstStyle/>
        <a:p>
          <a:r>
            <a:rPr lang="tr-TR" sz="700"/>
            <a:t>Fakülte Kurulu</a:t>
          </a:r>
        </a:p>
      </dgm:t>
    </dgm:pt>
    <dgm:pt modelId="{DDDD9256-6A62-4C84-A93A-7119924025B7}" type="parTrans" cxnId="{55AD3304-28C3-493D-B402-3B4084A6A183}">
      <dgm:prSet/>
      <dgm:spPr/>
      <dgm:t>
        <a:bodyPr/>
        <a:lstStyle/>
        <a:p>
          <a:endParaRPr lang="tr-TR"/>
        </a:p>
      </dgm:t>
    </dgm:pt>
    <dgm:pt modelId="{477547B5-5580-439A-B183-3EC461FB62C7}" type="sibTrans" cxnId="{55AD3304-28C3-493D-B402-3B4084A6A183}">
      <dgm:prSet/>
      <dgm:spPr/>
      <dgm:t>
        <a:bodyPr/>
        <a:lstStyle/>
        <a:p>
          <a:endParaRPr lang="tr-TR"/>
        </a:p>
      </dgm:t>
    </dgm:pt>
    <dgm:pt modelId="{1300B0B6-FA85-4F54-A967-D1E545C20EA6}" type="asst">
      <dgm:prSet custT="1"/>
      <dgm:spPr/>
      <dgm:t>
        <a:bodyPr/>
        <a:lstStyle/>
        <a:p>
          <a:r>
            <a:rPr lang="tr-TR" sz="700"/>
            <a:t>Mezuniyet Öncesi Tıp Eğitimi Kurul ve Komisyonları</a:t>
          </a:r>
        </a:p>
      </dgm:t>
    </dgm:pt>
    <dgm:pt modelId="{2B5C729D-C152-4AD6-ABFA-E936430A853C}" type="parTrans" cxnId="{B83D2643-7161-4132-B03F-E3E567DCD9A1}">
      <dgm:prSet/>
      <dgm:spPr/>
      <dgm:t>
        <a:bodyPr/>
        <a:lstStyle/>
        <a:p>
          <a:endParaRPr lang="tr-TR"/>
        </a:p>
      </dgm:t>
    </dgm:pt>
    <dgm:pt modelId="{D8531A44-F3B2-4C2A-950A-7CCCF30CAD0E}" type="sibTrans" cxnId="{B83D2643-7161-4132-B03F-E3E567DCD9A1}">
      <dgm:prSet/>
      <dgm:spPr/>
      <dgm:t>
        <a:bodyPr/>
        <a:lstStyle/>
        <a:p>
          <a:endParaRPr lang="tr-TR"/>
        </a:p>
      </dgm:t>
    </dgm:pt>
    <dgm:pt modelId="{2A8DC14D-A2CB-4AAE-BEFE-DC0E0A30E737}" type="asst">
      <dgm:prSet custT="1"/>
      <dgm:spPr/>
      <dgm:t>
        <a:bodyPr/>
        <a:lstStyle/>
        <a:p>
          <a:r>
            <a:rPr lang="tr-TR" sz="700"/>
            <a:t>Mezuniyet Sonrası Tıp Eğitimi Kurul ve Komisyonları</a:t>
          </a:r>
        </a:p>
      </dgm:t>
    </dgm:pt>
    <dgm:pt modelId="{41246E0E-A7A1-4780-BC60-713F2669727C}" type="parTrans" cxnId="{791F9348-DCBF-4814-A7BC-76EFEBD17A5C}">
      <dgm:prSet/>
      <dgm:spPr/>
      <dgm:t>
        <a:bodyPr/>
        <a:lstStyle/>
        <a:p>
          <a:endParaRPr lang="tr-TR"/>
        </a:p>
      </dgm:t>
    </dgm:pt>
    <dgm:pt modelId="{999D4899-D915-4B7C-A168-3C8C395843F4}" type="sibTrans" cxnId="{791F9348-DCBF-4814-A7BC-76EFEBD17A5C}">
      <dgm:prSet/>
      <dgm:spPr/>
      <dgm:t>
        <a:bodyPr/>
        <a:lstStyle/>
        <a:p>
          <a:endParaRPr lang="tr-TR"/>
        </a:p>
      </dgm:t>
    </dgm:pt>
    <dgm:pt modelId="{C3B07E42-3E66-402E-9FC0-2D6D258446C7}">
      <dgm:prSet custT="1"/>
      <dgm:spPr/>
      <dgm:t>
        <a:bodyPr/>
        <a:lstStyle/>
        <a:p>
          <a:r>
            <a:rPr lang="tr-TR" sz="700" dirty="0"/>
            <a:t>MÖTE ve Akreditasyon Komisyonu</a:t>
          </a:r>
        </a:p>
      </dgm:t>
    </dgm:pt>
    <dgm:pt modelId="{2AE7229C-389F-4B89-8B06-3EA3FE5071E2}" type="parTrans" cxnId="{D5BEC08F-F7E3-456E-B638-660163C320B3}">
      <dgm:prSet/>
      <dgm:spPr/>
      <dgm:t>
        <a:bodyPr/>
        <a:lstStyle/>
        <a:p>
          <a:endParaRPr lang="tr-TR"/>
        </a:p>
      </dgm:t>
    </dgm:pt>
    <dgm:pt modelId="{D8D7F386-3DD5-47E5-B2E3-C684B63E094C}" type="sibTrans" cxnId="{D5BEC08F-F7E3-456E-B638-660163C320B3}">
      <dgm:prSet/>
      <dgm:spPr/>
      <dgm:t>
        <a:bodyPr/>
        <a:lstStyle/>
        <a:p>
          <a:endParaRPr lang="tr-TR"/>
        </a:p>
      </dgm:t>
    </dgm:pt>
    <dgm:pt modelId="{FC6996D4-2B39-4FBD-AC2F-4DDB2B216FFB}">
      <dgm:prSet custT="1"/>
      <dgm:spPr/>
      <dgm:t>
        <a:bodyPr/>
        <a:lstStyle/>
        <a:p>
          <a:r>
            <a:rPr lang="tr-TR" sz="700"/>
            <a:t>Program ve Müfredat Geliştirme Komisyonu </a:t>
          </a:r>
        </a:p>
      </dgm:t>
    </dgm:pt>
    <dgm:pt modelId="{5F40298E-1BA0-484F-BD40-EE97D466D67D}" type="parTrans" cxnId="{6DB38C8A-FC44-4823-B807-7D2C76A9E17C}">
      <dgm:prSet/>
      <dgm:spPr/>
      <dgm:t>
        <a:bodyPr/>
        <a:lstStyle/>
        <a:p>
          <a:endParaRPr lang="tr-TR"/>
        </a:p>
      </dgm:t>
    </dgm:pt>
    <dgm:pt modelId="{A4548C53-584A-4592-BA4E-B454EDF4A102}" type="sibTrans" cxnId="{6DB38C8A-FC44-4823-B807-7D2C76A9E17C}">
      <dgm:prSet/>
      <dgm:spPr/>
      <dgm:t>
        <a:bodyPr/>
        <a:lstStyle/>
        <a:p>
          <a:endParaRPr lang="tr-TR"/>
        </a:p>
      </dgm:t>
    </dgm:pt>
    <dgm:pt modelId="{BC205D5D-D9E1-47CC-A338-281A511E9118}">
      <dgm:prSet custT="1"/>
      <dgm:spPr/>
      <dgm:t>
        <a:bodyPr/>
        <a:lstStyle/>
        <a:p>
          <a:r>
            <a:rPr lang="tr-TR" sz="700"/>
            <a:t>Lisans Eğitimi Koordinatörler Kurulu</a:t>
          </a:r>
        </a:p>
      </dgm:t>
    </dgm:pt>
    <dgm:pt modelId="{2EED2D08-062A-49CE-AA44-A54BBB39DD34}" type="parTrans" cxnId="{B919D64F-32B7-48F7-851C-EC495BB819EC}">
      <dgm:prSet/>
      <dgm:spPr/>
      <dgm:t>
        <a:bodyPr/>
        <a:lstStyle/>
        <a:p>
          <a:endParaRPr lang="tr-TR"/>
        </a:p>
      </dgm:t>
    </dgm:pt>
    <dgm:pt modelId="{CCB3A76B-1C4D-45C6-93EA-AB7F30721B0A}" type="sibTrans" cxnId="{B919D64F-32B7-48F7-851C-EC495BB819EC}">
      <dgm:prSet/>
      <dgm:spPr/>
      <dgm:t>
        <a:bodyPr/>
        <a:lstStyle/>
        <a:p>
          <a:endParaRPr lang="tr-TR"/>
        </a:p>
      </dgm:t>
    </dgm:pt>
    <dgm:pt modelId="{028FFA8D-1FD9-46BD-871D-2AE799CF251E}">
      <dgm:prSet custT="1"/>
      <dgm:spPr/>
      <dgm:t>
        <a:bodyPr/>
        <a:lstStyle/>
        <a:p>
          <a:r>
            <a:rPr lang="tr-TR" sz="700"/>
            <a:t>Akademik Faaliyetlere Gönüllü Öğrenci Katılımı Komisyonu</a:t>
          </a:r>
        </a:p>
      </dgm:t>
    </dgm:pt>
    <dgm:pt modelId="{CBD0D68A-4158-4584-A686-F5FA80EEF08A}" type="parTrans" cxnId="{E58A7476-8A98-4D34-876E-9E0CBD8CF89B}">
      <dgm:prSet/>
      <dgm:spPr/>
      <dgm:t>
        <a:bodyPr/>
        <a:lstStyle/>
        <a:p>
          <a:endParaRPr lang="tr-TR"/>
        </a:p>
      </dgm:t>
    </dgm:pt>
    <dgm:pt modelId="{1071509B-BE47-4B51-94FE-C637A0473F91}" type="sibTrans" cxnId="{E58A7476-8A98-4D34-876E-9E0CBD8CF89B}">
      <dgm:prSet/>
      <dgm:spPr/>
      <dgm:t>
        <a:bodyPr/>
        <a:lstStyle/>
        <a:p>
          <a:endParaRPr lang="tr-TR"/>
        </a:p>
      </dgm:t>
    </dgm:pt>
    <dgm:pt modelId="{93E7DC03-C07B-4600-A736-9D6E3AB8A437}">
      <dgm:prSet custT="1"/>
      <dgm:spPr/>
      <dgm:t>
        <a:bodyPr/>
        <a:lstStyle/>
        <a:p>
          <a:r>
            <a:rPr lang="tr-TR" sz="700"/>
            <a:t>Geribildirim Anket Komisyonu</a:t>
          </a:r>
        </a:p>
      </dgm:t>
    </dgm:pt>
    <dgm:pt modelId="{D0AEE31C-1006-4B04-9060-FE110DF4FEF7}" type="parTrans" cxnId="{34EFD090-1000-404E-888F-5C8190F07E0C}">
      <dgm:prSet/>
      <dgm:spPr/>
      <dgm:t>
        <a:bodyPr/>
        <a:lstStyle/>
        <a:p>
          <a:endParaRPr lang="tr-TR"/>
        </a:p>
      </dgm:t>
    </dgm:pt>
    <dgm:pt modelId="{40DD64E6-C1A4-4F6D-9D8A-46B5C6F76DB7}" type="sibTrans" cxnId="{34EFD090-1000-404E-888F-5C8190F07E0C}">
      <dgm:prSet/>
      <dgm:spPr/>
      <dgm:t>
        <a:bodyPr/>
        <a:lstStyle/>
        <a:p>
          <a:endParaRPr lang="tr-TR"/>
        </a:p>
      </dgm:t>
    </dgm:pt>
    <dgm:pt modelId="{287CF513-4C23-4231-A255-106B65452EAC}">
      <dgm:prSet custT="1"/>
      <dgm:spPr/>
      <dgm:t>
        <a:bodyPr/>
        <a:lstStyle/>
        <a:p>
          <a:r>
            <a:rPr lang="tr-TR" sz="700"/>
            <a:t>Ölçme ve Değerlendirme Komisyonu</a:t>
          </a:r>
        </a:p>
      </dgm:t>
    </dgm:pt>
    <dgm:pt modelId="{85037CE4-5841-4C40-9C5A-059DB043FA86}" type="parTrans" cxnId="{59C936F8-7141-46DE-A6DE-3061181F496B}">
      <dgm:prSet/>
      <dgm:spPr/>
      <dgm:t>
        <a:bodyPr/>
        <a:lstStyle/>
        <a:p>
          <a:endParaRPr lang="tr-TR"/>
        </a:p>
      </dgm:t>
    </dgm:pt>
    <dgm:pt modelId="{C6994AB4-6B3F-44B5-B150-13F0D2A70755}" type="sibTrans" cxnId="{59C936F8-7141-46DE-A6DE-3061181F496B}">
      <dgm:prSet/>
      <dgm:spPr/>
      <dgm:t>
        <a:bodyPr/>
        <a:lstStyle/>
        <a:p>
          <a:endParaRPr lang="tr-TR"/>
        </a:p>
      </dgm:t>
    </dgm:pt>
    <dgm:pt modelId="{333AD76A-3441-4C30-BA9E-74CB69358535}">
      <dgm:prSet custT="1"/>
      <dgm:spPr/>
      <dgm:t>
        <a:bodyPr/>
        <a:lstStyle/>
        <a:p>
          <a:r>
            <a:rPr lang="tr-TR" sz="700"/>
            <a:t>Öğrenci Kalite Komisyonu</a:t>
          </a:r>
        </a:p>
      </dgm:t>
    </dgm:pt>
    <dgm:pt modelId="{ADE8CC77-31E8-4521-99D8-07BB48F11AF5}" type="parTrans" cxnId="{01A25765-3E78-424F-9E5C-55437DF0C837}">
      <dgm:prSet/>
      <dgm:spPr/>
      <dgm:t>
        <a:bodyPr/>
        <a:lstStyle/>
        <a:p>
          <a:endParaRPr lang="tr-TR"/>
        </a:p>
      </dgm:t>
    </dgm:pt>
    <dgm:pt modelId="{9A210A1E-8129-4BA6-A7B4-B556A9CB8010}" type="sibTrans" cxnId="{01A25765-3E78-424F-9E5C-55437DF0C837}">
      <dgm:prSet/>
      <dgm:spPr/>
      <dgm:t>
        <a:bodyPr/>
        <a:lstStyle/>
        <a:p>
          <a:endParaRPr lang="tr-TR"/>
        </a:p>
      </dgm:t>
    </dgm:pt>
    <dgm:pt modelId="{80F09847-A1C2-4A2C-9B21-1926274DCF2A}">
      <dgm:prSet custT="1"/>
      <dgm:spPr/>
      <dgm:t>
        <a:bodyPr/>
        <a:lstStyle/>
        <a:p>
          <a:r>
            <a:rPr lang="tr-TR" sz="700"/>
            <a:t>Tıp Fakültesi Erasmus Öğrenim Hareketliliği Koordinatörlüğü</a:t>
          </a:r>
        </a:p>
      </dgm:t>
    </dgm:pt>
    <dgm:pt modelId="{5B48834B-939D-4C86-AD16-F4F56D867A51}" type="parTrans" cxnId="{FBD76E52-63D7-4253-AD60-0EF00C1F3977}">
      <dgm:prSet/>
      <dgm:spPr/>
      <dgm:t>
        <a:bodyPr/>
        <a:lstStyle/>
        <a:p>
          <a:endParaRPr lang="tr-TR"/>
        </a:p>
      </dgm:t>
    </dgm:pt>
    <dgm:pt modelId="{12D17D98-2EB3-46E3-A2DE-7FAE7A870AA2}" type="sibTrans" cxnId="{FBD76E52-63D7-4253-AD60-0EF00C1F3977}">
      <dgm:prSet/>
      <dgm:spPr/>
      <dgm:t>
        <a:bodyPr/>
        <a:lstStyle/>
        <a:p>
          <a:endParaRPr lang="tr-TR"/>
        </a:p>
      </dgm:t>
    </dgm:pt>
    <dgm:pt modelId="{54EBD648-8427-4972-8442-54AA43D1A660}">
      <dgm:prSet custT="1"/>
      <dgm:spPr/>
      <dgm:t>
        <a:bodyPr/>
        <a:lstStyle/>
        <a:p>
          <a:r>
            <a:rPr lang="tr-TR" sz="700"/>
            <a:t>Mezuniyet Sonrası Eğitim Koordinasyon Kurulu</a:t>
          </a:r>
        </a:p>
      </dgm:t>
    </dgm:pt>
    <dgm:pt modelId="{9C9297A7-058A-4931-AFE9-139D2920CAE0}" type="parTrans" cxnId="{5F68084E-019B-49EB-AF07-DDD3E961B375}">
      <dgm:prSet/>
      <dgm:spPr/>
      <dgm:t>
        <a:bodyPr/>
        <a:lstStyle/>
        <a:p>
          <a:endParaRPr lang="tr-TR"/>
        </a:p>
      </dgm:t>
    </dgm:pt>
    <dgm:pt modelId="{B22751B7-FF74-429F-8CA1-86395A88890B}" type="sibTrans" cxnId="{5F68084E-019B-49EB-AF07-DDD3E961B375}">
      <dgm:prSet/>
      <dgm:spPr/>
      <dgm:t>
        <a:bodyPr/>
        <a:lstStyle/>
        <a:p>
          <a:endParaRPr lang="tr-TR"/>
        </a:p>
      </dgm:t>
    </dgm:pt>
    <dgm:pt modelId="{E9CA9DC5-A091-4377-8AAA-9EB59CF5D723}">
      <dgm:prSet custT="1"/>
      <dgm:spPr/>
      <dgm:t>
        <a:bodyPr/>
        <a:lstStyle/>
        <a:p>
          <a:r>
            <a:rPr lang="tr-TR" sz="700"/>
            <a:t>Mezun Komisyonu </a:t>
          </a:r>
        </a:p>
      </dgm:t>
    </dgm:pt>
    <dgm:pt modelId="{87E8F86F-9B51-4B05-8644-E85ADAD5D367}" type="parTrans" cxnId="{4CCFACB2-8A89-4B57-8CB7-5BB457173408}">
      <dgm:prSet/>
      <dgm:spPr/>
      <dgm:t>
        <a:bodyPr/>
        <a:lstStyle/>
        <a:p>
          <a:endParaRPr lang="tr-TR"/>
        </a:p>
      </dgm:t>
    </dgm:pt>
    <dgm:pt modelId="{F5DD1474-E4B4-4E50-B7C8-F1EF2C1CF386}" type="sibTrans" cxnId="{4CCFACB2-8A89-4B57-8CB7-5BB457173408}">
      <dgm:prSet/>
      <dgm:spPr/>
      <dgm:t>
        <a:bodyPr/>
        <a:lstStyle/>
        <a:p>
          <a:endParaRPr lang="tr-TR"/>
        </a:p>
      </dgm:t>
    </dgm:pt>
    <dgm:pt modelId="{1A017B20-3965-45B0-8D5B-E0D5BCE37CA1}" type="asst">
      <dgm:prSet custT="1"/>
      <dgm:spPr/>
      <dgm:t>
        <a:bodyPr/>
        <a:lstStyle/>
        <a:p>
          <a:r>
            <a:rPr lang="tr-TR" sz="700"/>
            <a:t>Yayın ve Dökümantasyon Kurulu</a:t>
          </a:r>
        </a:p>
      </dgm:t>
    </dgm:pt>
    <dgm:pt modelId="{C325773E-D992-4E46-A945-969EAABD2F85}" type="parTrans" cxnId="{31595AC5-88C5-408F-9A98-9B5E434CE011}">
      <dgm:prSet/>
      <dgm:spPr/>
      <dgm:t>
        <a:bodyPr/>
        <a:lstStyle/>
        <a:p>
          <a:endParaRPr lang="tr-TR"/>
        </a:p>
      </dgm:t>
    </dgm:pt>
    <dgm:pt modelId="{18D3BFA7-3266-4269-897A-97963E1D1A80}" type="sibTrans" cxnId="{31595AC5-88C5-408F-9A98-9B5E434CE011}">
      <dgm:prSet/>
      <dgm:spPr/>
      <dgm:t>
        <a:bodyPr/>
        <a:lstStyle/>
        <a:p>
          <a:endParaRPr lang="tr-TR"/>
        </a:p>
      </dgm:t>
    </dgm:pt>
    <dgm:pt modelId="{EC747BEC-72EA-4ADF-A55A-780959F2BBEC}" type="asst">
      <dgm:prSet custT="1"/>
      <dgm:spPr/>
      <dgm:t>
        <a:bodyPr/>
        <a:lstStyle/>
        <a:p>
          <a:r>
            <a:rPr lang="tr-TR" sz="700"/>
            <a:t>Sosyal Komisyonlar</a:t>
          </a:r>
        </a:p>
      </dgm:t>
    </dgm:pt>
    <dgm:pt modelId="{B88C59E9-EF51-4051-9AC1-B0657ACFBBF9}" type="parTrans" cxnId="{8A617072-1F53-4B7B-8866-FDE61072FFE8}">
      <dgm:prSet/>
      <dgm:spPr/>
      <dgm:t>
        <a:bodyPr/>
        <a:lstStyle/>
        <a:p>
          <a:endParaRPr lang="tr-TR"/>
        </a:p>
      </dgm:t>
    </dgm:pt>
    <dgm:pt modelId="{E86DEFAE-805C-403E-97DB-F08137DD3D83}" type="sibTrans" cxnId="{8A617072-1F53-4B7B-8866-FDE61072FFE8}">
      <dgm:prSet/>
      <dgm:spPr/>
      <dgm:t>
        <a:bodyPr/>
        <a:lstStyle/>
        <a:p>
          <a:endParaRPr lang="tr-TR"/>
        </a:p>
      </dgm:t>
    </dgm:pt>
    <dgm:pt modelId="{5572E08A-29AD-46AB-AEC1-8058116F9F73}">
      <dgm:prSet custT="1"/>
      <dgm:spPr/>
      <dgm:t>
        <a:bodyPr/>
        <a:lstStyle/>
        <a:p>
          <a:r>
            <a:rPr lang="tr-TR" sz="700"/>
            <a:t>Öğrenci Danışmanlığı Koordinasyon Komisyonu</a:t>
          </a:r>
        </a:p>
      </dgm:t>
    </dgm:pt>
    <dgm:pt modelId="{D70F106B-4E04-41E1-86F4-9A316CA42468}" type="parTrans" cxnId="{E252C4E1-31B8-4648-A240-CBAF5382ABA7}">
      <dgm:prSet/>
      <dgm:spPr/>
      <dgm:t>
        <a:bodyPr/>
        <a:lstStyle/>
        <a:p>
          <a:endParaRPr lang="tr-TR"/>
        </a:p>
      </dgm:t>
    </dgm:pt>
    <dgm:pt modelId="{224C7F20-6567-4922-ADC6-0EFCA80E4BA5}" type="sibTrans" cxnId="{E252C4E1-31B8-4648-A240-CBAF5382ABA7}">
      <dgm:prSet/>
      <dgm:spPr/>
      <dgm:t>
        <a:bodyPr/>
        <a:lstStyle/>
        <a:p>
          <a:endParaRPr lang="tr-TR"/>
        </a:p>
      </dgm:t>
    </dgm:pt>
    <dgm:pt modelId="{97631E6C-14F8-4A89-BF44-7A06B9C41381}">
      <dgm:prSet custT="1"/>
      <dgm:spPr/>
      <dgm:t>
        <a:bodyPr/>
        <a:lstStyle/>
        <a:p>
          <a:r>
            <a:rPr lang="tr-TR" sz="700"/>
            <a:t>Kariyer Günleri Düzenleme Komisyonu</a:t>
          </a:r>
        </a:p>
      </dgm:t>
    </dgm:pt>
    <dgm:pt modelId="{095000A7-2D9E-4E19-B3B9-4D2E76897DB3}" type="parTrans" cxnId="{159489E7-1E28-4DA9-A818-5F4B17D465F7}">
      <dgm:prSet/>
      <dgm:spPr/>
      <dgm:t>
        <a:bodyPr/>
        <a:lstStyle/>
        <a:p>
          <a:endParaRPr lang="tr-TR"/>
        </a:p>
      </dgm:t>
    </dgm:pt>
    <dgm:pt modelId="{6CE9BD11-4BB1-4470-B2A6-4559C293E0C3}" type="sibTrans" cxnId="{159489E7-1E28-4DA9-A818-5F4B17D465F7}">
      <dgm:prSet/>
      <dgm:spPr/>
      <dgm:t>
        <a:bodyPr/>
        <a:lstStyle/>
        <a:p>
          <a:endParaRPr lang="tr-TR"/>
        </a:p>
      </dgm:t>
    </dgm:pt>
    <dgm:pt modelId="{05091BB6-3296-4E20-9F07-3EC68C889E06}">
      <dgm:prSet/>
      <dgm:spPr/>
      <dgm:t>
        <a:bodyPr/>
        <a:lstStyle/>
        <a:p>
          <a:r>
            <a:rPr lang="tr-TR"/>
            <a:t>Sosyal Kültürel Aktiviteler Komisyonu</a:t>
          </a:r>
        </a:p>
      </dgm:t>
    </dgm:pt>
    <dgm:pt modelId="{E186DE03-C714-491F-9482-4AC61FB6DF20}" type="parTrans" cxnId="{F8F85C09-3D70-4012-8D6D-BF0DA3B252A5}">
      <dgm:prSet/>
      <dgm:spPr/>
      <dgm:t>
        <a:bodyPr/>
        <a:lstStyle/>
        <a:p>
          <a:endParaRPr lang="tr-TR"/>
        </a:p>
      </dgm:t>
    </dgm:pt>
    <dgm:pt modelId="{E9CC68CE-7D94-482E-A21F-5A4BC01601B8}" type="sibTrans" cxnId="{F8F85C09-3D70-4012-8D6D-BF0DA3B252A5}">
      <dgm:prSet/>
      <dgm:spPr/>
      <dgm:t>
        <a:bodyPr/>
        <a:lstStyle/>
        <a:p>
          <a:endParaRPr lang="tr-TR"/>
        </a:p>
      </dgm:t>
    </dgm:pt>
    <dgm:pt modelId="{457E0EF8-2D50-497F-B8C5-09A72047C3E4}">
      <dgm:prSet custT="1"/>
      <dgm:spPr/>
      <dgm:t>
        <a:bodyPr/>
        <a:lstStyle/>
        <a:p>
          <a:r>
            <a:rPr lang="tr-TR" sz="700"/>
            <a:t>Tıp Fakültesi Mevlana Değişim Programı Koordinatörlüğü</a:t>
          </a:r>
        </a:p>
      </dgm:t>
    </dgm:pt>
    <dgm:pt modelId="{352A55E7-6B36-49D1-AE96-6B20AF9C5827}" type="sibTrans" cxnId="{4C4A2C72-81DC-4098-B91F-6D5C1000E7B6}">
      <dgm:prSet/>
      <dgm:spPr/>
      <dgm:t>
        <a:bodyPr/>
        <a:lstStyle/>
        <a:p>
          <a:endParaRPr lang="tr-TR"/>
        </a:p>
      </dgm:t>
    </dgm:pt>
    <dgm:pt modelId="{1D624E3D-03D5-4DD4-AA07-7DA8BA22F60F}" type="parTrans" cxnId="{4C4A2C72-81DC-4098-B91F-6D5C1000E7B6}">
      <dgm:prSet/>
      <dgm:spPr/>
      <dgm:t>
        <a:bodyPr/>
        <a:lstStyle/>
        <a:p>
          <a:endParaRPr lang="tr-TR"/>
        </a:p>
      </dgm:t>
    </dgm:pt>
    <dgm:pt modelId="{435A77FB-3297-43B5-A744-B526B8C6CFD3}">
      <dgm:prSet custT="1"/>
      <dgm:spPr/>
      <dgm:t>
        <a:bodyPr/>
        <a:lstStyle/>
        <a:p>
          <a:r>
            <a:rPr lang="tr-TR" sz="700"/>
            <a:t>Tıp Fakültesi Farabi  Değişim  Programı Koordinatörlüğü</a:t>
          </a:r>
        </a:p>
      </dgm:t>
    </dgm:pt>
    <dgm:pt modelId="{90EF705B-37A0-4844-8150-B6A675D45A0C}" type="sibTrans" cxnId="{8045BD89-86F7-4B21-841C-4302D1438ADC}">
      <dgm:prSet/>
      <dgm:spPr/>
      <dgm:t>
        <a:bodyPr/>
        <a:lstStyle/>
        <a:p>
          <a:endParaRPr lang="tr-TR"/>
        </a:p>
      </dgm:t>
    </dgm:pt>
    <dgm:pt modelId="{CE6FCB5C-DF35-4998-9B5D-755609E9489B}" type="parTrans" cxnId="{8045BD89-86F7-4B21-841C-4302D1438ADC}">
      <dgm:prSet/>
      <dgm:spPr/>
      <dgm:t>
        <a:bodyPr/>
        <a:lstStyle/>
        <a:p>
          <a:endParaRPr lang="tr-TR"/>
        </a:p>
      </dgm:t>
    </dgm:pt>
    <dgm:pt modelId="{314E9ABC-6EBF-4C87-8DB6-AB4A147C1FDB}">
      <dgm:prSet custT="1"/>
      <dgm:spPr/>
      <dgm:t>
        <a:bodyPr/>
        <a:lstStyle/>
        <a:p>
          <a:r>
            <a:rPr lang="tr-TR" sz="700"/>
            <a:t>Stajyer ve İntörn Yönergesi Komisyonu</a:t>
          </a:r>
        </a:p>
      </dgm:t>
    </dgm:pt>
    <dgm:pt modelId="{CBE04D86-CE0F-4B9B-A257-6D753DBC04FA}" type="sibTrans" cxnId="{122AE08D-A033-4753-B421-97893A0B3B21}">
      <dgm:prSet/>
      <dgm:spPr/>
      <dgm:t>
        <a:bodyPr/>
        <a:lstStyle/>
        <a:p>
          <a:endParaRPr lang="tr-TR"/>
        </a:p>
      </dgm:t>
    </dgm:pt>
    <dgm:pt modelId="{1F48616F-3463-40D0-AAFE-5C58F85D293E}" type="parTrans" cxnId="{122AE08D-A033-4753-B421-97893A0B3B21}">
      <dgm:prSet/>
      <dgm:spPr/>
      <dgm:t>
        <a:bodyPr/>
        <a:lstStyle/>
        <a:p>
          <a:endParaRPr lang="tr-TR"/>
        </a:p>
      </dgm:t>
    </dgm:pt>
    <dgm:pt modelId="{3C7FDBAC-A8E6-43BB-9EC5-19CD364BEB2B}" type="asst">
      <dgm:prSet/>
      <dgm:spPr/>
      <dgm:t>
        <a:bodyPr/>
        <a:lstStyle/>
        <a:p>
          <a:r>
            <a:rPr lang="tr-TR"/>
            <a:t>Stratejik Plan Komisyonu</a:t>
          </a:r>
        </a:p>
      </dgm:t>
    </dgm:pt>
    <dgm:pt modelId="{CFAA186D-E17C-43EC-9F65-D602B66EC5D0}" type="parTrans" cxnId="{00B0F697-72ED-4DB2-8951-C273B96C0B7C}">
      <dgm:prSet/>
      <dgm:spPr/>
      <dgm:t>
        <a:bodyPr/>
        <a:lstStyle/>
        <a:p>
          <a:endParaRPr lang="tr-TR"/>
        </a:p>
      </dgm:t>
    </dgm:pt>
    <dgm:pt modelId="{46A4CD7C-1C04-4C4F-B07A-A748A082BB87}" type="sibTrans" cxnId="{00B0F697-72ED-4DB2-8951-C273B96C0B7C}">
      <dgm:prSet/>
      <dgm:spPr/>
      <dgm:t>
        <a:bodyPr/>
        <a:lstStyle/>
        <a:p>
          <a:endParaRPr lang="tr-TR"/>
        </a:p>
      </dgm:t>
    </dgm:pt>
    <dgm:pt modelId="{0B4D8CCD-25B5-4E5C-B21A-219E527E9C5D}" type="pres">
      <dgm:prSet presAssocID="{E994533E-6958-4D33-960F-D6F2ADCBAF7C}" presName="hierChild1" presStyleCnt="0">
        <dgm:presLayoutVars>
          <dgm:orgChart val="1"/>
          <dgm:chPref val="1"/>
          <dgm:dir/>
          <dgm:animOne val="branch"/>
          <dgm:animLvl val="lvl"/>
          <dgm:resizeHandles/>
        </dgm:presLayoutVars>
      </dgm:prSet>
      <dgm:spPr/>
      <dgm:t>
        <a:bodyPr/>
        <a:lstStyle/>
        <a:p>
          <a:endParaRPr lang="tr-TR"/>
        </a:p>
      </dgm:t>
    </dgm:pt>
    <dgm:pt modelId="{52D607AC-373E-4347-B203-09FAE97518B3}" type="pres">
      <dgm:prSet presAssocID="{38067AEB-0626-4DF6-8D11-D561E4696423}" presName="hierRoot1" presStyleCnt="0">
        <dgm:presLayoutVars>
          <dgm:hierBranch val="init"/>
        </dgm:presLayoutVars>
      </dgm:prSet>
      <dgm:spPr/>
    </dgm:pt>
    <dgm:pt modelId="{5522176A-4D00-4183-984F-A8462933EC2B}" type="pres">
      <dgm:prSet presAssocID="{38067AEB-0626-4DF6-8D11-D561E4696423}" presName="rootComposite1" presStyleCnt="0"/>
      <dgm:spPr/>
    </dgm:pt>
    <dgm:pt modelId="{B954060D-119A-40A5-9820-51953FA16ACB}" type="pres">
      <dgm:prSet presAssocID="{38067AEB-0626-4DF6-8D11-D561E4696423}" presName="rootText1" presStyleLbl="node0" presStyleIdx="0" presStyleCnt="1" custScaleX="377708" custScaleY="332438" custLinFactX="-73298" custLinFactY="-123007" custLinFactNeighborX="-100000" custLinFactNeighborY="-200000">
        <dgm:presLayoutVars>
          <dgm:chPref val="3"/>
        </dgm:presLayoutVars>
      </dgm:prSet>
      <dgm:spPr/>
      <dgm:t>
        <a:bodyPr/>
        <a:lstStyle/>
        <a:p>
          <a:endParaRPr lang="tr-TR"/>
        </a:p>
      </dgm:t>
    </dgm:pt>
    <dgm:pt modelId="{FC2C08C5-7BC0-4B4A-8F4B-81F531CB5B2F}" type="pres">
      <dgm:prSet presAssocID="{38067AEB-0626-4DF6-8D11-D561E4696423}" presName="rootConnector1" presStyleLbl="node1" presStyleIdx="0" presStyleCnt="0"/>
      <dgm:spPr/>
      <dgm:t>
        <a:bodyPr/>
        <a:lstStyle/>
        <a:p>
          <a:endParaRPr lang="tr-TR"/>
        </a:p>
      </dgm:t>
    </dgm:pt>
    <dgm:pt modelId="{1B54A551-FE78-46C1-81BF-CE9C9C69BF32}" type="pres">
      <dgm:prSet presAssocID="{38067AEB-0626-4DF6-8D11-D561E4696423}" presName="hierChild2" presStyleCnt="0"/>
      <dgm:spPr/>
    </dgm:pt>
    <dgm:pt modelId="{1C2DB945-8EDF-46F6-86A2-0BDDE4735AD2}" type="pres">
      <dgm:prSet presAssocID="{0B88D09F-853C-4A37-9D52-9C2D21C7A6B3}" presName="Name37" presStyleLbl="parChTrans1D2" presStyleIdx="0" presStyleCnt="7"/>
      <dgm:spPr/>
      <dgm:t>
        <a:bodyPr/>
        <a:lstStyle/>
        <a:p>
          <a:endParaRPr lang="tr-TR"/>
        </a:p>
      </dgm:t>
    </dgm:pt>
    <dgm:pt modelId="{928B0B51-3787-4C57-AA88-48D406C14FD8}" type="pres">
      <dgm:prSet presAssocID="{E7F4FCC5-16F7-42C1-AB0B-E7D9C84444CE}" presName="hierRoot2" presStyleCnt="0">
        <dgm:presLayoutVars>
          <dgm:hierBranch val="init"/>
        </dgm:presLayoutVars>
      </dgm:prSet>
      <dgm:spPr/>
    </dgm:pt>
    <dgm:pt modelId="{BA526AD7-1BF2-4E6C-84A1-9B6E4F6578B5}" type="pres">
      <dgm:prSet presAssocID="{E7F4FCC5-16F7-42C1-AB0B-E7D9C84444CE}" presName="rootComposite" presStyleCnt="0"/>
      <dgm:spPr/>
    </dgm:pt>
    <dgm:pt modelId="{62BF684B-B90D-42BC-9C32-42AF2F668638}" type="pres">
      <dgm:prSet presAssocID="{E7F4FCC5-16F7-42C1-AB0B-E7D9C84444CE}" presName="rootText" presStyleLbl="node2" presStyleIdx="0" presStyleCnt="2" custScaleX="636665" custScaleY="189202" custLinFactX="-198089" custLinFactY="11326" custLinFactNeighborX="-200000" custLinFactNeighborY="100000">
        <dgm:presLayoutVars>
          <dgm:chPref val="3"/>
        </dgm:presLayoutVars>
      </dgm:prSet>
      <dgm:spPr/>
      <dgm:t>
        <a:bodyPr/>
        <a:lstStyle/>
        <a:p>
          <a:endParaRPr lang="tr-TR"/>
        </a:p>
      </dgm:t>
    </dgm:pt>
    <dgm:pt modelId="{17795284-612F-4F74-9414-EED71D70D161}" type="pres">
      <dgm:prSet presAssocID="{E7F4FCC5-16F7-42C1-AB0B-E7D9C84444CE}" presName="rootConnector" presStyleLbl="node2" presStyleIdx="0" presStyleCnt="2"/>
      <dgm:spPr/>
      <dgm:t>
        <a:bodyPr/>
        <a:lstStyle/>
        <a:p>
          <a:endParaRPr lang="tr-TR"/>
        </a:p>
      </dgm:t>
    </dgm:pt>
    <dgm:pt modelId="{09E63807-4AA2-47AD-93F1-A8047E74DA7D}" type="pres">
      <dgm:prSet presAssocID="{E7F4FCC5-16F7-42C1-AB0B-E7D9C84444CE}" presName="hierChild4" presStyleCnt="0"/>
      <dgm:spPr/>
    </dgm:pt>
    <dgm:pt modelId="{9B0E447F-0586-466D-B0B9-74754CC565C3}" type="pres">
      <dgm:prSet presAssocID="{E7F4FCC5-16F7-42C1-AB0B-E7D9C84444CE}" presName="hierChild5" presStyleCnt="0"/>
      <dgm:spPr/>
    </dgm:pt>
    <dgm:pt modelId="{5193D621-A268-4FF5-902E-4D66B0AA0E48}" type="pres">
      <dgm:prSet presAssocID="{2B5C729D-C152-4AD6-ABFA-E936430A853C}" presName="Name111" presStyleLbl="parChTrans1D3" presStyleIdx="0" presStyleCnt="4"/>
      <dgm:spPr/>
      <dgm:t>
        <a:bodyPr/>
        <a:lstStyle/>
        <a:p>
          <a:endParaRPr lang="tr-TR"/>
        </a:p>
      </dgm:t>
    </dgm:pt>
    <dgm:pt modelId="{EADE6B3A-6CB5-46DA-A702-CDC2C48D53D7}" type="pres">
      <dgm:prSet presAssocID="{1300B0B6-FA85-4F54-A967-D1E545C20EA6}" presName="hierRoot3" presStyleCnt="0">
        <dgm:presLayoutVars>
          <dgm:hierBranch val="init"/>
        </dgm:presLayoutVars>
      </dgm:prSet>
      <dgm:spPr/>
    </dgm:pt>
    <dgm:pt modelId="{73D91875-3A71-4C51-8540-26899BF350FC}" type="pres">
      <dgm:prSet presAssocID="{1300B0B6-FA85-4F54-A967-D1E545C20EA6}" presName="rootComposite3" presStyleCnt="0"/>
      <dgm:spPr/>
    </dgm:pt>
    <dgm:pt modelId="{96999C2B-C245-48EC-A475-349C3DAD735F}" type="pres">
      <dgm:prSet presAssocID="{1300B0B6-FA85-4F54-A967-D1E545C20EA6}" presName="rootText3" presStyleLbl="asst2" presStyleIdx="0" presStyleCnt="4" custScaleX="465850" custScaleY="347046" custLinFactY="100000" custLinFactNeighborX="-1302" custLinFactNeighborY="122811">
        <dgm:presLayoutVars>
          <dgm:chPref val="3"/>
        </dgm:presLayoutVars>
      </dgm:prSet>
      <dgm:spPr/>
      <dgm:t>
        <a:bodyPr/>
        <a:lstStyle/>
        <a:p>
          <a:endParaRPr lang="tr-TR"/>
        </a:p>
      </dgm:t>
    </dgm:pt>
    <dgm:pt modelId="{E196570E-A7A3-4FE4-8877-11E739106AE5}" type="pres">
      <dgm:prSet presAssocID="{1300B0B6-FA85-4F54-A967-D1E545C20EA6}" presName="rootConnector3" presStyleLbl="asst2" presStyleIdx="0" presStyleCnt="4"/>
      <dgm:spPr/>
      <dgm:t>
        <a:bodyPr/>
        <a:lstStyle/>
        <a:p>
          <a:endParaRPr lang="tr-TR"/>
        </a:p>
      </dgm:t>
    </dgm:pt>
    <dgm:pt modelId="{7962893B-BD3E-4162-B2B9-A52E0704B112}" type="pres">
      <dgm:prSet presAssocID="{1300B0B6-FA85-4F54-A967-D1E545C20EA6}" presName="hierChild6" presStyleCnt="0"/>
      <dgm:spPr/>
    </dgm:pt>
    <dgm:pt modelId="{0E05C693-EB61-45A1-9D5B-388F5C1AC60A}" type="pres">
      <dgm:prSet presAssocID="{2AE7229C-389F-4B89-8B06-3EA3FE5071E2}" presName="Name37" presStyleLbl="parChTrans1D4" presStyleIdx="0" presStyleCnt="16"/>
      <dgm:spPr/>
      <dgm:t>
        <a:bodyPr/>
        <a:lstStyle/>
        <a:p>
          <a:endParaRPr lang="tr-TR"/>
        </a:p>
      </dgm:t>
    </dgm:pt>
    <dgm:pt modelId="{C4959848-B6B7-4B78-86C6-8108015C318E}" type="pres">
      <dgm:prSet presAssocID="{C3B07E42-3E66-402E-9FC0-2D6D258446C7}" presName="hierRoot2" presStyleCnt="0">
        <dgm:presLayoutVars>
          <dgm:hierBranch val="init"/>
        </dgm:presLayoutVars>
      </dgm:prSet>
      <dgm:spPr/>
    </dgm:pt>
    <dgm:pt modelId="{B50BFEA6-8AFE-4DBB-8CEC-10FA387EE4C6}" type="pres">
      <dgm:prSet presAssocID="{C3B07E42-3E66-402E-9FC0-2D6D258446C7}" presName="rootComposite" presStyleCnt="0"/>
      <dgm:spPr/>
    </dgm:pt>
    <dgm:pt modelId="{AA846146-B435-45A1-B9A4-DF127350FB18}" type="pres">
      <dgm:prSet presAssocID="{C3B07E42-3E66-402E-9FC0-2D6D258446C7}" presName="rootText" presStyleLbl="node4" presStyleIdx="0" presStyleCnt="16" custScaleX="860667" custScaleY="287992" custLinFactY="100000" custLinFactNeighborX="-24939" custLinFactNeighborY="145308">
        <dgm:presLayoutVars>
          <dgm:chPref val="3"/>
        </dgm:presLayoutVars>
      </dgm:prSet>
      <dgm:spPr/>
      <dgm:t>
        <a:bodyPr/>
        <a:lstStyle/>
        <a:p>
          <a:endParaRPr lang="tr-TR"/>
        </a:p>
      </dgm:t>
    </dgm:pt>
    <dgm:pt modelId="{8D3596F2-73D7-4795-B4E6-D25DD810B568}" type="pres">
      <dgm:prSet presAssocID="{C3B07E42-3E66-402E-9FC0-2D6D258446C7}" presName="rootConnector" presStyleLbl="node4" presStyleIdx="0" presStyleCnt="16"/>
      <dgm:spPr/>
      <dgm:t>
        <a:bodyPr/>
        <a:lstStyle/>
        <a:p>
          <a:endParaRPr lang="tr-TR"/>
        </a:p>
      </dgm:t>
    </dgm:pt>
    <dgm:pt modelId="{441D07C1-14BA-4B86-AB47-BC871409360A}" type="pres">
      <dgm:prSet presAssocID="{C3B07E42-3E66-402E-9FC0-2D6D258446C7}" presName="hierChild4" presStyleCnt="0"/>
      <dgm:spPr/>
    </dgm:pt>
    <dgm:pt modelId="{6963A57C-90EE-4157-80EA-C65B7F30FDC9}" type="pres">
      <dgm:prSet presAssocID="{C3B07E42-3E66-402E-9FC0-2D6D258446C7}" presName="hierChild5" presStyleCnt="0"/>
      <dgm:spPr/>
    </dgm:pt>
    <dgm:pt modelId="{EB6DF213-2B2F-4BD0-97B8-EC9EE28C4FCE}" type="pres">
      <dgm:prSet presAssocID="{5F40298E-1BA0-484F-BD40-EE97D466D67D}" presName="Name37" presStyleLbl="parChTrans1D4" presStyleIdx="1" presStyleCnt="16"/>
      <dgm:spPr/>
      <dgm:t>
        <a:bodyPr/>
        <a:lstStyle/>
        <a:p>
          <a:endParaRPr lang="tr-TR"/>
        </a:p>
      </dgm:t>
    </dgm:pt>
    <dgm:pt modelId="{6DC3ACB6-3D39-4EF5-91BB-6F908E9CD6F6}" type="pres">
      <dgm:prSet presAssocID="{FC6996D4-2B39-4FBD-AC2F-4DDB2B216FFB}" presName="hierRoot2" presStyleCnt="0">
        <dgm:presLayoutVars>
          <dgm:hierBranch val="init"/>
        </dgm:presLayoutVars>
      </dgm:prSet>
      <dgm:spPr/>
    </dgm:pt>
    <dgm:pt modelId="{3D8EE68B-BC27-4E2F-8011-9BB2861B4BAD}" type="pres">
      <dgm:prSet presAssocID="{FC6996D4-2B39-4FBD-AC2F-4DDB2B216FFB}" presName="rootComposite" presStyleCnt="0"/>
      <dgm:spPr/>
    </dgm:pt>
    <dgm:pt modelId="{E894403F-F04A-4417-8E43-CE454ADEDABB}" type="pres">
      <dgm:prSet presAssocID="{FC6996D4-2B39-4FBD-AC2F-4DDB2B216FFB}" presName="rootText" presStyleLbl="node4" presStyleIdx="1" presStyleCnt="16" custScaleX="860667" custScaleY="287992" custLinFactY="100000" custLinFactNeighborX="-21442" custLinFactNeighborY="159294">
        <dgm:presLayoutVars>
          <dgm:chPref val="3"/>
        </dgm:presLayoutVars>
      </dgm:prSet>
      <dgm:spPr/>
      <dgm:t>
        <a:bodyPr/>
        <a:lstStyle/>
        <a:p>
          <a:endParaRPr lang="tr-TR"/>
        </a:p>
      </dgm:t>
    </dgm:pt>
    <dgm:pt modelId="{693C79B0-F2E1-4991-8115-D7551FC40E2D}" type="pres">
      <dgm:prSet presAssocID="{FC6996D4-2B39-4FBD-AC2F-4DDB2B216FFB}" presName="rootConnector" presStyleLbl="node4" presStyleIdx="1" presStyleCnt="16"/>
      <dgm:spPr/>
      <dgm:t>
        <a:bodyPr/>
        <a:lstStyle/>
        <a:p>
          <a:endParaRPr lang="tr-TR"/>
        </a:p>
      </dgm:t>
    </dgm:pt>
    <dgm:pt modelId="{CDE6B56E-434B-4F40-8E6D-2E1E4554B460}" type="pres">
      <dgm:prSet presAssocID="{FC6996D4-2B39-4FBD-AC2F-4DDB2B216FFB}" presName="hierChild4" presStyleCnt="0"/>
      <dgm:spPr/>
    </dgm:pt>
    <dgm:pt modelId="{174BF057-5005-471E-83C6-3869730EA8AD}" type="pres">
      <dgm:prSet presAssocID="{FC6996D4-2B39-4FBD-AC2F-4DDB2B216FFB}" presName="hierChild5" presStyleCnt="0"/>
      <dgm:spPr/>
    </dgm:pt>
    <dgm:pt modelId="{4B812AFF-4206-4AD8-A8BA-CBDF832CB68A}" type="pres">
      <dgm:prSet presAssocID="{2EED2D08-062A-49CE-AA44-A54BBB39DD34}" presName="Name37" presStyleLbl="parChTrans1D4" presStyleIdx="2" presStyleCnt="16"/>
      <dgm:spPr/>
      <dgm:t>
        <a:bodyPr/>
        <a:lstStyle/>
        <a:p>
          <a:endParaRPr lang="tr-TR"/>
        </a:p>
      </dgm:t>
    </dgm:pt>
    <dgm:pt modelId="{C04DC453-B6E3-4B57-BB71-6CB403C498D7}" type="pres">
      <dgm:prSet presAssocID="{BC205D5D-D9E1-47CC-A338-281A511E9118}" presName="hierRoot2" presStyleCnt="0">
        <dgm:presLayoutVars>
          <dgm:hierBranch val="init"/>
        </dgm:presLayoutVars>
      </dgm:prSet>
      <dgm:spPr/>
    </dgm:pt>
    <dgm:pt modelId="{FFC422A3-F6AF-4F58-A746-9D4F3262D283}" type="pres">
      <dgm:prSet presAssocID="{BC205D5D-D9E1-47CC-A338-281A511E9118}" presName="rootComposite" presStyleCnt="0"/>
      <dgm:spPr/>
    </dgm:pt>
    <dgm:pt modelId="{24453DF3-5D64-4293-BF5E-984E32A55785}" type="pres">
      <dgm:prSet presAssocID="{BC205D5D-D9E1-47CC-A338-281A511E9118}" presName="rootText" presStyleLbl="node4" presStyleIdx="2" presStyleCnt="16" custScaleX="860667" custScaleY="287992" custLinFactY="100000" custLinFactNeighborX="-21442" custLinFactNeighborY="159294">
        <dgm:presLayoutVars>
          <dgm:chPref val="3"/>
        </dgm:presLayoutVars>
      </dgm:prSet>
      <dgm:spPr/>
      <dgm:t>
        <a:bodyPr/>
        <a:lstStyle/>
        <a:p>
          <a:endParaRPr lang="tr-TR"/>
        </a:p>
      </dgm:t>
    </dgm:pt>
    <dgm:pt modelId="{21371711-CD69-47EC-9D89-40CBB9543626}" type="pres">
      <dgm:prSet presAssocID="{BC205D5D-D9E1-47CC-A338-281A511E9118}" presName="rootConnector" presStyleLbl="node4" presStyleIdx="2" presStyleCnt="16"/>
      <dgm:spPr/>
      <dgm:t>
        <a:bodyPr/>
        <a:lstStyle/>
        <a:p>
          <a:endParaRPr lang="tr-TR"/>
        </a:p>
      </dgm:t>
    </dgm:pt>
    <dgm:pt modelId="{3D9574D7-4246-4BB2-B6DE-3F7B46748728}" type="pres">
      <dgm:prSet presAssocID="{BC205D5D-D9E1-47CC-A338-281A511E9118}" presName="hierChild4" presStyleCnt="0"/>
      <dgm:spPr/>
    </dgm:pt>
    <dgm:pt modelId="{0FF60693-3A53-4A1D-9F19-804427C1ACD3}" type="pres">
      <dgm:prSet presAssocID="{BC205D5D-D9E1-47CC-A338-281A511E9118}" presName="hierChild5" presStyleCnt="0"/>
      <dgm:spPr/>
    </dgm:pt>
    <dgm:pt modelId="{D0A1B6C2-6B47-4FE3-A9CB-822743571D00}" type="pres">
      <dgm:prSet presAssocID="{CBD0D68A-4158-4584-A686-F5FA80EEF08A}" presName="Name37" presStyleLbl="parChTrans1D4" presStyleIdx="3" presStyleCnt="16"/>
      <dgm:spPr/>
      <dgm:t>
        <a:bodyPr/>
        <a:lstStyle/>
        <a:p>
          <a:endParaRPr lang="tr-TR"/>
        </a:p>
      </dgm:t>
    </dgm:pt>
    <dgm:pt modelId="{6655E5BA-7AB1-4379-9D4C-8A950D2A0BD8}" type="pres">
      <dgm:prSet presAssocID="{028FFA8D-1FD9-46BD-871D-2AE799CF251E}" presName="hierRoot2" presStyleCnt="0">
        <dgm:presLayoutVars>
          <dgm:hierBranch val="init"/>
        </dgm:presLayoutVars>
      </dgm:prSet>
      <dgm:spPr/>
    </dgm:pt>
    <dgm:pt modelId="{8EC77797-DD31-4ABE-A6BF-05DA9724A36B}" type="pres">
      <dgm:prSet presAssocID="{028FFA8D-1FD9-46BD-871D-2AE799CF251E}" presName="rootComposite" presStyleCnt="0"/>
      <dgm:spPr/>
    </dgm:pt>
    <dgm:pt modelId="{72279158-1F22-4BC6-99A9-AE799EBACF84}" type="pres">
      <dgm:prSet presAssocID="{028FFA8D-1FD9-46BD-871D-2AE799CF251E}" presName="rootText" presStyleLbl="node4" presStyleIdx="3" presStyleCnt="16" custScaleX="860667" custScaleY="287992" custLinFactY="100000" custLinFactNeighborX="-21442" custLinFactNeighborY="159294">
        <dgm:presLayoutVars>
          <dgm:chPref val="3"/>
        </dgm:presLayoutVars>
      </dgm:prSet>
      <dgm:spPr/>
      <dgm:t>
        <a:bodyPr/>
        <a:lstStyle/>
        <a:p>
          <a:endParaRPr lang="tr-TR"/>
        </a:p>
      </dgm:t>
    </dgm:pt>
    <dgm:pt modelId="{EDBE795A-2743-4519-9880-C64068A8DEDA}" type="pres">
      <dgm:prSet presAssocID="{028FFA8D-1FD9-46BD-871D-2AE799CF251E}" presName="rootConnector" presStyleLbl="node4" presStyleIdx="3" presStyleCnt="16"/>
      <dgm:spPr/>
      <dgm:t>
        <a:bodyPr/>
        <a:lstStyle/>
        <a:p>
          <a:endParaRPr lang="tr-TR"/>
        </a:p>
      </dgm:t>
    </dgm:pt>
    <dgm:pt modelId="{4B54DB31-E6DD-4B7E-BA00-E313962C9011}" type="pres">
      <dgm:prSet presAssocID="{028FFA8D-1FD9-46BD-871D-2AE799CF251E}" presName="hierChild4" presStyleCnt="0"/>
      <dgm:spPr/>
    </dgm:pt>
    <dgm:pt modelId="{A24DF3EB-B047-4947-A4F7-16B07ACCA0D4}" type="pres">
      <dgm:prSet presAssocID="{028FFA8D-1FD9-46BD-871D-2AE799CF251E}" presName="hierChild5" presStyleCnt="0"/>
      <dgm:spPr/>
    </dgm:pt>
    <dgm:pt modelId="{829601BD-8C55-4E9B-9448-F9914D4483EC}" type="pres">
      <dgm:prSet presAssocID="{D0AEE31C-1006-4B04-9060-FE110DF4FEF7}" presName="Name37" presStyleLbl="parChTrans1D4" presStyleIdx="4" presStyleCnt="16"/>
      <dgm:spPr/>
      <dgm:t>
        <a:bodyPr/>
        <a:lstStyle/>
        <a:p>
          <a:endParaRPr lang="tr-TR"/>
        </a:p>
      </dgm:t>
    </dgm:pt>
    <dgm:pt modelId="{21D5B791-9D52-471E-A361-3E72966C4F35}" type="pres">
      <dgm:prSet presAssocID="{93E7DC03-C07B-4600-A736-9D6E3AB8A437}" presName="hierRoot2" presStyleCnt="0">
        <dgm:presLayoutVars>
          <dgm:hierBranch val="init"/>
        </dgm:presLayoutVars>
      </dgm:prSet>
      <dgm:spPr/>
    </dgm:pt>
    <dgm:pt modelId="{8383B19A-856F-4E4C-BE9D-58557CDF5277}" type="pres">
      <dgm:prSet presAssocID="{93E7DC03-C07B-4600-A736-9D6E3AB8A437}" presName="rootComposite" presStyleCnt="0"/>
      <dgm:spPr/>
    </dgm:pt>
    <dgm:pt modelId="{547900A6-E53A-40BC-85D0-202B06459BFC}" type="pres">
      <dgm:prSet presAssocID="{93E7DC03-C07B-4600-A736-9D6E3AB8A437}" presName="rootText" presStyleLbl="node4" presStyleIdx="4" presStyleCnt="16" custScaleX="860667" custScaleY="287992" custLinFactY="100000" custLinFactNeighborX="-21442" custLinFactNeighborY="159294">
        <dgm:presLayoutVars>
          <dgm:chPref val="3"/>
        </dgm:presLayoutVars>
      </dgm:prSet>
      <dgm:spPr/>
      <dgm:t>
        <a:bodyPr/>
        <a:lstStyle/>
        <a:p>
          <a:endParaRPr lang="tr-TR"/>
        </a:p>
      </dgm:t>
    </dgm:pt>
    <dgm:pt modelId="{CA8FD87D-F7BA-4FF4-9AC9-D2BDFF940C5E}" type="pres">
      <dgm:prSet presAssocID="{93E7DC03-C07B-4600-A736-9D6E3AB8A437}" presName="rootConnector" presStyleLbl="node4" presStyleIdx="4" presStyleCnt="16"/>
      <dgm:spPr/>
      <dgm:t>
        <a:bodyPr/>
        <a:lstStyle/>
        <a:p>
          <a:endParaRPr lang="tr-TR"/>
        </a:p>
      </dgm:t>
    </dgm:pt>
    <dgm:pt modelId="{77C97179-6F1F-4CFD-9808-01D8A21CED59}" type="pres">
      <dgm:prSet presAssocID="{93E7DC03-C07B-4600-A736-9D6E3AB8A437}" presName="hierChild4" presStyleCnt="0"/>
      <dgm:spPr/>
    </dgm:pt>
    <dgm:pt modelId="{0365B6B0-EE26-4017-A061-71318053755C}" type="pres">
      <dgm:prSet presAssocID="{93E7DC03-C07B-4600-A736-9D6E3AB8A437}" presName="hierChild5" presStyleCnt="0"/>
      <dgm:spPr/>
    </dgm:pt>
    <dgm:pt modelId="{60B3A46B-721D-4EF5-850C-F73CB222DA45}" type="pres">
      <dgm:prSet presAssocID="{85037CE4-5841-4C40-9C5A-059DB043FA86}" presName="Name37" presStyleLbl="parChTrans1D4" presStyleIdx="5" presStyleCnt="16"/>
      <dgm:spPr/>
      <dgm:t>
        <a:bodyPr/>
        <a:lstStyle/>
        <a:p>
          <a:endParaRPr lang="tr-TR"/>
        </a:p>
      </dgm:t>
    </dgm:pt>
    <dgm:pt modelId="{3565F6EC-5D92-4887-A105-2CF18F155F0C}" type="pres">
      <dgm:prSet presAssocID="{287CF513-4C23-4231-A255-106B65452EAC}" presName="hierRoot2" presStyleCnt="0">
        <dgm:presLayoutVars>
          <dgm:hierBranch val="init"/>
        </dgm:presLayoutVars>
      </dgm:prSet>
      <dgm:spPr/>
    </dgm:pt>
    <dgm:pt modelId="{3E8CA332-916C-490C-BB8E-505FC2AE77D6}" type="pres">
      <dgm:prSet presAssocID="{287CF513-4C23-4231-A255-106B65452EAC}" presName="rootComposite" presStyleCnt="0"/>
      <dgm:spPr/>
    </dgm:pt>
    <dgm:pt modelId="{96CDACBC-E6D4-4A75-81FA-F1DE6EC28FC6}" type="pres">
      <dgm:prSet presAssocID="{287CF513-4C23-4231-A255-106B65452EAC}" presName="rootText" presStyleLbl="node4" presStyleIdx="5" presStyleCnt="16" custScaleX="860667" custScaleY="287992" custLinFactY="100000" custLinFactNeighborX="-21442" custLinFactNeighborY="159294">
        <dgm:presLayoutVars>
          <dgm:chPref val="3"/>
        </dgm:presLayoutVars>
      </dgm:prSet>
      <dgm:spPr/>
      <dgm:t>
        <a:bodyPr/>
        <a:lstStyle/>
        <a:p>
          <a:endParaRPr lang="tr-TR"/>
        </a:p>
      </dgm:t>
    </dgm:pt>
    <dgm:pt modelId="{462DBBFD-561F-43E0-B451-AE68F0BCDB1C}" type="pres">
      <dgm:prSet presAssocID="{287CF513-4C23-4231-A255-106B65452EAC}" presName="rootConnector" presStyleLbl="node4" presStyleIdx="5" presStyleCnt="16"/>
      <dgm:spPr/>
      <dgm:t>
        <a:bodyPr/>
        <a:lstStyle/>
        <a:p>
          <a:endParaRPr lang="tr-TR"/>
        </a:p>
      </dgm:t>
    </dgm:pt>
    <dgm:pt modelId="{42973E07-E186-441A-A240-EA880B258CA1}" type="pres">
      <dgm:prSet presAssocID="{287CF513-4C23-4231-A255-106B65452EAC}" presName="hierChild4" presStyleCnt="0"/>
      <dgm:spPr/>
    </dgm:pt>
    <dgm:pt modelId="{C9545503-FD5C-4337-84A6-8DCDD00C9A55}" type="pres">
      <dgm:prSet presAssocID="{287CF513-4C23-4231-A255-106B65452EAC}" presName="hierChild5" presStyleCnt="0"/>
      <dgm:spPr/>
    </dgm:pt>
    <dgm:pt modelId="{ECF0E834-4F30-4F96-B9A9-5CE3B24ECA4E}" type="pres">
      <dgm:prSet presAssocID="{ADE8CC77-31E8-4521-99D8-07BB48F11AF5}" presName="Name37" presStyleLbl="parChTrans1D4" presStyleIdx="6" presStyleCnt="16"/>
      <dgm:spPr/>
      <dgm:t>
        <a:bodyPr/>
        <a:lstStyle/>
        <a:p>
          <a:endParaRPr lang="tr-TR"/>
        </a:p>
      </dgm:t>
    </dgm:pt>
    <dgm:pt modelId="{DC8F4B8E-9598-4EA4-BF07-956D24AD469B}" type="pres">
      <dgm:prSet presAssocID="{333AD76A-3441-4C30-BA9E-74CB69358535}" presName="hierRoot2" presStyleCnt="0">
        <dgm:presLayoutVars>
          <dgm:hierBranch val="init"/>
        </dgm:presLayoutVars>
      </dgm:prSet>
      <dgm:spPr/>
    </dgm:pt>
    <dgm:pt modelId="{A5871054-B36C-4C8A-8AE1-86B39E2E17AA}" type="pres">
      <dgm:prSet presAssocID="{333AD76A-3441-4C30-BA9E-74CB69358535}" presName="rootComposite" presStyleCnt="0"/>
      <dgm:spPr/>
    </dgm:pt>
    <dgm:pt modelId="{ADFC6E1E-61D5-47EC-8D1A-F32499B346CB}" type="pres">
      <dgm:prSet presAssocID="{333AD76A-3441-4C30-BA9E-74CB69358535}" presName="rootText" presStyleLbl="node4" presStyleIdx="6" presStyleCnt="16" custScaleX="860667" custScaleY="287992" custLinFactY="100000" custLinFactNeighborX="-21442" custLinFactNeighborY="159294">
        <dgm:presLayoutVars>
          <dgm:chPref val="3"/>
        </dgm:presLayoutVars>
      </dgm:prSet>
      <dgm:spPr/>
      <dgm:t>
        <a:bodyPr/>
        <a:lstStyle/>
        <a:p>
          <a:endParaRPr lang="tr-TR"/>
        </a:p>
      </dgm:t>
    </dgm:pt>
    <dgm:pt modelId="{17AB10FD-839E-45BD-AC36-DCFAD4153284}" type="pres">
      <dgm:prSet presAssocID="{333AD76A-3441-4C30-BA9E-74CB69358535}" presName="rootConnector" presStyleLbl="node4" presStyleIdx="6" presStyleCnt="16"/>
      <dgm:spPr/>
      <dgm:t>
        <a:bodyPr/>
        <a:lstStyle/>
        <a:p>
          <a:endParaRPr lang="tr-TR"/>
        </a:p>
      </dgm:t>
    </dgm:pt>
    <dgm:pt modelId="{67E212F5-91E5-4102-AC63-F1DBC7370379}" type="pres">
      <dgm:prSet presAssocID="{333AD76A-3441-4C30-BA9E-74CB69358535}" presName="hierChild4" presStyleCnt="0"/>
      <dgm:spPr/>
    </dgm:pt>
    <dgm:pt modelId="{4A0E7DF6-0276-4093-A69B-8A92B5607685}" type="pres">
      <dgm:prSet presAssocID="{333AD76A-3441-4C30-BA9E-74CB69358535}" presName="hierChild5" presStyleCnt="0"/>
      <dgm:spPr/>
    </dgm:pt>
    <dgm:pt modelId="{ED0F8275-73EB-4E00-B2CE-D48B5F15A658}" type="pres">
      <dgm:prSet presAssocID="{5B48834B-939D-4C86-AD16-F4F56D867A51}" presName="Name37" presStyleLbl="parChTrans1D4" presStyleIdx="7" presStyleCnt="16"/>
      <dgm:spPr/>
      <dgm:t>
        <a:bodyPr/>
        <a:lstStyle/>
        <a:p>
          <a:endParaRPr lang="tr-TR"/>
        </a:p>
      </dgm:t>
    </dgm:pt>
    <dgm:pt modelId="{56563273-DDC3-48F4-B5E5-E7EC28F4F672}" type="pres">
      <dgm:prSet presAssocID="{80F09847-A1C2-4A2C-9B21-1926274DCF2A}" presName="hierRoot2" presStyleCnt="0">
        <dgm:presLayoutVars>
          <dgm:hierBranch val="init"/>
        </dgm:presLayoutVars>
      </dgm:prSet>
      <dgm:spPr/>
    </dgm:pt>
    <dgm:pt modelId="{B9168504-31A5-4A08-A65E-66C7E4A4DE2F}" type="pres">
      <dgm:prSet presAssocID="{80F09847-A1C2-4A2C-9B21-1926274DCF2A}" presName="rootComposite" presStyleCnt="0"/>
      <dgm:spPr/>
    </dgm:pt>
    <dgm:pt modelId="{A989B526-CF9F-48E7-A759-28D5BCF609B1}" type="pres">
      <dgm:prSet presAssocID="{80F09847-A1C2-4A2C-9B21-1926274DCF2A}" presName="rootText" presStyleLbl="node4" presStyleIdx="7" presStyleCnt="16" custScaleX="860667" custScaleY="287992" custLinFactY="100000" custLinFactNeighborX="-21442" custLinFactNeighborY="159294">
        <dgm:presLayoutVars>
          <dgm:chPref val="3"/>
        </dgm:presLayoutVars>
      </dgm:prSet>
      <dgm:spPr/>
      <dgm:t>
        <a:bodyPr/>
        <a:lstStyle/>
        <a:p>
          <a:endParaRPr lang="tr-TR"/>
        </a:p>
      </dgm:t>
    </dgm:pt>
    <dgm:pt modelId="{B6B1ADC2-370C-4171-AC4B-E68100482B6D}" type="pres">
      <dgm:prSet presAssocID="{80F09847-A1C2-4A2C-9B21-1926274DCF2A}" presName="rootConnector" presStyleLbl="node4" presStyleIdx="7" presStyleCnt="16"/>
      <dgm:spPr/>
      <dgm:t>
        <a:bodyPr/>
        <a:lstStyle/>
        <a:p>
          <a:endParaRPr lang="tr-TR"/>
        </a:p>
      </dgm:t>
    </dgm:pt>
    <dgm:pt modelId="{B017B6EC-A4A0-4A4E-A4EF-48997889412B}" type="pres">
      <dgm:prSet presAssocID="{80F09847-A1C2-4A2C-9B21-1926274DCF2A}" presName="hierChild4" presStyleCnt="0"/>
      <dgm:spPr/>
    </dgm:pt>
    <dgm:pt modelId="{C9B09B7B-780F-4473-9EAB-57829668180D}" type="pres">
      <dgm:prSet presAssocID="{80F09847-A1C2-4A2C-9B21-1926274DCF2A}" presName="hierChild5" presStyleCnt="0"/>
      <dgm:spPr/>
    </dgm:pt>
    <dgm:pt modelId="{7492206C-2523-4E05-B895-BE9DD577F04D}" type="pres">
      <dgm:prSet presAssocID="{CE6FCB5C-DF35-4998-9B5D-755609E9489B}" presName="Name37" presStyleLbl="parChTrans1D4" presStyleIdx="8" presStyleCnt="16"/>
      <dgm:spPr/>
      <dgm:t>
        <a:bodyPr/>
        <a:lstStyle/>
        <a:p>
          <a:endParaRPr lang="tr-TR"/>
        </a:p>
      </dgm:t>
    </dgm:pt>
    <dgm:pt modelId="{C5047945-A1B6-4894-8BDD-62739969F17A}" type="pres">
      <dgm:prSet presAssocID="{435A77FB-3297-43B5-A744-B526B8C6CFD3}" presName="hierRoot2" presStyleCnt="0">
        <dgm:presLayoutVars>
          <dgm:hierBranch val="init"/>
        </dgm:presLayoutVars>
      </dgm:prSet>
      <dgm:spPr/>
    </dgm:pt>
    <dgm:pt modelId="{6051C781-3607-4CF0-83D7-1827431AE871}" type="pres">
      <dgm:prSet presAssocID="{435A77FB-3297-43B5-A744-B526B8C6CFD3}" presName="rootComposite" presStyleCnt="0"/>
      <dgm:spPr/>
    </dgm:pt>
    <dgm:pt modelId="{ADF918B4-F5CE-4F5F-A63D-1B826112DB09}" type="pres">
      <dgm:prSet presAssocID="{435A77FB-3297-43B5-A744-B526B8C6CFD3}" presName="rootText" presStyleLbl="node4" presStyleIdx="8" presStyleCnt="16" custScaleX="860667" custScaleY="287992" custLinFactY="100000" custLinFactNeighborX="-21442" custLinFactNeighborY="159294">
        <dgm:presLayoutVars>
          <dgm:chPref val="3"/>
        </dgm:presLayoutVars>
      </dgm:prSet>
      <dgm:spPr/>
      <dgm:t>
        <a:bodyPr/>
        <a:lstStyle/>
        <a:p>
          <a:endParaRPr lang="tr-TR"/>
        </a:p>
      </dgm:t>
    </dgm:pt>
    <dgm:pt modelId="{5FD12D56-2AF8-46CF-BE30-84CE8BEDCCC3}" type="pres">
      <dgm:prSet presAssocID="{435A77FB-3297-43B5-A744-B526B8C6CFD3}" presName="rootConnector" presStyleLbl="node4" presStyleIdx="8" presStyleCnt="16"/>
      <dgm:spPr/>
      <dgm:t>
        <a:bodyPr/>
        <a:lstStyle/>
        <a:p>
          <a:endParaRPr lang="tr-TR"/>
        </a:p>
      </dgm:t>
    </dgm:pt>
    <dgm:pt modelId="{4284F2B0-9426-4D0A-A039-06BCCF4905F7}" type="pres">
      <dgm:prSet presAssocID="{435A77FB-3297-43B5-A744-B526B8C6CFD3}" presName="hierChild4" presStyleCnt="0"/>
      <dgm:spPr/>
    </dgm:pt>
    <dgm:pt modelId="{1A431243-497C-4170-A375-7732D6860B73}" type="pres">
      <dgm:prSet presAssocID="{435A77FB-3297-43B5-A744-B526B8C6CFD3}" presName="hierChild5" presStyleCnt="0"/>
      <dgm:spPr/>
    </dgm:pt>
    <dgm:pt modelId="{1A10C078-F293-422C-9D11-74E35498FAB2}" type="pres">
      <dgm:prSet presAssocID="{1D624E3D-03D5-4DD4-AA07-7DA8BA22F60F}" presName="Name37" presStyleLbl="parChTrans1D4" presStyleIdx="9" presStyleCnt="16"/>
      <dgm:spPr/>
      <dgm:t>
        <a:bodyPr/>
        <a:lstStyle/>
        <a:p>
          <a:endParaRPr lang="tr-TR"/>
        </a:p>
      </dgm:t>
    </dgm:pt>
    <dgm:pt modelId="{7BF5ADC8-1E9D-4DBC-8772-ECF665CC3304}" type="pres">
      <dgm:prSet presAssocID="{457E0EF8-2D50-497F-B8C5-09A72047C3E4}" presName="hierRoot2" presStyleCnt="0">
        <dgm:presLayoutVars>
          <dgm:hierBranch val="init"/>
        </dgm:presLayoutVars>
      </dgm:prSet>
      <dgm:spPr/>
    </dgm:pt>
    <dgm:pt modelId="{CD5EE39E-CE47-4EA7-8B5B-08D507468070}" type="pres">
      <dgm:prSet presAssocID="{457E0EF8-2D50-497F-B8C5-09A72047C3E4}" presName="rootComposite" presStyleCnt="0"/>
      <dgm:spPr/>
    </dgm:pt>
    <dgm:pt modelId="{448927B5-5C4C-4B3B-927A-936458FC82DD}" type="pres">
      <dgm:prSet presAssocID="{457E0EF8-2D50-497F-B8C5-09A72047C3E4}" presName="rootText" presStyleLbl="node4" presStyleIdx="9" presStyleCnt="16" custScaleX="860667" custScaleY="287992" custLinFactY="100000" custLinFactNeighborX="-21442" custLinFactNeighborY="159294">
        <dgm:presLayoutVars>
          <dgm:chPref val="3"/>
        </dgm:presLayoutVars>
      </dgm:prSet>
      <dgm:spPr/>
      <dgm:t>
        <a:bodyPr/>
        <a:lstStyle/>
        <a:p>
          <a:endParaRPr lang="tr-TR"/>
        </a:p>
      </dgm:t>
    </dgm:pt>
    <dgm:pt modelId="{CA2E66A0-E92F-4B69-8F09-D0F9112BFC02}" type="pres">
      <dgm:prSet presAssocID="{457E0EF8-2D50-497F-B8C5-09A72047C3E4}" presName="rootConnector" presStyleLbl="node4" presStyleIdx="9" presStyleCnt="16"/>
      <dgm:spPr/>
      <dgm:t>
        <a:bodyPr/>
        <a:lstStyle/>
        <a:p>
          <a:endParaRPr lang="tr-TR"/>
        </a:p>
      </dgm:t>
    </dgm:pt>
    <dgm:pt modelId="{BBDF9BCC-6D53-491F-8DA0-C039719AC21A}" type="pres">
      <dgm:prSet presAssocID="{457E0EF8-2D50-497F-B8C5-09A72047C3E4}" presName="hierChild4" presStyleCnt="0"/>
      <dgm:spPr/>
    </dgm:pt>
    <dgm:pt modelId="{098B10B1-2A91-48DD-9FCB-CC91E6A96E77}" type="pres">
      <dgm:prSet presAssocID="{457E0EF8-2D50-497F-B8C5-09A72047C3E4}" presName="hierChild5" presStyleCnt="0"/>
      <dgm:spPr/>
    </dgm:pt>
    <dgm:pt modelId="{D6A35656-1C92-42FC-8319-BF13BDBB2DDD}" type="pres">
      <dgm:prSet presAssocID="{1F48616F-3463-40D0-AAFE-5C58F85D293E}" presName="Name37" presStyleLbl="parChTrans1D4" presStyleIdx="10" presStyleCnt="16"/>
      <dgm:spPr/>
      <dgm:t>
        <a:bodyPr/>
        <a:lstStyle/>
        <a:p>
          <a:endParaRPr lang="tr-TR"/>
        </a:p>
      </dgm:t>
    </dgm:pt>
    <dgm:pt modelId="{1B4C18B8-ACF5-4301-ACBA-E7D6E6C76E88}" type="pres">
      <dgm:prSet presAssocID="{314E9ABC-6EBF-4C87-8DB6-AB4A147C1FDB}" presName="hierRoot2" presStyleCnt="0">
        <dgm:presLayoutVars>
          <dgm:hierBranch val="init"/>
        </dgm:presLayoutVars>
      </dgm:prSet>
      <dgm:spPr/>
    </dgm:pt>
    <dgm:pt modelId="{F041A3B8-152F-46CE-B5BD-51946AE46366}" type="pres">
      <dgm:prSet presAssocID="{314E9ABC-6EBF-4C87-8DB6-AB4A147C1FDB}" presName="rootComposite" presStyleCnt="0"/>
      <dgm:spPr/>
    </dgm:pt>
    <dgm:pt modelId="{95042F58-E114-485E-A5AA-DB8D79E72A72}" type="pres">
      <dgm:prSet presAssocID="{314E9ABC-6EBF-4C87-8DB6-AB4A147C1FDB}" presName="rootText" presStyleLbl="node4" presStyleIdx="10" presStyleCnt="16" custScaleX="860667" custScaleY="287992" custLinFactY="100000" custLinFactNeighborX="-21442" custLinFactNeighborY="159294">
        <dgm:presLayoutVars>
          <dgm:chPref val="3"/>
        </dgm:presLayoutVars>
      </dgm:prSet>
      <dgm:spPr/>
      <dgm:t>
        <a:bodyPr/>
        <a:lstStyle/>
        <a:p>
          <a:endParaRPr lang="tr-TR"/>
        </a:p>
      </dgm:t>
    </dgm:pt>
    <dgm:pt modelId="{EA43553E-5D5A-4E14-81AF-3C5E3F6E4C2F}" type="pres">
      <dgm:prSet presAssocID="{314E9ABC-6EBF-4C87-8DB6-AB4A147C1FDB}" presName="rootConnector" presStyleLbl="node4" presStyleIdx="10" presStyleCnt="16"/>
      <dgm:spPr/>
      <dgm:t>
        <a:bodyPr/>
        <a:lstStyle/>
        <a:p>
          <a:endParaRPr lang="tr-TR"/>
        </a:p>
      </dgm:t>
    </dgm:pt>
    <dgm:pt modelId="{240C84DB-0B82-4B0A-85D2-B3BD9FA91B54}" type="pres">
      <dgm:prSet presAssocID="{314E9ABC-6EBF-4C87-8DB6-AB4A147C1FDB}" presName="hierChild4" presStyleCnt="0"/>
      <dgm:spPr/>
    </dgm:pt>
    <dgm:pt modelId="{6BCEDF70-DC73-462D-9CB9-636151CFA99C}" type="pres">
      <dgm:prSet presAssocID="{314E9ABC-6EBF-4C87-8DB6-AB4A147C1FDB}" presName="hierChild5" presStyleCnt="0"/>
      <dgm:spPr/>
    </dgm:pt>
    <dgm:pt modelId="{EFFF2F55-A24E-4FFE-9234-3FBD39A679DD}" type="pres">
      <dgm:prSet presAssocID="{1300B0B6-FA85-4F54-A967-D1E545C20EA6}" presName="hierChild7" presStyleCnt="0"/>
      <dgm:spPr/>
    </dgm:pt>
    <dgm:pt modelId="{9994BAD2-0332-491D-AB84-908DFC3B1FEC}" type="pres">
      <dgm:prSet presAssocID="{41246E0E-A7A1-4780-BC60-713F2669727C}" presName="Name111" presStyleLbl="parChTrans1D3" presStyleIdx="1" presStyleCnt="4"/>
      <dgm:spPr/>
      <dgm:t>
        <a:bodyPr/>
        <a:lstStyle/>
        <a:p>
          <a:endParaRPr lang="tr-TR"/>
        </a:p>
      </dgm:t>
    </dgm:pt>
    <dgm:pt modelId="{30D747C9-C87D-4126-ADFF-FF8FE7997708}" type="pres">
      <dgm:prSet presAssocID="{2A8DC14D-A2CB-4AAE-BEFE-DC0E0A30E737}" presName="hierRoot3" presStyleCnt="0">
        <dgm:presLayoutVars>
          <dgm:hierBranch val="init"/>
        </dgm:presLayoutVars>
      </dgm:prSet>
      <dgm:spPr/>
    </dgm:pt>
    <dgm:pt modelId="{38E08913-3375-40F4-8637-08A5B3B4BC98}" type="pres">
      <dgm:prSet presAssocID="{2A8DC14D-A2CB-4AAE-BEFE-DC0E0A30E737}" presName="rootComposite3" presStyleCnt="0"/>
      <dgm:spPr/>
    </dgm:pt>
    <dgm:pt modelId="{AD097406-EAE2-4177-8473-31095D07FB62}" type="pres">
      <dgm:prSet presAssocID="{2A8DC14D-A2CB-4AAE-BEFE-DC0E0A30E737}" presName="rootText3" presStyleLbl="asst2" presStyleIdx="1" presStyleCnt="4" custScaleX="503076" custScaleY="370238" custLinFactY="100000" custLinFactNeighborX="-8421" custLinFactNeighborY="106562">
        <dgm:presLayoutVars>
          <dgm:chPref val="3"/>
        </dgm:presLayoutVars>
      </dgm:prSet>
      <dgm:spPr/>
      <dgm:t>
        <a:bodyPr/>
        <a:lstStyle/>
        <a:p>
          <a:endParaRPr lang="tr-TR"/>
        </a:p>
      </dgm:t>
    </dgm:pt>
    <dgm:pt modelId="{A876C2CB-632C-4D68-8E21-938C4A1FE22A}" type="pres">
      <dgm:prSet presAssocID="{2A8DC14D-A2CB-4AAE-BEFE-DC0E0A30E737}" presName="rootConnector3" presStyleLbl="asst2" presStyleIdx="1" presStyleCnt="4"/>
      <dgm:spPr/>
      <dgm:t>
        <a:bodyPr/>
        <a:lstStyle/>
        <a:p>
          <a:endParaRPr lang="tr-TR"/>
        </a:p>
      </dgm:t>
    </dgm:pt>
    <dgm:pt modelId="{AE13D72C-AC94-4941-A3C4-F81EF5F1C29F}" type="pres">
      <dgm:prSet presAssocID="{2A8DC14D-A2CB-4AAE-BEFE-DC0E0A30E737}" presName="hierChild6" presStyleCnt="0"/>
      <dgm:spPr/>
    </dgm:pt>
    <dgm:pt modelId="{26DC93E3-2C30-4D8D-8037-939EB3D747B6}" type="pres">
      <dgm:prSet presAssocID="{9C9297A7-058A-4931-AFE9-139D2920CAE0}" presName="Name37" presStyleLbl="parChTrans1D4" presStyleIdx="11" presStyleCnt="16"/>
      <dgm:spPr/>
      <dgm:t>
        <a:bodyPr/>
        <a:lstStyle/>
        <a:p>
          <a:endParaRPr lang="tr-TR"/>
        </a:p>
      </dgm:t>
    </dgm:pt>
    <dgm:pt modelId="{345E63B7-E2FA-4180-A202-D04A9D56198B}" type="pres">
      <dgm:prSet presAssocID="{54EBD648-8427-4972-8442-54AA43D1A660}" presName="hierRoot2" presStyleCnt="0">
        <dgm:presLayoutVars>
          <dgm:hierBranch val="init"/>
        </dgm:presLayoutVars>
      </dgm:prSet>
      <dgm:spPr/>
    </dgm:pt>
    <dgm:pt modelId="{E50D7696-38DE-45DB-B306-974C5C11489E}" type="pres">
      <dgm:prSet presAssocID="{54EBD648-8427-4972-8442-54AA43D1A660}" presName="rootComposite" presStyleCnt="0"/>
      <dgm:spPr/>
    </dgm:pt>
    <dgm:pt modelId="{430F7880-ED17-4C6B-BC22-2F8EDEBED032}" type="pres">
      <dgm:prSet presAssocID="{54EBD648-8427-4972-8442-54AA43D1A660}" presName="rootText" presStyleLbl="node4" presStyleIdx="11" presStyleCnt="16" custScaleX="481662" custScaleY="300099" custLinFactY="105797" custLinFactNeighborX="-25206" custLinFactNeighborY="200000">
        <dgm:presLayoutVars>
          <dgm:chPref val="3"/>
        </dgm:presLayoutVars>
      </dgm:prSet>
      <dgm:spPr/>
      <dgm:t>
        <a:bodyPr/>
        <a:lstStyle/>
        <a:p>
          <a:endParaRPr lang="tr-TR"/>
        </a:p>
      </dgm:t>
    </dgm:pt>
    <dgm:pt modelId="{04BC0C74-0622-48CA-963E-236BDF50484F}" type="pres">
      <dgm:prSet presAssocID="{54EBD648-8427-4972-8442-54AA43D1A660}" presName="rootConnector" presStyleLbl="node4" presStyleIdx="11" presStyleCnt="16"/>
      <dgm:spPr/>
      <dgm:t>
        <a:bodyPr/>
        <a:lstStyle/>
        <a:p>
          <a:endParaRPr lang="tr-TR"/>
        </a:p>
      </dgm:t>
    </dgm:pt>
    <dgm:pt modelId="{49A4F7E1-6433-43D0-8549-26E39B662C94}" type="pres">
      <dgm:prSet presAssocID="{54EBD648-8427-4972-8442-54AA43D1A660}" presName="hierChild4" presStyleCnt="0"/>
      <dgm:spPr/>
    </dgm:pt>
    <dgm:pt modelId="{21EEDFAE-68CF-43B0-84EF-5DCA07AE5C9E}" type="pres">
      <dgm:prSet presAssocID="{54EBD648-8427-4972-8442-54AA43D1A660}" presName="hierChild5" presStyleCnt="0"/>
      <dgm:spPr/>
    </dgm:pt>
    <dgm:pt modelId="{190DE6A5-83D1-4ECA-AC42-1216E6184047}" type="pres">
      <dgm:prSet presAssocID="{87E8F86F-9B51-4B05-8644-E85ADAD5D367}" presName="Name37" presStyleLbl="parChTrans1D4" presStyleIdx="12" presStyleCnt="16"/>
      <dgm:spPr/>
      <dgm:t>
        <a:bodyPr/>
        <a:lstStyle/>
        <a:p>
          <a:endParaRPr lang="tr-TR"/>
        </a:p>
      </dgm:t>
    </dgm:pt>
    <dgm:pt modelId="{8A467CCF-33E8-4035-8C42-568714DCBB7C}" type="pres">
      <dgm:prSet presAssocID="{E9CA9DC5-A091-4377-8AAA-9EB59CF5D723}" presName="hierRoot2" presStyleCnt="0">
        <dgm:presLayoutVars>
          <dgm:hierBranch val="init"/>
        </dgm:presLayoutVars>
      </dgm:prSet>
      <dgm:spPr/>
    </dgm:pt>
    <dgm:pt modelId="{DEFD7EA0-0993-4A5D-AA5A-A5F22B025BB1}" type="pres">
      <dgm:prSet presAssocID="{E9CA9DC5-A091-4377-8AAA-9EB59CF5D723}" presName="rootComposite" presStyleCnt="0"/>
      <dgm:spPr/>
    </dgm:pt>
    <dgm:pt modelId="{507204E0-8109-4075-84C2-7C568F90E17A}" type="pres">
      <dgm:prSet presAssocID="{E9CA9DC5-A091-4377-8AAA-9EB59CF5D723}" presName="rootText" presStyleLbl="node4" presStyleIdx="12" presStyleCnt="16" custScaleX="481662" custScaleY="300099" custLinFactY="105797" custLinFactNeighborX="-25206" custLinFactNeighborY="200000">
        <dgm:presLayoutVars>
          <dgm:chPref val="3"/>
        </dgm:presLayoutVars>
      </dgm:prSet>
      <dgm:spPr/>
      <dgm:t>
        <a:bodyPr/>
        <a:lstStyle/>
        <a:p>
          <a:endParaRPr lang="tr-TR"/>
        </a:p>
      </dgm:t>
    </dgm:pt>
    <dgm:pt modelId="{8873B315-A3C6-4334-8068-08D056471824}" type="pres">
      <dgm:prSet presAssocID="{E9CA9DC5-A091-4377-8AAA-9EB59CF5D723}" presName="rootConnector" presStyleLbl="node4" presStyleIdx="12" presStyleCnt="16"/>
      <dgm:spPr/>
      <dgm:t>
        <a:bodyPr/>
        <a:lstStyle/>
        <a:p>
          <a:endParaRPr lang="tr-TR"/>
        </a:p>
      </dgm:t>
    </dgm:pt>
    <dgm:pt modelId="{1002EF51-3730-416A-87A5-4D73C1787860}" type="pres">
      <dgm:prSet presAssocID="{E9CA9DC5-A091-4377-8AAA-9EB59CF5D723}" presName="hierChild4" presStyleCnt="0"/>
      <dgm:spPr/>
    </dgm:pt>
    <dgm:pt modelId="{348B70BD-2149-4FBA-9F64-7B1DFFBDC9AC}" type="pres">
      <dgm:prSet presAssocID="{E9CA9DC5-A091-4377-8AAA-9EB59CF5D723}" presName="hierChild5" presStyleCnt="0"/>
      <dgm:spPr/>
    </dgm:pt>
    <dgm:pt modelId="{11B6838D-5E74-43D1-A85B-251225F1BA21}" type="pres">
      <dgm:prSet presAssocID="{2A8DC14D-A2CB-4AAE-BEFE-DC0E0A30E737}" presName="hierChild7" presStyleCnt="0"/>
      <dgm:spPr/>
    </dgm:pt>
    <dgm:pt modelId="{E763B52D-1C3F-4D85-AB7E-1F929A4C7E95}" type="pres">
      <dgm:prSet presAssocID="{2BA36DFC-EF67-4F2F-8759-B9965C2E70CD}" presName="Name37" presStyleLbl="parChTrans1D2" presStyleIdx="1" presStyleCnt="7"/>
      <dgm:spPr/>
      <dgm:t>
        <a:bodyPr/>
        <a:lstStyle/>
        <a:p>
          <a:endParaRPr lang="tr-TR"/>
        </a:p>
      </dgm:t>
    </dgm:pt>
    <dgm:pt modelId="{37DD112A-0858-4F34-BF12-52CD2B79958E}" type="pres">
      <dgm:prSet presAssocID="{B1B35DBA-F2EE-420A-A90F-780930C8067E}" presName="hierRoot2" presStyleCnt="0">
        <dgm:presLayoutVars>
          <dgm:hierBranch val="init"/>
        </dgm:presLayoutVars>
      </dgm:prSet>
      <dgm:spPr/>
    </dgm:pt>
    <dgm:pt modelId="{438D22A7-2A89-4DA3-81ED-D9A6930D81F8}" type="pres">
      <dgm:prSet presAssocID="{B1B35DBA-F2EE-420A-A90F-780930C8067E}" presName="rootComposite" presStyleCnt="0"/>
      <dgm:spPr/>
    </dgm:pt>
    <dgm:pt modelId="{528DEE2D-7C63-40ED-B1EE-61798125C1CA}" type="pres">
      <dgm:prSet presAssocID="{B1B35DBA-F2EE-420A-A90F-780930C8067E}" presName="rootText" presStyleLbl="node2" presStyleIdx="1" presStyleCnt="2" custScaleX="561473" custScaleY="194535" custLinFactX="100000" custLinFactY="7405" custLinFactNeighborX="132880" custLinFactNeighborY="100000">
        <dgm:presLayoutVars>
          <dgm:chPref val="3"/>
        </dgm:presLayoutVars>
      </dgm:prSet>
      <dgm:spPr/>
      <dgm:t>
        <a:bodyPr/>
        <a:lstStyle/>
        <a:p>
          <a:endParaRPr lang="tr-TR"/>
        </a:p>
      </dgm:t>
    </dgm:pt>
    <dgm:pt modelId="{26353C7B-B7F1-45DE-9E5C-B7CB26D27150}" type="pres">
      <dgm:prSet presAssocID="{B1B35DBA-F2EE-420A-A90F-780930C8067E}" presName="rootConnector" presStyleLbl="node2" presStyleIdx="1" presStyleCnt="2"/>
      <dgm:spPr/>
      <dgm:t>
        <a:bodyPr/>
        <a:lstStyle/>
        <a:p>
          <a:endParaRPr lang="tr-TR"/>
        </a:p>
      </dgm:t>
    </dgm:pt>
    <dgm:pt modelId="{E4E766F4-3FFB-4B22-9621-A3955D8C71FD}" type="pres">
      <dgm:prSet presAssocID="{B1B35DBA-F2EE-420A-A90F-780930C8067E}" presName="hierChild4" presStyleCnt="0"/>
      <dgm:spPr/>
    </dgm:pt>
    <dgm:pt modelId="{D57E0FE2-B6CB-4F9F-A9CA-D87DAC5ECAE5}" type="pres">
      <dgm:prSet presAssocID="{B1B35DBA-F2EE-420A-A90F-780930C8067E}" presName="hierChild5" presStyleCnt="0"/>
      <dgm:spPr/>
    </dgm:pt>
    <dgm:pt modelId="{8A11246D-2DF0-441A-A33D-32DC3D1F6C12}" type="pres">
      <dgm:prSet presAssocID="{C325773E-D992-4E46-A945-969EAABD2F85}" presName="Name111" presStyleLbl="parChTrans1D3" presStyleIdx="2" presStyleCnt="4"/>
      <dgm:spPr/>
      <dgm:t>
        <a:bodyPr/>
        <a:lstStyle/>
        <a:p>
          <a:endParaRPr lang="tr-TR"/>
        </a:p>
      </dgm:t>
    </dgm:pt>
    <dgm:pt modelId="{5E3E02FA-8A6C-44D1-A12D-7426589D8283}" type="pres">
      <dgm:prSet presAssocID="{1A017B20-3965-45B0-8D5B-E0D5BCE37CA1}" presName="hierRoot3" presStyleCnt="0">
        <dgm:presLayoutVars>
          <dgm:hierBranch val="init"/>
        </dgm:presLayoutVars>
      </dgm:prSet>
      <dgm:spPr/>
    </dgm:pt>
    <dgm:pt modelId="{D3D3B8CE-827C-4310-8BD0-1FAA1460BF00}" type="pres">
      <dgm:prSet presAssocID="{1A017B20-3965-45B0-8D5B-E0D5BCE37CA1}" presName="rootComposite3" presStyleCnt="0"/>
      <dgm:spPr/>
    </dgm:pt>
    <dgm:pt modelId="{67CB1044-123D-489F-A167-7BDCAE7F4142}" type="pres">
      <dgm:prSet presAssocID="{1A017B20-3965-45B0-8D5B-E0D5BCE37CA1}" presName="rootText3" presStyleLbl="asst2" presStyleIdx="2" presStyleCnt="4" custScaleX="312725" custScaleY="317740" custLinFactX="20705" custLinFactY="100000" custLinFactNeighborX="100000" custLinFactNeighborY="112089">
        <dgm:presLayoutVars>
          <dgm:chPref val="3"/>
        </dgm:presLayoutVars>
      </dgm:prSet>
      <dgm:spPr/>
      <dgm:t>
        <a:bodyPr/>
        <a:lstStyle/>
        <a:p>
          <a:endParaRPr lang="tr-TR"/>
        </a:p>
      </dgm:t>
    </dgm:pt>
    <dgm:pt modelId="{A8CB52B7-020F-48F0-8642-BD483D033AC3}" type="pres">
      <dgm:prSet presAssocID="{1A017B20-3965-45B0-8D5B-E0D5BCE37CA1}" presName="rootConnector3" presStyleLbl="asst2" presStyleIdx="2" presStyleCnt="4"/>
      <dgm:spPr/>
      <dgm:t>
        <a:bodyPr/>
        <a:lstStyle/>
        <a:p>
          <a:endParaRPr lang="tr-TR"/>
        </a:p>
      </dgm:t>
    </dgm:pt>
    <dgm:pt modelId="{6FF63EDE-F894-4CED-8D0C-E6F9B31876E1}" type="pres">
      <dgm:prSet presAssocID="{1A017B20-3965-45B0-8D5B-E0D5BCE37CA1}" presName="hierChild6" presStyleCnt="0"/>
      <dgm:spPr/>
    </dgm:pt>
    <dgm:pt modelId="{2A5BBA07-5CBD-4A35-9049-8498CE0ECC3A}" type="pres">
      <dgm:prSet presAssocID="{1A017B20-3965-45B0-8D5B-E0D5BCE37CA1}" presName="hierChild7" presStyleCnt="0"/>
      <dgm:spPr/>
    </dgm:pt>
    <dgm:pt modelId="{9513910A-283D-45E0-B1A2-12D0CCB3A5BC}" type="pres">
      <dgm:prSet presAssocID="{B88C59E9-EF51-4051-9AC1-B0657ACFBBF9}" presName="Name111" presStyleLbl="parChTrans1D3" presStyleIdx="3" presStyleCnt="4"/>
      <dgm:spPr/>
      <dgm:t>
        <a:bodyPr/>
        <a:lstStyle/>
        <a:p>
          <a:endParaRPr lang="tr-TR"/>
        </a:p>
      </dgm:t>
    </dgm:pt>
    <dgm:pt modelId="{044C6611-DFD1-42DF-9102-F5DF130C9F2B}" type="pres">
      <dgm:prSet presAssocID="{EC747BEC-72EA-4ADF-A55A-780959F2BBEC}" presName="hierRoot3" presStyleCnt="0">
        <dgm:presLayoutVars>
          <dgm:hierBranch val="init"/>
        </dgm:presLayoutVars>
      </dgm:prSet>
      <dgm:spPr/>
    </dgm:pt>
    <dgm:pt modelId="{EE65D399-14EB-4C85-925F-2E5207840B5C}" type="pres">
      <dgm:prSet presAssocID="{EC747BEC-72EA-4ADF-A55A-780959F2BBEC}" presName="rootComposite3" presStyleCnt="0"/>
      <dgm:spPr/>
    </dgm:pt>
    <dgm:pt modelId="{A7C0B424-88F0-43A1-9002-956B853158D4}" type="pres">
      <dgm:prSet presAssocID="{EC747BEC-72EA-4ADF-A55A-780959F2BBEC}" presName="rootText3" presStyleLbl="asst2" presStyleIdx="3" presStyleCnt="4" custScaleX="312826" custScaleY="323534" custLinFactX="129080" custLinFactY="100000" custLinFactNeighborX="200000" custLinFactNeighborY="112091">
        <dgm:presLayoutVars>
          <dgm:chPref val="3"/>
        </dgm:presLayoutVars>
      </dgm:prSet>
      <dgm:spPr/>
      <dgm:t>
        <a:bodyPr/>
        <a:lstStyle/>
        <a:p>
          <a:endParaRPr lang="tr-TR"/>
        </a:p>
      </dgm:t>
    </dgm:pt>
    <dgm:pt modelId="{438E2EC1-40EC-425A-B11E-1E0A29BD05EE}" type="pres">
      <dgm:prSet presAssocID="{EC747BEC-72EA-4ADF-A55A-780959F2BBEC}" presName="rootConnector3" presStyleLbl="asst2" presStyleIdx="3" presStyleCnt="4"/>
      <dgm:spPr/>
      <dgm:t>
        <a:bodyPr/>
        <a:lstStyle/>
        <a:p>
          <a:endParaRPr lang="tr-TR"/>
        </a:p>
      </dgm:t>
    </dgm:pt>
    <dgm:pt modelId="{7F7692EF-DFED-44F5-BDF7-E22EE6916A8C}" type="pres">
      <dgm:prSet presAssocID="{EC747BEC-72EA-4ADF-A55A-780959F2BBEC}" presName="hierChild6" presStyleCnt="0"/>
      <dgm:spPr/>
    </dgm:pt>
    <dgm:pt modelId="{F9760B9A-93F8-4470-A50B-58854ACAB491}" type="pres">
      <dgm:prSet presAssocID="{D70F106B-4E04-41E1-86F4-9A316CA42468}" presName="Name37" presStyleLbl="parChTrans1D4" presStyleIdx="13" presStyleCnt="16"/>
      <dgm:spPr/>
      <dgm:t>
        <a:bodyPr/>
        <a:lstStyle/>
        <a:p>
          <a:endParaRPr lang="tr-TR"/>
        </a:p>
      </dgm:t>
    </dgm:pt>
    <dgm:pt modelId="{0C65113B-12CC-49B6-9C4A-F9AD921B84F7}" type="pres">
      <dgm:prSet presAssocID="{5572E08A-29AD-46AB-AEC1-8058116F9F73}" presName="hierRoot2" presStyleCnt="0">
        <dgm:presLayoutVars>
          <dgm:hierBranch val="init"/>
        </dgm:presLayoutVars>
      </dgm:prSet>
      <dgm:spPr/>
    </dgm:pt>
    <dgm:pt modelId="{CA0F4DA4-E5D9-4685-A69A-E515F65AD090}" type="pres">
      <dgm:prSet presAssocID="{5572E08A-29AD-46AB-AEC1-8058116F9F73}" presName="rootComposite" presStyleCnt="0"/>
      <dgm:spPr/>
    </dgm:pt>
    <dgm:pt modelId="{DF6A7AE0-CE49-49A0-9603-4C95B85C920F}" type="pres">
      <dgm:prSet presAssocID="{5572E08A-29AD-46AB-AEC1-8058116F9F73}" presName="rootText" presStyleLbl="node4" presStyleIdx="13" presStyleCnt="16" custScaleX="454305" custScaleY="371913" custLinFactX="-94147" custLinFactY="130612" custLinFactNeighborX="-100000" custLinFactNeighborY="200000">
        <dgm:presLayoutVars>
          <dgm:chPref val="3"/>
        </dgm:presLayoutVars>
      </dgm:prSet>
      <dgm:spPr/>
      <dgm:t>
        <a:bodyPr/>
        <a:lstStyle/>
        <a:p>
          <a:endParaRPr lang="tr-TR"/>
        </a:p>
      </dgm:t>
    </dgm:pt>
    <dgm:pt modelId="{4F26033F-0E0D-429D-A9EF-9EC62BCB3F79}" type="pres">
      <dgm:prSet presAssocID="{5572E08A-29AD-46AB-AEC1-8058116F9F73}" presName="rootConnector" presStyleLbl="node4" presStyleIdx="13" presStyleCnt="16"/>
      <dgm:spPr/>
      <dgm:t>
        <a:bodyPr/>
        <a:lstStyle/>
        <a:p>
          <a:endParaRPr lang="tr-TR"/>
        </a:p>
      </dgm:t>
    </dgm:pt>
    <dgm:pt modelId="{38E228F9-9D7B-426C-97F4-35ACBBC6456A}" type="pres">
      <dgm:prSet presAssocID="{5572E08A-29AD-46AB-AEC1-8058116F9F73}" presName="hierChild4" presStyleCnt="0"/>
      <dgm:spPr/>
    </dgm:pt>
    <dgm:pt modelId="{9CCAB33B-A957-400F-9682-40AA138FA88E}" type="pres">
      <dgm:prSet presAssocID="{5572E08A-29AD-46AB-AEC1-8058116F9F73}" presName="hierChild5" presStyleCnt="0"/>
      <dgm:spPr/>
    </dgm:pt>
    <dgm:pt modelId="{BA3FCCF5-C4A0-4ABE-B110-770CD425929D}" type="pres">
      <dgm:prSet presAssocID="{095000A7-2D9E-4E19-B3B9-4D2E76897DB3}" presName="Name37" presStyleLbl="parChTrans1D4" presStyleIdx="14" presStyleCnt="16"/>
      <dgm:spPr/>
      <dgm:t>
        <a:bodyPr/>
        <a:lstStyle/>
        <a:p>
          <a:endParaRPr lang="tr-TR"/>
        </a:p>
      </dgm:t>
    </dgm:pt>
    <dgm:pt modelId="{A3296F94-6484-4B00-B437-FDBFC081BD65}" type="pres">
      <dgm:prSet presAssocID="{97631E6C-14F8-4A89-BF44-7A06B9C41381}" presName="hierRoot2" presStyleCnt="0">
        <dgm:presLayoutVars>
          <dgm:hierBranch val="init"/>
        </dgm:presLayoutVars>
      </dgm:prSet>
      <dgm:spPr/>
    </dgm:pt>
    <dgm:pt modelId="{5EE8A62E-0F87-45A6-985F-2F2F9811E454}" type="pres">
      <dgm:prSet presAssocID="{97631E6C-14F8-4A89-BF44-7A06B9C41381}" presName="rootComposite" presStyleCnt="0"/>
      <dgm:spPr/>
    </dgm:pt>
    <dgm:pt modelId="{DD04DC2B-4A38-4ACA-913E-62EE69FAE3E2}" type="pres">
      <dgm:prSet presAssocID="{97631E6C-14F8-4A89-BF44-7A06B9C41381}" presName="rootText" presStyleLbl="node4" presStyleIdx="14" presStyleCnt="16" custScaleX="454305" custScaleY="339034" custLinFactX="-94147" custLinFactY="200000" custLinFactNeighborX="-100000" custLinFactNeighborY="231666">
        <dgm:presLayoutVars>
          <dgm:chPref val="3"/>
        </dgm:presLayoutVars>
      </dgm:prSet>
      <dgm:spPr/>
      <dgm:t>
        <a:bodyPr/>
        <a:lstStyle/>
        <a:p>
          <a:endParaRPr lang="tr-TR"/>
        </a:p>
      </dgm:t>
    </dgm:pt>
    <dgm:pt modelId="{AC2B451C-99E5-4994-8631-FB7C52868835}" type="pres">
      <dgm:prSet presAssocID="{97631E6C-14F8-4A89-BF44-7A06B9C41381}" presName="rootConnector" presStyleLbl="node4" presStyleIdx="14" presStyleCnt="16"/>
      <dgm:spPr/>
      <dgm:t>
        <a:bodyPr/>
        <a:lstStyle/>
        <a:p>
          <a:endParaRPr lang="tr-TR"/>
        </a:p>
      </dgm:t>
    </dgm:pt>
    <dgm:pt modelId="{CDF3AFE4-E2C3-4F4E-AC58-27CA15044C55}" type="pres">
      <dgm:prSet presAssocID="{97631E6C-14F8-4A89-BF44-7A06B9C41381}" presName="hierChild4" presStyleCnt="0"/>
      <dgm:spPr/>
    </dgm:pt>
    <dgm:pt modelId="{B99F8075-1888-4F0E-AC71-732DDE1ADAE0}" type="pres">
      <dgm:prSet presAssocID="{97631E6C-14F8-4A89-BF44-7A06B9C41381}" presName="hierChild5" presStyleCnt="0"/>
      <dgm:spPr/>
    </dgm:pt>
    <dgm:pt modelId="{26880A0E-755C-43A9-97B6-79CE73C175B3}" type="pres">
      <dgm:prSet presAssocID="{E186DE03-C714-491F-9482-4AC61FB6DF20}" presName="Name37" presStyleLbl="parChTrans1D4" presStyleIdx="15" presStyleCnt="16"/>
      <dgm:spPr/>
      <dgm:t>
        <a:bodyPr/>
        <a:lstStyle/>
        <a:p>
          <a:endParaRPr lang="tr-TR"/>
        </a:p>
      </dgm:t>
    </dgm:pt>
    <dgm:pt modelId="{DC0D9C57-7A83-47A9-BC8D-E4041AECF74A}" type="pres">
      <dgm:prSet presAssocID="{05091BB6-3296-4E20-9F07-3EC68C889E06}" presName="hierRoot2" presStyleCnt="0">
        <dgm:presLayoutVars>
          <dgm:hierBranch val="init"/>
        </dgm:presLayoutVars>
      </dgm:prSet>
      <dgm:spPr/>
    </dgm:pt>
    <dgm:pt modelId="{278C98C4-EBE9-417F-B219-91574C54F042}" type="pres">
      <dgm:prSet presAssocID="{05091BB6-3296-4E20-9F07-3EC68C889E06}" presName="rootComposite" presStyleCnt="0"/>
      <dgm:spPr/>
    </dgm:pt>
    <dgm:pt modelId="{00275740-D7B6-4E18-B4D0-1139BF182D65}" type="pres">
      <dgm:prSet presAssocID="{05091BB6-3296-4E20-9F07-3EC68C889E06}" presName="rootText" presStyleLbl="node4" presStyleIdx="15" presStyleCnt="16" custScaleX="454305" custScaleY="267407" custLinFactX="-94147" custLinFactY="215880" custLinFactNeighborX="-100000" custLinFactNeighborY="300000">
        <dgm:presLayoutVars>
          <dgm:chPref val="3"/>
        </dgm:presLayoutVars>
      </dgm:prSet>
      <dgm:spPr/>
      <dgm:t>
        <a:bodyPr/>
        <a:lstStyle/>
        <a:p>
          <a:endParaRPr lang="tr-TR"/>
        </a:p>
      </dgm:t>
    </dgm:pt>
    <dgm:pt modelId="{94BD79D1-6CAF-45C0-9CED-F14905CBD17E}" type="pres">
      <dgm:prSet presAssocID="{05091BB6-3296-4E20-9F07-3EC68C889E06}" presName="rootConnector" presStyleLbl="node4" presStyleIdx="15" presStyleCnt="16"/>
      <dgm:spPr/>
      <dgm:t>
        <a:bodyPr/>
        <a:lstStyle/>
        <a:p>
          <a:endParaRPr lang="tr-TR"/>
        </a:p>
      </dgm:t>
    </dgm:pt>
    <dgm:pt modelId="{835622E5-11CD-4125-A2FE-01BC19918E9D}" type="pres">
      <dgm:prSet presAssocID="{05091BB6-3296-4E20-9F07-3EC68C889E06}" presName="hierChild4" presStyleCnt="0"/>
      <dgm:spPr/>
    </dgm:pt>
    <dgm:pt modelId="{9FB8EE77-BD03-43D7-8A94-62F85ED39F33}" type="pres">
      <dgm:prSet presAssocID="{05091BB6-3296-4E20-9F07-3EC68C889E06}" presName="hierChild5" presStyleCnt="0"/>
      <dgm:spPr/>
    </dgm:pt>
    <dgm:pt modelId="{BAC3D3BF-BA7C-4658-A019-BF7671F3A32C}" type="pres">
      <dgm:prSet presAssocID="{EC747BEC-72EA-4ADF-A55A-780959F2BBEC}" presName="hierChild7" presStyleCnt="0"/>
      <dgm:spPr/>
    </dgm:pt>
    <dgm:pt modelId="{6996538B-F524-4714-A375-78BBC1F3B0A7}" type="pres">
      <dgm:prSet presAssocID="{38067AEB-0626-4DF6-8D11-D561E4696423}" presName="hierChild3" presStyleCnt="0"/>
      <dgm:spPr/>
    </dgm:pt>
    <dgm:pt modelId="{DF4303DE-B518-4999-BCC9-C438D2EC159F}" type="pres">
      <dgm:prSet presAssocID="{5F08C790-60FA-4866-BC5C-8D02A8BE4717}" presName="Name111" presStyleLbl="parChTrans1D2" presStyleIdx="2" presStyleCnt="7"/>
      <dgm:spPr/>
      <dgm:t>
        <a:bodyPr/>
        <a:lstStyle/>
        <a:p>
          <a:endParaRPr lang="tr-TR"/>
        </a:p>
      </dgm:t>
    </dgm:pt>
    <dgm:pt modelId="{3B5760C5-B7EB-4154-B0B1-41BBD3CF0744}" type="pres">
      <dgm:prSet presAssocID="{5DF92C02-7DD1-4664-BF47-A824ACCF26C8}" presName="hierRoot3" presStyleCnt="0">
        <dgm:presLayoutVars>
          <dgm:hierBranch val="init"/>
        </dgm:presLayoutVars>
      </dgm:prSet>
      <dgm:spPr/>
    </dgm:pt>
    <dgm:pt modelId="{ABC77F7C-6B11-4995-B844-0D4CE2F567E1}" type="pres">
      <dgm:prSet presAssocID="{5DF92C02-7DD1-4664-BF47-A824ACCF26C8}" presName="rootComposite3" presStyleCnt="0"/>
      <dgm:spPr/>
    </dgm:pt>
    <dgm:pt modelId="{115673DE-A280-4D55-8B45-38803DC33F5E}" type="pres">
      <dgm:prSet presAssocID="{5DF92C02-7DD1-4664-BF47-A824ACCF26C8}" presName="rootText3" presStyleLbl="asst1" presStyleIdx="0" presStyleCnt="5" custScaleX="402506" custScaleY="235795" custLinFactX="-200000" custLinFactY="-100000" custLinFactNeighborX="-271580" custLinFactNeighborY="-184077">
        <dgm:presLayoutVars>
          <dgm:chPref val="3"/>
        </dgm:presLayoutVars>
      </dgm:prSet>
      <dgm:spPr/>
      <dgm:t>
        <a:bodyPr/>
        <a:lstStyle/>
        <a:p>
          <a:endParaRPr lang="tr-TR"/>
        </a:p>
      </dgm:t>
    </dgm:pt>
    <dgm:pt modelId="{11926729-0197-410C-86B9-FAF8F5559B30}" type="pres">
      <dgm:prSet presAssocID="{5DF92C02-7DD1-4664-BF47-A824ACCF26C8}" presName="rootConnector3" presStyleLbl="asst1" presStyleIdx="0" presStyleCnt="5"/>
      <dgm:spPr/>
      <dgm:t>
        <a:bodyPr/>
        <a:lstStyle/>
        <a:p>
          <a:endParaRPr lang="tr-TR"/>
        </a:p>
      </dgm:t>
    </dgm:pt>
    <dgm:pt modelId="{123C064A-7D44-4557-ABB5-57E88C30315B}" type="pres">
      <dgm:prSet presAssocID="{5DF92C02-7DD1-4664-BF47-A824ACCF26C8}" presName="hierChild6" presStyleCnt="0"/>
      <dgm:spPr/>
    </dgm:pt>
    <dgm:pt modelId="{498E0E81-F676-420D-9707-0F37C933A655}" type="pres">
      <dgm:prSet presAssocID="{5DF92C02-7DD1-4664-BF47-A824ACCF26C8}" presName="hierChild7" presStyleCnt="0"/>
      <dgm:spPr/>
    </dgm:pt>
    <dgm:pt modelId="{44E67557-1D16-4292-83A1-E93AEF1B9D1D}" type="pres">
      <dgm:prSet presAssocID="{CC64F4E2-AEE0-4149-9BCE-CEA01BAA4165}" presName="Name111" presStyleLbl="parChTrans1D2" presStyleIdx="3" presStyleCnt="7"/>
      <dgm:spPr/>
      <dgm:t>
        <a:bodyPr/>
        <a:lstStyle/>
        <a:p>
          <a:endParaRPr lang="tr-TR"/>
        </a:p>
      </dgm:t>
    </dgm:pt>
    <dgm:pt modelId="{600C87FB-F48F-4149-B5DF-950B32CA55FE}" type="pres">
      <dgm:prSet presAssocID="{1BF34AA7-DF29-4F4C-B93E-59C7163A1E97}" presName="hierRoot3" presStyleCnt="0">
        <dgm:presLayoutVars>
          <dgm:hierBranch val="init"/>
        </dgm:presLayoutVars>
      </dgm:prSet>
      <dgm:spPr/>
    </dgm:pt>
    <dgm:pt modelId="{A5303DD7-18D3-49D6-A41D-23426C44A84E}" type="pres">
      <dgm:prSet presAssocID="{1BF34AA7-DF29-4F4C-B93E-59C7163A1E97}" presName="rootComposite3" presStyleCnt="0"/>
      <dgm:spPr/>
    </dgm:pt>
    <dgm:pt modelId="{8BB6B2A2-4B9E-4A10-84A9-51FEB7D9BA76}" type="pres">
      <dgm:prSet presAssocID="{1BF34AA7-DF29-4F4C-B93E-59C7163A1E97}" presName="rootText3" presStyleLbl="asst1" presStyleIdx="1" presStyleCnt="5" custScaleX="430286" custScaleY="235795" custLinFactY="-100000" custLinFactNeighborX="90448" custLinFactNeighborY="-149951">
        <dgm:presLayoutVars>
          <dgm:chPref val="3"/>
        </dgm:presLayoutVars>
      </dgm:prSet>
      <dgm:spPr/>
      <dgm:t>
        <a:bodyPr/>
        <a:lstStyle/>
        <a:p>
          <a:endParaRPr lang="tr-TR"/>
        </a:p>
      </dgm:t>
    </dgm:pt>
    <dgm:pt modelId="{52398705-5526-417F-B19E-0FC786EC778C}" type="pres">
      <dgm:prSet presAssocID="{1BF34AA7-DF29-4F4C-B93E-59C7163A1E97}" presName="rootConnector3" presStyleLbl="asst1" presStyleIdx="1" presStyleCnt="5"/>
      <dgm:spPr/>
      <dgm:t>
        <a:bodyPr/>
        <a:lstStyle/>
        <a:p>
          <a:endParaRPr lang="tr-TR"/>
        </a:p>
      </dgm:t>
    </dgm:pt>
    <dgm:pt modelId="{9278F17C-3870-4D89-A3F6-61FC87E154D7}" type="pres">
      <dgm:prSet presAssocID="{1BF34AA7-DF29-4F4C-B93E-59C7163A1E97}" presName="hierChild6" presStyleCnt="0"/>
      <dgm:spPr/>
    </dgm:pt>
    <dgm:pt modelId="{D58C378A-55F6-41C7-9A10-957260D7E5B0}" type="pres">
      <dgm:prSet presAssocID="{1BF34AA7-DF29-4F4C-B93E-59C7163A1E97}" presName="hierChild7" presStyleCnt="0"/>
      <dgm:spPr/>
    </dgm:pt>
    <dgm:pt modelId="{A2B49513-08AE-40F1-A407-69BC5BFBD353}" type="pres">
      <dgm:prSet presAssocID="{C16B69A9-F59E-4D38-B42C-E80F53A0A9F5}" presName="Name111" presStyleLbl="parChTrans1D2" presStyleIdx="4" presStyleCnt="7"/>
      <dgm:spPr/>
      <dgm:t>
        <a:bodyPr/>
        <a:lstStyle/>
        <a:p>
          <a:endParaRPr lang="tr-TR"/>
        </a:p>
      </dgm:t>
    </dgm:pt>
    <dgm:pt modelId="{B509EB35-1C94-4694-93E4-86F92D566AD7}" type="pres">
      <dgm:prSet presAssocID="{46C1D132-3DA8-4F3B-AFC2-B24CCFACB7EA}" presName="hierRoot3" presStyleCnt="0">
        <dgm:presLayoutVars>
          <dgm:hierBranch val="init"/>
        </dgm:presLayoutVars>
      </dgm:prSet>
      <dgm:spPr/>
    </dgm:pt>
    <dgm:pt modelId="{CF0CB1DB-5AB5-419B-B005-C744B48CF83F}" type="pres">
      <dgm:prSet presAssocID="{46C1D132-3DA8-4F3B-AFC2-B24CCFACB7EA}" presName="rootComposite3" presStyleCnt="0"/>
      <dgm:spPr/>
    </dgm:pt>
    <dgm:pt modelId="{0F23ED45-F5B2-4174-BA7E-069990A692A9}" type="pres">
      <dgm:prSet presAssocID="{46C1D132-3DA8-4F3B-AFC2-B24CCFACB7EA}" presName="rootText3" presStyleLbl="asst1" presStyleIdx="2" presStyleCnt="5" custScaleX="403575" custScaleY="235795" custLinFactX="-200000" custLinFactY="-100000" custLinFactNeighborX="-277235" custLinFactNeighborY="-128942">
        <dgm:presLayoutVars>
          <dgm:chPref val="3"/>
        </dgm:presLayoutVars>
      </dgm:prSet>
      <dgm:spPr/>
      <dgm:t>
        <a:bodyPr/>
        <a:lstStyle/>
        <a:p>
          <a:endParaRPr lang="tr-TR"/>
        </a:p>
      </dgm:t>
    </dgm:pt>
    <dgm:pt modelId="{A28C9071-EE10-4376-87CA-B5251EFD28BA}" type="pres">
      <dgm:prSet presAssocID="{46C1D132-3DA8-4F3B-AFC2-B24CCFACB7EA}" presName="rootConnector3" presStyleLbl="asst1" presStyleIdx="2" presStyleCnt="5"/>
      <dgm:spPr/>
      <dgm:t>
        <a:bodyPr/>
        <a:lstStyle/>
        <a:p>
          <a:endParaRPr lang="tr-TR"/>
        </a:p>
      </dgm:t>
    </dgm:pt>
    <dgm:pt modelId="{C79611A9-4AAA-420F-9785-45743E0BC5FF}" type="pres">
      <dgm:prSet presAssocID="{46C1D132-3DA8-4F3B-AFC2-B24CCFACB7EA}" presName="hierChild6" presStyleCnt="0"/>
      <dgm:spPr/>
    </dgm:pt>
    <dgm:pt modelId="{46A82DD0-AC77-4751-82C4-51F906D403A7}" type="pres">
      <dgm:prSet presAssocID="{46C1D132-3DA8-4F3B-AFC2-B24CCFACB7EA}" presName="hierChild7" presStyleCnt="0"/>
      <dgm:spPr/>
    </dgm:pt>
    <dgm:pt modelId="{5C000400-14AF-470A-9EF4-29FFE7DD2533}" type="pres">
      <dgm:prSet presAssocID="{DDDD9256-6A62-4C84-A93A-7119924025B7}" presName="Name111" presStyleLbl="parChTrans1D2" presStyleIdx="5" presStyleCnt="7"/>
      <dgm:spPr/>
      <dgm:t>
        <a:bodyPr/>
        <a:lstStyle/>
        <a:p>
          <a:endParaRPr lang="tr-TR"/>
        </a:p>
      </dgm:t>
    </dgm:pt>
    <dgm:pt modelId="{402B4753-A5B9-48BD-9B8B-4DAA9BD2FB4D}" type="pres">
      <dgm:prSet presAssocID="{A2A20B6E-9F4F-44AD-8281-D246256EA744}" presName="hierRoot3" presStyleCnt="0">
        <dgm:presLayoutVars>
          <dgm:hierBranch val="init"/>
        </dgm:presLayoutVars>
      </dgm:prSet>
      <dgm:spPr/>
    </dgm:pt>
    <dgm:pt modelId="{24DA670A-05E2-41E9-9FF1-A2DCEF21106D}" type="pres">
      <dgm:prSet presAssocID="{A2A20B6E-9F4F-44AD-8281-D246256EA744}" presName="rootComposite3" presStyleCnt="0"/>
      <dgm:spPr/>
    </dgm:pt>
    <dgm:pt modelId="{D381E585-12CD-4E70-9970-2712BE6285E3}" type="pres">
      <dgm:prSet presAssocID="{A2A20B6E-9F4F-44AD-8281-D246256EA744}" presName="rootText3" presStyleLbl="asst1" presStyleIdx="3" presStyleCnt="5" custScaleX="417132" custScaleY="235795" custLinFactY="-86730" custLinFactNeighborX="90594" custLinFactNeighborY="-100000">
        <dgm:presLayoutVars>
          <dgm:chPref val="3"/>
        </dgm:presLayoutVars>
      </dgm:prSet>
      <dgm:spPr/>
      <dgm:t>
        <a:bodyPr/>
        <a:lstStyle/>
        <a:p>
          <a:endParaRPr lang="tr-TR"/>
        </a:p>
      </dgm:t>
    </dgm:pt>
    <dgm:pt modelId="{7E50CE2C-A972-41B6-9852-49D0BB8C9F18}" type="pres">
      <dgm:prSet presAssocID="{A2A20B6E-9F4F-44AD-8281-D246256EA744}" presName="rootConnector3" presStyleLbl="asst1" presStyleIdx="3" presStyleCnt="5"/>
      <dgm:spPr/>
      <dgm:t>
        <a:bodyPr/>
        <a:lstStyle/>
        <a:p>
          <a:endParaRPr lang="tr-TR"/>
        </a:p>
      </dgm:t>
    </dgm:pt>
    <dgm:pt modelId="{DD852EF0-BD5D-416D-A449-7026EBC5EC2F}" type="pres">
      <dgm:prSet presAssocID="{A2A20B6E-9F4F-44AD-8281-D246256EA744}" presName="hierChild6" presStyleCnt="0"/>
      <dgm:spPr/>
    </dgm:pt>
    <dgm:pt modelId="{230C6FAA-2682-456E-A74B-22CC21826EFA}" type="pres">
      <dgm:prSet presAssocID="{A2A20B6E-9F4F-44AD-8281-D246256EA744}" presName="hierChild7" presStyleCnt="0"/>
      <dgm:spPr/>
    </dgm:pt>
    <dgm:pt modelId="{82B7C9CD-FEFB-4615-9B2D-135DC3C0AB9A}" type="pres">
      <dgm:prSet presAssocID="{CFAA186D-E17C-43EC-9F65-D602B66EC5D0}" presName="Name111" presStyleLbl="parChTrans1D2" presStyleIdx="6" presStyleCnt="7"/>
      <dgm:spPr/>
      <dgm:t>
        <a:bodyPr/>
        <a:lstStyle/>
        <a:p>
          <a:endParaRPr lang="tr-TR"/>
        </a:p>
      </dgm:t>
    </dgm:pt>
    <dgm:pt modelId="{DE5F94C1-EDA3-4773-A5D5-F84C343DEAFB}" type="pres">
      <dgm:prSet presAssocID="{3C7FDBAC-A8E6-43BB-9EC5-19CD364BEB2B}" presName="hierRoot3" presStyleCnt="0">
        <dgm:presLayoutVars>
          <dgm:hierBranch val="init"/>
        </dgm:presLayoutVars>
      </dgm:prSet>
      <dgm:spPr/>
    </dgm:pt>
    <dgm:pt modelId="{080BDA04-3DED-475C-826B-488A30320944}" type="pres">
      <dgm:prSet presAssocID="{3C7FDBAC-A8E6-43BB-9EC5-19CD364BEB2B}" presName="rootComposite3" presStyleCnt="0"/>
      <dgm:spPr/>
    </dgm:pt>
    <dgm:pt modelId="{B6987C28-7FC4-4A20-8FEF-684FA1F2E968}" type="pres">
      <dgm:prSet presAssocID="{3C7FDBAC-A8E6-43BB-9EC5-19CD364BEB2B}" presName="rootText3" presStyleLbl="asst1" presStyleIdx="4" presStyleCnt="5" custScaleX="417132" custScaleY="235795" custLinFactX="-200000" custLinFactY="-23797" custLinFactNeighborX="-275796" custLinFactNeighborY="-100000">
        <dgm:presLayoutVars>
          <dgm:chPref val="3"/>
        </dgm:presLayoutVars>
      </dgm:prSet>
      <dgm:spPr/>
      <dgm:t>
        <a:bodyPr/>
        <a:lstStyle/>
        <a:p>
          <a:endParaRPr lang="tr-TR"/>
        </a:p>
      </dgm:t>
    </dgm:pt>
    <dgm:pt modelId="{1BFD3DEA-3AD5-4124-BC28-D24C91D31EC0}" type="pres">
      <dgm:prSet presAssocID="{3C7FDBAC-A8E6-43BB-9EC5-19CD364BEB2B}" presName="rootConnector3" presStyleLbl="asst1" presStyleIdx="4" presStyleCnt="5"/>
      <dgm:spPr/>
      <dgm:t>
        <a:bodyPr/>
        <a:lstStyle/>
        <a:p>
          <a:endParaRPr lang="tr-TR"/>
        </a:p>
      </dgm:t>
    </dgm:pt>
    <dgm:pt modelId="{CC3AC217-FC34-4152-8DAD-5DA42D99A6FA}" type="pres">
      <dgm:prSet presAssocID="{3C7FDBAC-A8E6-43BB-9EC5-19CD364BEB2B}" presName="hierChild6" presStyleCnt="0"/>
      <dgm:spPr/>
    </dgm:pt>
    <dgm:pt modelId="{1C7329AF-25C9-4F67-BD77-52BD39FE7623}" type="pres">
      <dgm:prSet presAssocID="{3C7FDBAC-A8E6-43BB-9EC5-19CD364BEB2B}" presName="hierChild7" presStyleCnt="0"/>
      <dgm:spPr/>
    </dgm:pt>
  </dgm:ptLst>
  <dgm:cxnLst>
    <dgm:cxn modelId="{6DB38C8A-FC44-4823-B807-7D2C76A9E17C}" srcId="{1300B0B6-FA85-4F54-A967-D1E545C20EA6}" destId="{FC6996D4-2B39-4FBD-AC2F-4DDB2B216FFB}" srcOrd="1" destOrd="0" parTransId="{5F40298E-1BA0-484F-BD40-EE97D466D67D}" sibTransId="{A4548C53-584A-4592-BA4E-B454EDF4A102}"/>
    <dgm:cxn modelId="{E58A7476-8A98-4D34-876E-9E0CBD8CF89B}" srcId="{1300B0B6-FA85-4F54-A967-D1E545C20EA6}" destId="{028FFA8D-1FD9-46BD-871D-2AE799CF251E}" srcOrd="3" destOrd="0" parTransId="{CBD0D68A-4158-4584-A686-F5FA80EEF08A}" sibTransId="{1071509B-BE47-4B51-94FE-C637A0473F91}"/>
    <dgm:cxn modelId="{908E3486-BED0-4E8C-B8B2-7866E631DD26}" type="presOf" srcId="{D70F106B-4E04-41E1-86F4-9A316CA42468}" destId="{F9760B9A-93F8-4470-A50B-58854ACAB491}" srcOrd="0" destOrd="0" presId="urn:microsoft.com/office/officeart/2005/8/layout/orgChart1"/>
    <dgm:cxn modelId="{AD024A85-EBAF-4ABB-B918-1151A692A684}" srcId="{38067AEB-0626-4DF6-8D11-D561E4696423}" destId="{1BF34AA7-DF29-4F4C-B93E-59C7163A1E97}" srcOrd="3" destOrd="0" parTransId="{CC64F4E2-AEE0-4149-9BCE-CEA01BAA4165}" sibTransId="{505AE2D1-4C52-493E-A756-7C2D725D6BEA}"/>
    <dgm:cxn modelId="{42AFB013-64E4-40A8-B944-9EC84BF614DC}" type="presOf" srcId="{38067AEB-0626-4DF6-8D11-D561E4696423}" destId="{B954060D-119A-40A5-9820-51953FA16ACB}" srcOrd="0" destOrd="0" presId="urn:microsoft.com/office/officeart/2005/8/layout/orgChart1"/>
    <dgm:cxn modelId="{D7934CEB-0076-4AF7-9D44-7246572C0B5B}" type="presOf" srcId="{85037CE4-5841-4C40-9C5A-059DB043FA86}" destId="{60B3A46B-721D-4EF5-850C-F73CB222DA45}" srcOrd="0" destOrd="0" presId="urn:microsoft.com/office/officeart/2005/8/layout/orgChart1"/>
    <dgm:cxn modelId="{2F79BD64-8BF3-4C03-B5E8-4B308FF289C7}" srcId="{38067AEB-0626-4DF6-8D11-D561E4696423}" destId="{46C1D132-3DA8-4F3B-AFC2-B24CCFACB7EA}" srcOrd="4" destOrd="0" parTransId="{C16B69A9-F59E-4D38-B42C-E80F53A0A9F5}" sibTransId="{6C1E917E-F579-4796-BE59-71289BC2C4BA}"/>
    <dgm:cxn modelId="{55FCDD2A-FB96-4D95-9048-E3388F0858BE}" type="presOf" srcId="{CFAA186D-E17C-43EC-9F65-D602B66EC5D0}" destId="{82B7C9CD-FEFB-4615-9B2D-135DC3C0AB9A}" srcOrd="0" destOrd="0" presId="urn:microsoft.com/office/officeart/2005/8/layout/orgChart1"/>
    <dgm:cxn modelId="{CEF5E3CE-2D28-49FB-B210-4BB3D5B392B1}" type="presOf" srcId="{C3B07E42-3E66-402E-9FC0-2D6D258446C7}" destId="{8D3596F2-73D7-4795-B4E6-D25DD810B568}" srcOrd="1" destOrd="0" presId="urn:microsoft.com/office/officeart/2005/8/layout/orgChart1"/>
    <dgm:cxn modelId="{01A25765-3E78-424F-9E5C-55437DF0C837}" srcId="{1300B0B6-FA85-4F54-A967-D1E545C20EA6}" destId="{333AD76A-3441-4C30-BA9E-74CB69358535}" srcOrd="6" destOrd="0" parTransId="{ADE8CC77-31E8-4521-99D8-07BB48F11AF5}" sibTransId="{9A210A1E-8129-4BA6-A7B4-B556A9CB8010}"/>
    <dgm:cxn modelId="{F8F85C09-3D70-4012-8D6D-BF0DA3B252A5}" srcId="{EC747BEC-72EA-4ADF-A55A-780959F2BBEC}" destId="{05091BB6-3296-4E20-9F07-3EC68C889E06}" srcOrd="2" destOrd="0" parTransId="{E186DE03-C714-491F-9482-4AC61FB6DF20}" sibTransId="{E9CC68CE-7D94-482E-A21F-5A4BC01601B8}"/>
    <dgm:cxn modelId="{AB5C52EE-204E-4E02-B10D-084A4E65D9FB}" type="presOf" srcId="{1300B0B6-FA85-4F54-A967-D1E545C20EA6}" destId="{E196570E-A7A3-4FE4-8877-11E739106AE5}" srcOrd="1" destOrd="0" presId="urn:microsoft.com/office/officeart/2005/8/layout/orgChart1"/>
    <dgm:cxn modelId="{49FD61A8-0D52-4F4A-B9B3-672E56559128}" type="presOf" srcId="{54EBD648-8427-4972-8442-54AA43D1A660}" destId="{430F7880-ED17-4C6B-BC22-2F8EDEBED032}" srcOrd="0" destOrd="0" presId="urn:microsoft.com/office/officeart/2005/8/layout/orgChart1"/>
    <dgm:cxn modelId="{C22D7B6A-D95C-4720-BC29-DF6508C579CD}" type="presOf" srcId="{1300B0B6-FA85-4F54-A967-D1E545C20EA6}" destId="{96999C2B-C245-48EC-A475-349C3DAD735F}" srcOrd="0" destOrd="0" presId="urn:microsoft.com/office/officeart/2005/8/layout/orgChart1"/>
    <dgm:cxn modelId="{652C35C7-017B-437B-ADB0-ABFE9E2FCFA9}" type="presOf" srcId="{80F09847-A1C2-4A2C-9B21-1926274DCF2A}" destId="{A989B526-CF9F-48E7-A759-28D5BCF609B1}" srcOrd="0" destOrd="0" presId="urn:microsoft.com/office/officeart/2005/8/layout/orgChart1"/>
    <dgm:cxn modelId="{A5FAC83D-3C83-4E88-B4C3-B68DD36D3523}" type="presOf" srcId="{EC747BEC-72EA-4ADF-A55A-780959F2BBEC}" destId="{438E2EC1-40EC-425A-B11E-1E0A29BD05EE}" srcOrd="1" destOrd="0" presId="urn:microsoft.com/office/officeart/2005/8/layout/orgChart1"/>
    <dgm:cxn modelId="{04B031A4-E2B0-47E3-873C-107E7A7302BD}" type="presOf" srcId="{05091BB6-3296-4E20-9F07-3EC68C889E06}" destId="{00275740-D7B6-4E18-B4D0-1139BF182D65}" srcOrd="0" destOrd="0" presId="urn:microsoft.com/office/officeart/2005/8/layout/orgChart1"/>
    <dgm:cxn modelId="{898DB635-422D-48B5-B543-16E444327FCF}" type="presOf" srcId="{FC6996D4-2B39-4FBD-AC2F-4DDB2B216FFB}" destId="{693C79B0-F2E1-4991-8115-D7551FC40E2D}" srcOrd="1" destOrd="0" presId="urn:microsoft.com/office/officeart/2005/8/layout/orgChart1"/>
    <dgm:cxn modelId="{8FEB00FF-12E5-429D-AFF9-6C73A86431C1}" type="presOf" srcId="{38067AEB-0626-4DF6-8D11-D561E4696423}" destId="{FC2C08C5-7BC0-4B4A-8F4B-81F531CB5B2F}" srcOrd="1" destOrd="0" presId="urn:microsoft.com/office/officeart/2005/8/layout/orgChart1"/>
    <dgm:cxn modelId="{D4CB18F8-1AC8-45A8-9EE9-0A1E27A03C10}" type="presOf" srcId="{E9CA9DC5-A091-4377-8AAA-9EB59CF5D723}" destId="{8873B315-A3C6-4334-8068-08D056471824}" srcOrd="1" destOrd="0" presId="urn:microsoft.com/office/officeart/2005/8/layout/orgChart1"/>
    <dgm:cxn modelId="{05C7EF53-D8DD-4686-9BA3-10A74512BC2D}" type="presOf" srcId="{5F08C790-60FA-4866-BC5C-8D02A8BE4717}" destId="{DF4303DE-B518-4999-BCC9-C438D2EC159F}" srcOrd="0" destOrd="0" presId="urn:microsoft.com/office/officeart/2005/8/layout/orgChart1"/>
    <dgm:cxn modelId="{8045BD89-86F7-4B21-841C-4302D1438ADC}" srcId="{1300B0B6-FA85-4F54-A967-D1E545C20EA6}" destId="{435A77FB-3297-43B5-A744-B526B8C6CFD3}" srcOrd="8" destOrd="0" parTransId="{CE6FCB5C-DF35-4998-9B5D-755609E9489B}" sibTransId="{90EF705B-37A0-4844-8150-B6A675D45A0C}"/>
    <dgm:cxn modelId="{E252C4E1-31B8-4648-A240-CBAF5382ABA7}" srcId="{EC747BEC-72EA-4ADF-A55A-780959F2BBEC}" destId="{5572E08A-29AD-46AB-AEC1-8058116F9F73}" srcOrd="0" destOrd="0" parTransId="{D70F106B-4E04-41E1-86F4-9A316CA42468}" sibTransId="{224C7F20-6567-4922-ADC6-0EFCA80E4BA5}"/>
    <dgm:cxn modelId="{5F552F6E-58F2-4B6E-8CF5-BD1D15684381}" type="presOf" srcId="{2AE7229C-389F-4B89-8B06-3EA3FE5071E2}" destId="{0E05C693-EB61-45A1-9D5B-388F5C1AC60A}" srcOrd="0" destOrd="0" presId="urn:microsoft.com/office/officeart/2005/8/layout/orgChart1"/>
    <dgm:cxn modelId="{7710C7A4-CBCF-45AF-BBB7-2A64D03A41F6}" type="presOf" srcId="{2B5C729D-C152-4AD6-ABFA-E936430A853C}" destId="{5193D621-A268-4FF5-902E-4D66B0AA0E48}" srcOrd="0" destOrd="0" presId="urn:microsoft.com/office/officeart/2005/8/layout/orgChart1"/>
    <dgm:cxn modelId="{EE57A7F7-D955-4582-9F9E-13B6901CD400}" type="presOf" srcId="{2A8DC14D-A2CB-4AAE-BEFE-DC0E0A30E737}" destId="{A876C2CB-632C-4D68-8E21-938C4A1FE22A}" srcOrd="1" destOrd="0" presId="urn:microsoft.com/office/officeart/2005/8/layout/orgChart1"/>
    <dgm:cxn modelId="{90C3CB36-ED59-424C-81AD-D3F0E63A52D3}" type="presOf" srcId="{EC747BEC-72EA-4ADF-A55A-780959F2BBEC}" destId="{A7C0B424-88F0-43A1-9002-956B853158D4}" srcOrd="0" destOrd="0" presId="urn:microsoft.com/office/officeart/2005/8/layout/orgChart1"/>
    <dgm:cxn modelId="{A8314510-31E8-4384-B828-54CC66C1BB1D}" type="presOf" srcId="{095000A7-2D9E-4E19-B3B9-4D2E76897DB3}" destId="{BA3FCCF5-C4A0-4ABE-B110-770CD425929D}" srcOrd="0" destOrd="0" presId="urn:microsoft.com/office/officeart/2005/8/layout/orgChart1"/>
    <dgm:cxn modelId="{59F3D345-2C34-4E4F-920D-EC6DEFB4504C}" type="presOf" srcId="{ADE8CC77-31E8-4521-99D8-07BB48F11AF5}" destId="{ECF0E834-4F30-4F96-B9A9-5CE3B24ECA4E}" srcOrd="0" destOrd="0" presId="urn:microsoft.com/office/officeart/2005/8/layout/orgChart1"/>
    <dgm:cxn modelId="{D74C0AB8-F601-44AD-B15E-1F7FD6C3CAFC}" type="presOf" srcId="{457E0EF8-2D50-497F-B8C5-09A72047C3E4}" destId="{448927B5-5C4C-4B3B-927A-936458FC82DD}" srcOrd="0" destOrd="0" presId="urn:microsoft.com/office/officeart/2005/8/layout/orgChart1"/>
    <dgm:cxn modelId="{159489E7-1E28-4DA9-A818-5F4B17D465F7}" srcId="{EC747BEC-72EA-4ADF-A55A-780959F2BBEC}" destId="{97631E6C-14F8-4A89-BF44-7A06B9C41381}" srcOrd="1" destOrd="0" parTransId="{095000A7-2D9E-4E19-B3B9-4D2E76897DB3}" sibTransId="{6CE9BD11-4BB1-4470-B2A6-4559C293E0C3}"/>
    <dgm:cxn modelId="{F7CB5B41-5BFD-4110-86B8-CEB5FCD3D3F8}" type="presOf" srcId="{457E0EF8-2D50-497F-B8C5-09A72047C3E4}" destId="{CA2E66A0-E92F-4B69-8F09-D0F9112BFC02}" srcOrd="1" destOrd="0" presId="urn:microsoft.com/office/officeart/2005/8/layout/orgChart1"/>
    <dgm:cxn modelId="{40DEF003-2414-4923-8D22-3836C31BC662}" type="presOf" srcId="{B1B35DBA-F2EE-420A-A90F-780930C8067E}" destId="{26353C7B-B7F1-45DE-9E5C-B7CB26D27150}" srcOrd="1" destOrd="0" presId="urn:microsoft.com/office/officeart/2005/8/layout/orgChart1"/>
    <dgm:cxn modelId="{5C069AB4-E650-4262-8B51-17A3F548E585}" type="presOf" srcId="{333AD76A-3441-4C30-BA9E-74CB69358535}" destId="{17AB10FD-839E-45BD-AC36-DCFAD4153284}" srcOrd="1" destOrd="0" presId="urn:microsoft.com/office/officeart/2005/8/layout/orgChart1"/>
    <dgm:cxn modelId="{D5BEC08F-F7E3-456E-B638-660163C320B3}" srcId="{1300B0B6-FA85-4F54-A967-D1E545C20EA6}" destId="{C3B07E42-3E66-402E-9FC0-2D6D258446C7}" srcOrd="0" destOrd="0" parTransId="{2AE7229C-389F-4B89-8B06-3EA3FE5071E2}" sibTransId="{D8D7F386-3DD5-47E5-B2E3-C684B63E094C}"/>
    <dgm:cxn modelId="{3AF82A0F-491B-4677-9EDC-42696E2B2511}" type="presOf" srcId="{C3B07E42-3E66-402E-9FC0-2D6D258446C7}" destId="{AA846146-B435-45A1-B9A4-DF127350FB18}" srcOrd="0" destOrd="0" presId="urn:microsoft.com/office/officeart/2005/8/layout/orgChart1"/>
    <dgm:cxn modelId="{5378191F-0634-4C4B-9268-309F519F21AE}" type="presOf" srcId="{3C7FDBAC-A8E6-43BB-9EC5-19CD364BEB2B}" destId="{1BFD3DEA-3AD5-4124-BC28-D24C91D31EC0}" srcOrd="1" destOrd="0" presId="urn:microsoft.com/office/officeart/2005/8/layout/orgChart1"/>
    <dgm:cxn modelId="{0B56DA52-A22D-4EB9-85FD-CEB318CFC25A}" type="presOf" srcId="{A2A20B6E-9F4F-44AD-8281-D246256EA744}" destId="{7E50CE2C-A972-41B6-9852-49D0BB8C9F18}" srcOrd="1" destOrd="0" presId="urn:microsoft.com/office/officeart/2005/8/layout/orgChart1"/>
    <dgm:cxn modelId="{4C6697EA-3C02-4509-878C-1FC38C58C722}" type="presOf" srcId="{0B88D09F-853C-4A37-9D52-9C2D21C7A6B3}" destId="{1C2DB945-8EDF-46F6-86A2-0BDDE4735AD2}" srcOrd="0" destOrd="0" presId="urn:microsoft.com/office/officeart/2005/8/layout/orgChart1"/>
    <dgm:cxn modelId="{0E7C72BD-B3DA-421A-8A67-F453BAB49789}" type="presOf" srcId="{93E7DC03-C07B-4600-A736-9D6E3AB8A437}" destId="{547900A6-E53A-40BC-85D0-202B06459BFC}" srcOrd="0" destOrd="0" presId="urn:microsoft.com/office/officeart/2005/8/layout/orgChart1"/>
    <dgm:cxn modelId="{5C1BE353-790F-4076-9875-1F48D75A13BA}" type="presOf" srcId="{287CF513-4C23-4231-A255-106B65452EAC}" destId="{462DBBFD-561F-43E0-B451-AE68F0BCDB1C}" srcOrd="1" destOrd="0" presId="urn:microsoft.com/office/officeart/2005/8/layout/orgChart1"/>
    <dgm:cxn modelId="{73CF1405-F091-45FF-868E-4CD1CE9FC3BD}" type="presOf" srcId="{028FFA8D-1FD9-46BD-871D-2AE799CF251E}" destId="{72279158-1F22-4BC6-99A9-AE799EBACF84}" srcOrd="0" destOrd="0" presId="urn:microsoft.com/office/officeart/2005/8/layout/orgChart1"/>
    <dgm:cxn modelId="{C391ABC8-2DA4-4B7A-AF1B-D3694131482F}" type="presOf" srcId="{1BF34AA7-DF29-4F4C-B93E-59C7163A1E97}" destId="{52398705-5526-417F-B19E-0FC786EC778C}" srcOrd="1" destOrd="0" presId="urn:microsoft.com/office/officeart/2005/8/layout/orgChart1"/>
    <dgm:cxn modelId="{4189C6C5-8C4B-4ECB-8CD6-7A74CAF9ED8B}" type="presOf" srcId="{5572E08A-29AD-46AB-AEC1-8058116F9F73}" destId="{4F26033F-0E0D-429D-A9EF-9EC62BCB3F79}" srcOrd="1" destOrd="0" presId="urn:microsoft.com/office/officeart/2005/8/layout/orgChart1"/>
    <dgm:cxn modelId="{4C4A2C72-81DC-4098-B91F-6D5C1000E7B6}" srcId="{1300B0B6-FA85-4F54-A967-D1E545C20EA6}" destId="{457E0EF8-2D50-497F-B8C5-09A72047C3E4}" srcOrd="9" destOrd="0" parTransId="{1D624E3D-03D5-4DD4-AA07-7DA8BA22F60F}" sibTransId="{352A55E7-6B36-49D1-AE96-6B20AF9C5827}"/>
    <dgm:cxn modelId="{106C1EBE-44B1-4E5E-AB3E-67D120F54CA3}" type="presOf" srcId="{C16B69A9-F59E-4D38-B42C-E80F53A0A9F5}" destId="{A2B49513-08AE-40F1-A407-69BC5BFBD353}" srcOrd="0" destOrd="0" presId="urn:microsoft.com/office/officeart/2005/8/layout/orgChart1"/>
    <dgm:cxn modelId="{462ACAE5-1CF2-4097-A6CC-D146E33E31C5}" type="presOf" srcId="{435A77FB-3297-43B5-A744-B526B8C6CFD3}" destId="{5FD12D56-2AF8-46CF-BE30-84CE8BEDCCC3}" srcOrd="1" destOrd="0" presId="urn:microsoft.com/office/officeart/2005/8/layout/orgChart1"/>
    <dgm:cxn modelId="{CA813489-B390-46AF-9E55-60987C268EF7}" type="presOf" srcId="{97631E6C-14F8-4A89-BF44-7A06B9C41381}" destId="{DD04DC2B-4A38-4ACA-913E-62EE69FAE3E2}" srcOrd="0" destOrd="0" presId="urn:microsoft.com/office/officeart/2005/8/layout/orgChart1"/>
    <dgm:cxn modelId="{04AF386F-5268-4B1B-B568-7789BC8F152E}" type="presOf" srcId="{D0AEE31C-1006-4B04-9060-FE110DF4FEF7}" destId="{829601BD-8C55-4E9B-9448-F9914D4483EC}" srcOrd="0" destOrd="0" presId="urn:microsoft.com/office/officeart/2005/8/layout/orgChart1"/>
    <dgm:cxn modelId="{693DD97E-A24E-430C-A069-394FFB2280DD}" type="presOf" srcId="{5B48834B-939D-4C86-AD16-F4F56D867A51}" destId="{ED0F8275-73EB-4E00-B2CE-D48B5F15A658}" srcOrd="0" destOrd="0" presId="urn:microsoft.com/office/officeart/2005/8/layout/orgChart1"/>
    <dgm:cxn modelId="{34EFD090-1000-404E-888F-5C8190F07E0C}" srcId="{1300B0B6-FA85-4F54-A967-D1E545C20EA6}" destId="{93E7DC03-C07B-4600-A736-9D6E3AB8A437}" srcOrd="4" destOrd="0" parTransId="{D0AEE31C-1006-4B04-9060-FE110DF4FEF7}" sibTransId="{40DD64E6-C1A4-4F6D-9D8A-46B5C6F76DB7}"/>
    <dgm:cxn modelId="{A244EFBF-DB61-4AD3-B60E-5D989B903DC4}" type="presOf" srcId="{E7F4FCC5-16F7-42C1-AB0B-E7D9C84444CE}" destId="{17795284-612F-4F74-9414-EED71D70D161}" srcOrd="1" destOrd="0" presId="urn:microsoft.com/office/officeart/2005/8/layout/orgChart1"/>
    <dgm:cxn modelId="{B919D64F-32B7-48F7-851C-EC495BB819EC}" srcId="{1300B0B6-FA85-4F54-A967-D1E545C20EA6}" destId="{BC205D5D-D9E1-47CC-A338-281A511E9118}" srcOrd="2" destOrd="0" parTransId="{2EED2D08-062A-49CE-AA44-A54BBB39DD34}" sibTransId="{CCB3A76B-1C4D-45C6-93EA-AB7F30721B0A}"/>
    <dgm:cxn modelId="{0CAF9612-D0CE-4404-A124-98A9910A7A5F}" type="presOf" srcId="{435A77FB-3297-43B5-A744-B526B8C6CFD3}" destId="{ADF918B4-F5CE-4F5F-A63D-1B826112DB09}" srcOrd="0" destOrd="0" presId="urn:microsoft.com/office/officeart/2005/8/layout/orgChart1"/>
    <dgm:cxn modelId="{B58A01A1-C065-473F-9AC1-DD38DE5B945E}" type="presOf" srcId="{41246E0E-A7A1-4780-BC60-713F2669727C}" destId="{9994BAD2-0332-491D-AB84-908DFC3B1FEC}" srcOrd="0" destOrd="0" presId="urn:microsoft.com/office/officeart/2005/8/layout/orgChart1"/>
    <dgm:cxn modelId="{4551C41B-E703-48E7-A220-EB85F1D9D07C}" type="presOf" srcId="{314E9ABC-6EBF-4C87-8DB6-AB4A147C1FDB}" destId="{95042F58-E114-485E-A5AA-DB8D79E72A72}" srcOrd="0" destOrd="0" presId="urn:microsoft.com/office/officeart/2005/8/layout/orgChart1"/>
    <dgm:cxn modelId="{949C51E4-7D78-44EA-9633-DCC977CD08DE}" type="presOf" srcId="{1A017B20-3965-45B0-8D5B-E0D5BCE37CA1}" destId="{67CB1044-123D-489F-A167-7BDCAE7F4142}" srcOrd="0" destOrd="0" presId="urn:microsoft.com/office/officeart/2005/8/layout/orgChart1"/>
    <dgm:cxn modelId="{1C1D8908-407C-4BD3-A1E4-1697789713F6}" type="presOf" srcId="{5DF92C02-7DD1-4664-BF47-A824ACCF26C8}" destId="{115673DE-A280-4D55-8B45-38803DC33F5E}" srcOrd="0" destOrd="0" presId="urn:microsoft.com/office/officeart/2005/8/layout/orgChart1"/>
    <dgm:cxn modelId="{5EDC1E0E-FE75-4306-A9C9-E1FFCCB04F57}" type="presOf" srcId="{E7F4FCC5-16F7-42C1-AB0B-E7D9C84444CE}" destId="{62BF684B-B90D-42BC-9C32-42AF2F668638}" srcOrd="0" destOrd="0" presId="urn:microsoft.com/office/officeart/2005/8/layout/orgChart1"/>
    <dgm:cxn modelId="{D2D8F157-338C-4499-B0E6-6F5B5486F39B}" type="presOf" srcId="{97631E6C-14F8-4A89-BF44-7A06B9C41381}" destId="{AC2B451C-99E5-4994-8631-FB7C52868835}" srcOrd="1" destOrd="0" presId="urn:microsoft.com/office/officeart/2005/8/layout/orgChart1"/>
    <dgm:cxn modelId="{45CEFF5D-8DDE-4AB2-B641-E87A67D2AF48}" srcId="{38067AEB-0626-4DF6-8D11-D561E4696423}" destId="{E7F4FCC5-16F7-42C1-AB0B-E7D9C84444CE}" srcOrd="1" destOrd="0" parTransId="{0B88D09F-853C-4A37-9D52-9C2D21C7A6B3}" sibTransId="{DAFF353B-434F-4B6F-9BDC-372D6CBD88E8}"/>
    <dgm:cxn modelId="{88BF56B6-30D5-4384-9F5F-76199B74B5CB}" type="presOf" srcId="{E9CA9DC5-A091-4377-8AAA-9EB59CF5D723}" destId="{507204E0-8109-4075-84C2-7C568F90E17A}" srcOrd="0" destOrd="0" presId="urn:microsoft.com/office/officeart/2005/8/layout/orgChart1"/>
    <dgm:cxn modelId="{16CDB75C-BB4D-458D-AF61-12AFF7F63DFF}" type="presOf" srcId="{3C7FDBAC-A8E6-43BB-9EC5-19CD364BEB2B}" destId="{B6987C28-7FC4-4A20-8FEF-684FA1F2E968}" srcOrd="0" destOrd="0" presId="urn:microsoft.com/office/officeart/2005/8/layout/orgChart1"/>
    <dgm:cxn modelId="{791F9348-DCBF-4814-A7BC-76EFEBD17A5C}" srcId="{E7F4FCC5-16F7-42C1-AB0B-E7D9C84444CE}" destId="{2A8DC14D-A2CB-4AAE-BEFE-DC0E0A30E737}" srcOrd="1" destOrd="0" parTransId="{41246E0E-A7A1-4780-BC60-713F2669727C}" sibTransId="{999D4899-D915-4B7C-A168-3C8C395843F4}"/>
    <dgm:cxn modelId="{B48591D7-DB3B-4F39-BE3C-DC4D6914249B}" type="presOf" srcId="{E994533E-6958-4D33-960F-D6F2ADCBAF7C}" destId="{0B4D8CCD-25B5-4E5C-B21A-219E527E9C5D}" srcOrd="0" destOrd="0" presId="urn:microsoft.com/office/officeart/2005/8/layout/orgChart1"/>
    <dgm:cxn modelId="{4D98FB9B-6B96-4E72-8C1F-BE5EC5D867D3}" type="presOf" srcId="{5F40298E-1BA0-484F-BD40-EE97D466D67D}" destId="{EB6DF213-2B2F-4BD0-97B8-EC9EE28C4FCE}" srcOrd="0" destOrd="0" presId="urn:microsoft.com/office/officeart/2005/8/layout/orgChart1"/>
    <dgm:cxn modelId="{122AE08D-A033-4753-B421-97893A0B3B21}" srcId="{1300B0B6-FA85-4F54-A967-D1E545C20EA6}" destId="{314E9ABC-6EBF-4C87-8DB6-AB4A147C1FDB}" srcOrd="10" destOrd="0" parTransId="{1F48616F-3463-40D0-AAFE-5C58F85D293E}" sibTransId="{CBE04D86-CE0F-4B9B-A257-6D753DBC04FA}"/>
    <dgm:cxn modelId="{B83D2643-7161-4132-B03F-E3E567DCD9A1}" srcId="{E7F4FCC5-16F7-42C1-AB0B-E7D9C84444CE}" destId="{1300B0B6-FA85-4F54-A967-D1E545C20EA6}" srcOrd="0" destOrd="0" parTransId="{2B5C729D-C152-4AD6-ABFA-E936430A853C}" sibTransId="{D8531A44-F3B2-4C2A-950A-7CCCF30CAD0E}"/>
    <dgm:cxn modelId="{5ED4439D-47DC-40B1-90D7-75AB99CFA8CD}" type="presOf" srcId="{DDDD9256-6A62-4C84-A93A-7119924025B7}" destId="{5C000400-14AF-470A-9EF4-29FFE7DD2533}" srcOrd="0" destOrd="0" presId="urn:microsoft.com/office/officeart/2005/8/layout/orgChart1"/>
    <dgm:cxn modelId="{59C936F8-7141-46DE-A6DE-3061181F496B}" srcId="{1300B0B6-FA85-4F54-A967-D1E545C20EA6}" destId="{287CF513-4C23-4231-A255-106B65452EAC}" srcOrd="5" destOrd="0" parTransId="{85037CE4-5841-4C40-9C5A-059DB043FA86}" sibTransId="{C6994AB4-6B3F-44B5-B150-13F0D2A70755}"/>
    <dgm:cxn modelId="{00B0F697-72ED-4DB2-8951-C273B96C0B7C}" srcId="{38067AEB-0626-4DF6-8D11-D561E4696423}" destId="{3C7FDBAC-A8E6-43BB-9EC5-19CD364BEB2B}" srcOrd="6" destOrd="0" parTransId="{CFAA186D-E17C-43EC-9F65-D602B66EC5D0}" sibTransId="{46A4CD7C-1C04-4C4F-B07A-A748A082BB87}"/>
    <dgm:cxn modelId="{AE76BEC0-B00D-43AB-9F65-A4A5D3508900}" type="presOf" srcId="{93E7DC03-C07B-4600-A736-9D6E3AB8A437}" destId="{CA8FD87D-F7BA-4FF4-9AC9-D2BDFF940C5E}" srcOrd="1" destOrd="0" presId="urn:microsoft.com/office/officeart/2005/8/layout/orgChart1"/>
    <dgm:cxn modelId="{1AAF706D-3120-4D3B-8CA4-079CBD84852F}" type="presOf" srcId="{E186DE03-C714-491F-9482-4AC61FB6DF20}" destId="{26880A0E-755C-43A9-97B6-79CE73C175B3}" srcOrd="0" destOrd="0" presId="urn:microsoft.com/office/officeart/2005/8/layout/orgChart1"/>
    <dgm:cxn modelId="{D096E3FF-B5F1-4094-87B1-0BA3CB99C8B0}" type="presOf" srcId="{54EBD648-8427-4972-8442-54AA43D1A660}" destId="{04BC0C74-0622-48CA-963E-236BDF50484F}" srcOrd="1" destOrd="0" presId="urn:microsoft.com/office/officeart/2005/8/layout/orgChart1"/>
    <dgm:cxn modelId="{6548C8DF-C1B8-4BB3-BB22-E66867D5FE32}" type="presOf" srcId="{1BF34AA7-DF29-4F4C-B93E-59C7163A1E97}" destId="{8BB6B2A2-4B9E-4A10-84A9-51FEB7D9BA76}" srcOrd="0" destOrd="0" presId="urn:microsoft.com/office/officeart/2005/8/layout/orgChart1"/>
    <dgm:cxn modelId="{BB40A0C3-B5AF-4C61-A818-4E5B44FA227A}" type="presOf" srcId="{05091BB6-3296-4E20-9F07-3EC68C889E06}" destId="{94BD79D1-6CAF-45C0-9CED-F14905CBD17E}" srcOrd="1" destOrd="0" presId="urn:microsoft.com/office/officeart/2005/8/layout/orgChart1"/>
    <dgm:cxn modelId="{AD5C65F7-C0C4-49FD-B0A8-366AC68F7231}" type="presOf" srcId="{B1B35DBA-F2EE-420A-A90F-780930C8067E}" destId="{528DEE2D-7C63-40ED-B1EE-61798125C1CA}" srcOrd="0" destOrd="0" presId="urn:microsoft.com/office/officeart/2005/8/layout/orgChart1"/>
    <dgm:cxn modelId="{81AB5468-5020-49F3-A0EA-E0F916BB2DBC}" type="presOf" srcId="{9C9297A7-058A-4931-AFE9-139D2920CAE0}" destId="{26DC93E3-2C30-4D8D-8037-939EB3D747B6}" srcOrd="0" destOrd="0" presId="urn:microsoft.com/office/officeart/2005/8/layout/orgChart1"/>
    <dgm:cxn modelId="{2608D228-B3F6-4DFC-92EC-77D7F571D487}" type="presOf" srcId="{C325773E-D992-4E46-A945-969EAABD2F85}" destId="{8A11246D-2DF0-441A-A33D-32DC3D1F6C12}" srcOrd="0" destOrd="0" presId="urn:microsoft.com/office/officeart/2005/8/layout/orgChart1"/>
    <dgm:cxn modelId="{8576AEC0-DA96-4461-9A13-D0C6F2E8C422}" type="presOf" srcId="{2A8DC14D-A2CB-4AAE-BEFE-DC0E0A30E737}" destId="{AD097406-EAE2-4177-8473-31095D07FB62}" srcOrd="0" destOrd="0" presId="urn:microsoft.com/office/officeart/2005/8/layout/orgChart1"/>
    <dgm:cxn modelId="{0C85B66C-F07D-43B8-B41F-91C9CFDA487C}" type="presOf" srcId="{CC64F4E2-AEE0-4149-9BCE-CEA01BAA4165}" destId="{44E67557-1D16-4292-83A1-E93AEF1B9D1D}" srcOrd="0" destOrd="0" presId="urn:microsoft.com/office/officeart/2005/8/layout/orgChart1"/>
    <dgm:cxn modelId="{E30FB4F3-558F-4DCD-9930-420B73BD678D}" type="presOf" srcId="{2BA36DFC-EF67-4F2F-8759-B9965C2E70CD}" destId="{E763B52D-1C3F-4D85-AB7E-1F929A4C7E95}" srcOrd="0" destOrd="0" presId="urn:microsoft.com/office/officeart/2005/8/layout/orgChart1"/>
    <dgm:cxn modelId="{9B285E0B-FFD3-4CD5-BE56-CB09D2EAF583}" srcId="{E994533E-6958-4D33-960F-D6F2ADCBAF7C}" destId="{38067AEB-0626-4DF6-8D11-D561E4696423}" srcOrd="0" destOrd="0" parTransId="{C7511EE4-BEEF-48D0-8599-369D3F9D9F1B}" sibTransId="{6D83325C-B15A-4B48-A97F-DC139AF6DAAD}"/>
    <dgm:cxn modelId="{F8535A53-AB32-405E-99A0-D7529D527DA4}" type="presOf" srcId="{FC6996D4-2B39-4FBD-AC2F-4DDB2B216FFB}" destId="{E894403F-F04A-4417-8E43-CE454ADEDABB}" srcOrd="0" destOrd="0" presId="urn:microsoft.com/office/officeart/2005/8/layout/orgChart1"/>
    <dgm:cxn modelId="{410EB1A1-2868-4AC0-A0EF-7CE03EB1EA69}" type="presOf" srcId="{87E8F86F-9B51-4B05-8644-E85ADAD5D367}" destId="{190DE6A5-83D1-4ECA-AC42-1216E6184047}" srcOrd="0" destOrd="0" presId="urn:microsoft.com/office/officeart/2005/8/layout/orgChart1"/>
    <dgm:cxn modelId="{4CCFACB2-8A89-4B57-8CB7-5BB457173408}" srcId="{2A8DC14D-A2CB-4AAE-BEFE-DC0E0A30E737}" destId="{E9CA9DC5-A091-4377-8AAA-9EB59CF5D723}" srcOrd="1" destOrd="0" parTransId="{87E8F86F-9B51-4B05-8644-E85ADAD5D367}" sibTransId="{F5DD1474-E4B4-4E50-B7C8-F1EF2C1CF386}"/>
    <dgm:cxn modelId="{FBD76E52-63D7-4253-AD60-0EF00C1F3977}" srcId="{1300B0B6-FA85-4F54-A967-D1E545C20EA6}" destId="{80F09847-A1C2-4A2C-9B21-1926274DCF2A}" srcOrd="7" destOrd="0" parTransId="{5B48834B-939D-4C86-AD16-F4F56D867A51}" sibTransId="{12D17D98-2EB3-46E3-A2DE-7FAE7A870AA2}"/>
    <dgm:cxn modelId="{6A3C611E-13EB-4CA6-83A0-CB770FB0FEF8}" type="presOf" srcId="{1D624E3D-03D5-4DD4-AA07-7DA8BA22F60F}" destId="{1A10C078-F293-422C-9D11-74E35498FAB2}" srcOrd="0" destOrd="0" presId="urn:microsoft.com/office/officeart/2005/8/layout/orgChart1"/>
    <dgm:cxn modelId="{E9C5762C-2393-48EC-B65B-2DD5364CD0B3}" type="presOf" srcId="{1A017B20-3965-45B0-8D5B-E0D5BCE37CA1}" destId="{A8CB52B7-020F-48F0-8642-BD483D033AC3}" srcOrd="1" destOrd="0" presId="urn:microsoft.com/office/officeart/2005/8/layout/orgChart1"/>
    <dgm:cxn modelId="{16ABDCED-AAE6-4BA9-87F0-2B5BE7AA6ABA}" type="presOf" srcId="{314E9ABC-6EBF-4C87-8DB6-AB4A147C1FDB}" destId="{EA43553E-5D5A-4E14-81AF-3C5E3F6E4C2F}" srcOrd="1" destOrd="0" presId="urn:microsoft.com/office/officeart/2005/8/layout/orgChart1"/>
    <dgm:cxn modelId="{59D072BE-D028-4FD5-B1D5-4B7457587DE7}" type="presOf" srcId="{CBD0D68A-4158-4584-A686-F5FA80EEF08A}" destId="{D0A1B6C2-6B47-4FE3-A9CB-822743571D00}" srcOrd="0" destOrd="0" presId="urn:microsoft.com/office/officeart/2005/8/layout/orgChart1"/>
    <dgm:cxn modelId="{92E2350C-F7A4-477C-87A2-3DC7C7F0CE98}" type="presOf" srcId="{BC205D5D-D9E1-47CC-A338-281A511E9118}" destId="{24453DF3-5D64-4293-BF5E-984E32A55785}" srcOrd="0" destOrd="0" presId="urn:microsoft.com/office/officeart/2005/8/layout/orgChart1"/>
    <dgm:cxn modelId="{44774FD3-7A28-4744-89BE-8E2E4F64EFA2}" type="presOf" srcId="{80F09847-A1C2-4A2C-9B21-1926274DCF2A}" destId="{B6B1ADC2-370C-4171-AC4B-E68100482B6D}" srcOrd="1" destOrd="0" presId="urn:microsoft.com/office/officeart/2005/8/layout/orgChart1"/>
    <dgm:cxn modelId="{2F905347-1050-44C5-8F56-6A85586BC1C8}" type="presOf" srcId="{46C1D132-3DA8-4F3B-AFC2-B24CCFACB7EA}" destId="{0F23ED45-F5B2-4174-BA7E-069990A692A9}" srcOrd="0" destOrd="0" presId="urn:microsoft.com/office/officeart/2005/8/layout/orgChart1"/>
    <dgm:cxn modelId="{2AF34A0F-51A9-49E8-BD21-8621038D392C}" type="presOf" srcId="{A2A20B6E-9F4F-44AD-8281-D246256EA744}" destId="{D381E585-12CD-4E70-9970-2712BE6285E3}" srcOrd="0" destOrd="0" presId="urn:microsoft.com/office/officeart/2005/8/layout/orgChart1"/>
    <dgm:cxn modelId="{5F68084E-019B-49EB-AF07-DDD3E961B375}" srcId="{2A8DC14D-A2CB-4AAE-BEFE-DC0E0A30E737}" destId="{54EBD648-8427-4972-8442-54AA43D1A660}" srcOrd="0" destOrd="0" parTransId="{9C9297A7-058A-4931-AFE9-139D2920CAE0}" sibTransId="{B22751B7-FF74-429F-8CA1-86395A88890B}"/>
    <dgm:cxn modelId="{0D3B9E27-27EB-465E-A8D8-B88BDA02BC82}" type="presOf" srcId="{B88C59E9-EF51-4051-9AC1-B0657ACFBBF9}" destId="{9513910A-283D-45E0-B1A2-12D0CCB3A5BC}" srcOrd="0" destOrd="0" presId="urn:microsoft.com/office/officeart/2005/8/layout/orgChart1"/>
    <dgm:cxn modelId="{59AABECB-B87E-476B-9032-85133E7A1860}" srcId="{38067AEB-0626-4DF6-8D11-D561E4696423}" destId="{B1B35DBA-F2EE-420A-A90F-780930C8067E}" srcOrd="2" destOrd="0" parTransId="{2BA36DFC-EF67-4F2F-8759-B9965C2E70CD}" sibTransId="{20D815ED-43BB-4948-8CDF-B0326B972E6E}"/>
    <dgm:cxn modelId="{0B14798B-7CFC-4F24-AF84-E6F9B2024EA3}" type="presOf" srcId="{287CF513-4C23-4231-A255-106B65452EAC}" destId="{96CDACBC-E6D4-4A75-81FA-F1DE6EC28FC6}" srcOrd="0" destOrd="0" presId="urn:microsoft.com/office/officeart/2005/8/layout/orgChart1"/>
    <dgm:cxn modelId="{31595AC5-88C5-408F-9A98-9B5E434CE011}" srcId="{B1B35DBA-F2EE-420A-A90F-780930C8067E}" destId="{1A017B20-3965-45B0-8D5B-E0D5BCE37CA1}" srcOrd="0" destOrd="0" parTransId="{C325773E-D992-4E46-A945-969EAABD2F85}" sibTransId="{18D3BFA7-3266-4269-897A-97963E1D1A80}"/>
    <dgm:cxn modelId="{2A76849C-A0C6-42B9-8A05-DC936DE43463}" type="presOf" srcId="{46C1D132-3DA8-4F3B-AFC2-B24CCFACB7EA}" destId="{A28C9071-EE10-4376-87CA-B5251EFD28BA}" srcOrd="1" destOrd="0" presId="urn:microsoft.com/office/officeart/2005/8/layout/orgChart1"/>
    <dgm:cxn modelId="{4EE5F064-7C34-4F58-B710-567971FAA2FA}" type="presOf" srcId="{BC205D5D-D9E1-47CC-A338-281A511E9118}" destId="{21371711-CD69-47EC-9D89-40CBB9543626}" srcOrd="1" destOrd="0" presId="urn:microsoft.com/office/officeart/2005/8/layout/orgChart1"/>
    <dgm:cxn modelId="{5FC26F36-7B04-496B-958E-A1CF160D0C9E}" type="presOf" srcId="{1F48616F-3463-40D0-AAFE-5C58F85D293E}" destId="{D6A35656-1C92-42FC-8319-BF13BDBB2DDD}" srcOrd="0" destOrd="0" presId="urn:microsoft.com/office/officeart/2005/8/layout/orgChart1"/>
    <dgm:cxn modelId="{15AB831F-33A9-492B-AC0D-F8BD1B204BCD}" type="presOf" srcId="{333AD76A-3441-4C30-BA9E-74CB69358535}" destId="{ADFC6E1E-61D5-47EC-8D1A-F32499B346CB}" srcOrd="0" destOrd="0" presId="urn:microsoft.com/office/officeart/2005/8/layout/orgChart1"/>
    <dgm:cxn modelId="{0109E581-EE83-4CF4-B880-802CE4A11BB4}" type="presOf" srcId="{5DF92C02-7DD1-4664-BF47-A824ACCF26C8}" destId="{11926729-0197-410C-86B9-FAF8F5559B30}" srcOrd="1" destOrd="0" presId="urn:microsoft.com/office/officeart/2005/8/layout/orgChart1"/>
    <dgm:cxn modelId="{82C8178D-617B-429F-9599-C061A5DBCEED}" type="presOf" srcId="{2EED2D08-062A-49CE-AA44-A54BBB39DD34}" destId="{4B812AFF-4206-4AD8-A8BA-CBDF832CB68A}" srcOrd="0" destOrd="0" presId="urn:microsoft.com/office/officeart/2005/8/layout/orgChart1"/>
    <dgm:cxn modelId="{8A617072-1F53-4B7B-8866-FDE61072FFE8}" srcId="{B1B35DBA-F2EE-420A-A90F-780930C8067E}" destId="{EC747BEC-72EA-4ADF-A55A-780959F2BBEC}" srcOrd="1" destOrd="0" parTransId="{B88C59E9-EF51-4051-9AC1-B0657ACFBBF9}" sibTransId="{E86DEFAE-805C-403E-97DB-F08137DD3D83}"/>
    <dgm:cxn modelId="{3FFBC990-B4DA-4C04-9072-62496FBCFFAF}" srcId="{38067AEB-0626-4DF6-8D11-D561E4696423}" destId="{5DF92C02-7DD1-4664-BF47-A824ACCF26C8}" srcOrd="0" destOrd="0" parTransId="{5F08C790-60FA-4866-BC5C-8D02A8BE4717}" sibTransId="{92825EB8-9EB6-4DF9-828B-F6A1DBFEE43F}"/>
    <dgm:cxn modelId="{55AD3304-28C3-493D-B402-3B4084A6A183}" srcId="{38067AEB-0626-4DF6-8D11-D561E4696423}" destId="{A2A20B6E-9F4F-44AD-8281-D246256EA744}" srcOrd="5" destOrd="0" parTransId="{DDDD9256-6A62-4C84-A93A-7119924025B7}" sibTransId="{477547B5-5580-439A-B183-3EC461FB62C7}"/>
    <dgm:cxn modelId="{06269E52-74C8-409A-AD9F-39B138029FEE}" type="presOf" srcId="{028FFA8D-1FD9-46BD-871D-2AE799CF251E}" destId="{EDBE795A-2743-4519-9880-C64068A8DEDA}" srcOrd="1" destOrd="0" presId="urn:microsoft.com/office/officeart/2005/8/layout/orgChart1"/>
    <dgm:cxn modelId="{334FE015-F277-4301-8DD2-659195E96124}" type="presOf" srcId="{5572E08A-29AD-46AB-AEC1-8058116F9F73}" destId="{DF6A7AE0-CE49-49A0-9603-4C95B85C920F}" srcOrd="0" destOrd="0" presId="urn:microsoft.com/office/officeart/2005/8/layout/orgChart1"/>
    <dgm:cxn modelId="{7B093FB4-7249-4C2B-8BC5-FBF20EF47688}" type="presOf" srcId="{CE6FCB5C-DF35-4998-9B5D-755609E9489B}" destId="{7492206C-2523-4E05-B895-BE9DD577F04D}" srcOrd="0" destOrd="0" presId="urn:microsoft.com/office/officeart/2005/8/layout/orgChart1"/>
    <dgm:cxn modelId="{2D6E8942-9ACD-40B1-B8B0-C6A800E118B6}" type="presParOf" srcId="{0B4D8CCD-25B5-4E5C-B21A-219E527E9C5D}" destId="{52D607AC-373E-4347-B203-09FAE97518B3}" srcOrd="0" destOrd="0" presId="urn:microsoft.com/office/officeart/2005/8/layout/orgChart1"/>
    <dgm:cxn modelId="{31F97406-AFD8-4033-A5DF-EE0258326ED0}" type="presParOf" srcId="{52D607AC-373E-4347-B203-09FAE97518B3}" destId="{5522176A-4D00-4183-984F-A8462933EC2B}" srcOrd="0" destOrd="0" presId="urn:microsoft.com/office/officeart/2005/8/layout/orgChart1"/>
    <dgm:cxn modelId="{DD519B0C-D85E-4A0B-AA00-20E883496062}" type="presParOf" srcId="{5522176A-4D00-4183-984F-A8462933EC2B}" destId="{B954060D-119A-40A5-9820-51953FA16ACB}" srcOrd="0" destOrd="0" presId="urn:microsoft.com/office/officeart/2005/8/layout/orgChart1"/>
    <dgm:cxn modelId="{CF5DA059-8D1B-4189-9275-D6CD1E059FA1}" type="presParOf" srcId="{5522176A-4D00-4183-984F-A8462933EC2B}" destId="{FC2C08C5-7BC0-4B4A-8F4B-81F531CB5B2F}" srcOrd="1" destOrd="0" presId="urn:microsoft.com/office/officeart/2005/8/layout/orgChart1"/>
    <dgm:cxn modelId="{E7B3D95A-84D3-48A0-8995-42FAF1249FBB}" type="presParOf" srcId="{52D607AC-373E-4347-B203-09FAE97518B3}" destId="{1B54A551-FE78-46C1-81BF-CE9C9C69BF32}" srcOrd="1" destOrd="0" presId="urn:microsoft.com/office/officeart/2005/8/layout/orgChart1"/>
    <dgm:cxn modelId="{7FA1D811-C6C4-413F-880C-6E491D802C82}" type="presParOf" srcId="{1B54A551-FE78-46C1-81BF-CE9C9C69BF32}" destId="{1C2DB945-8EDF-46F6-86A2-0BDDE4735AD2}" srcOrd="0" destOrd="0" presId="urn:microsoft.com/office/officeart/2005/8/layout/orgChart1"/>
    <dgm:cxn modelId="{F7AB5C11-9A38-4098-89F3-C27572B20926}" type="presParOf" srcId="{1B54A551-FE78-46C1-81BF-CE9C9C69BF32}" destId="{928B0B51-3787-4C57-AA88-48D406C14FD8}" srcOrd="1" destOrd="0" presId="urn:microsoft.com/office/officeart/2005/8/layout/orgChart1"/>
    <dgm:cxn modelId="{661B3E2A-5D3D-4066-B6A7-B43A8782391D}" type="presParOf" srcId="{928B0B51-3787-4C57-AA88-48D406C14FD8}" destId="{BA526AD7-1BF2-4E6C-84A1-9B6E4F6578B5}" srcOrd="0" destOrd="0" presId="urn:microsoft.com/office/officeart/2005/8/layout/orgChart1"/>
    <dgm:cxn modelId="{38C343C9-003F-459E-BD59-EFC547BC4773}" type="presParOf" srcId="{BA526AD7-1BF2-4E6C-84A1-9B6E4F6578B5}" destId="{62BF684B-B90D-42BC-9C32-42AF2F668638}" srcOrd="0" destOrd="0" presId="urn:microsoft.com/office/officeart/2005/8/layout/orgChart1"/>
    <dgm:cxn modelId="{19C6FE4F-FAAB-4792-BCBC-927C5ABE9126}" type="presParOf" srcId="{BA526AD7-1BF2-4E6C-84A1-9B6E4F6578B5}" destId="{17795284-612F-4F74-9414-EED71D70D161}" srcOrd="1" destOrd="0" presId="urn:microsoft.com/office/officeart/2005/8/layout/orgChart1"/>
    <dgm:cxn modelId="{8B24915D-F1FD-41FE-B616-A74DCA834D6A}" type="presParOf" srcId="{928B0B51-3787-4C57-AA88-48D406C14FD8}" destId="{09E63807-4AA2-47AD-93F1-A8047E74DA7D}" srcOrd="1" destOrd="0" presId="urn:microsoft.com/office/officeart/2005/8/layout/orgChart1"/>
    <dgm:cxn modelId="{9704037C-EC3D-4B9E-A0AE-394C8E28D225}" type="presParOf" srcId="{928B0B51-3787-4C57-AA88-48D406C14FD8}" destId="{9B0E447F-0586-466D-B0B9-74754CC565C3}" srcOrd="2" destOrd="0" presId="urn:microsoft.com/office/officeart/2005/8/layout/orgChart1"/>
    <dgm:cxn modelId="{521F6011-EC5C-432E-9A66-8EABB691560F}" type="presParOf" srcId="{9B0E447F-0586-466D-B0B9-74754CC565C3}" destId="{5193D621-A268-4FF5-902E-4D66B0AA0E48}" srcOrd="0" destOrd="0" presId="urn:microsoft.com/office/officeart/2005/8/layout/orgChart1"/>
    <dgm:cxn modelId="{45FD2011-BCF4-4A77-902B-B5129DF1D8C8}" type="presParOf" srcId="{9B0E447F-0586-466D-B0B9-74754CC565C3}" destId="{EADE6B3A-6CB5-46DA-A702-CDC2C48D53D7}" srcOrd="1" destOrd="0" presId="urn:microsoft.com/office/officeart/2005/8/layout/orgChart1"/>
    <dgm:cxn modelId="{79720875-B0FC-4C7D-82B9-2561ECB26C14}" type="presParOf" srcId="{EADE6B3A-6CB5-46DA-A702-CDC2C48D53D7}" destId="{73D91875-3A71-4C51-8540-26899BF350FC}" srcOrd="0" destOrd="0" presId="urn:microsoft.com/office/officeart/2005/8/layout/orgChart1"/>
    <dgm:cxn modelId="{8CF189C0-98E4-418D-9F09-CDE68B6FA391}" type="presParOf" srcId="{73D91875-3A71-4C51-8540-26899BF350FC}" destId="{96999C2B-C245-48EC-A475-349C3DAD735F}" srcOrd="0" destOrd="0" presId="urn:microsoft.com/office/officeart/2005/8/layout/orgChart1"/>
    <dgm:cxn modelId="{9CB4440F-0F44-4B63-BBDC-0BFD511C4598}" type="presParOf" srcId="{73D91875-3A71-4C51-8540-26899BF350FC}" destId="{E196570E-A7A3-4FE4-8877-11E739106AE5}" srcOrd="1" destOrd="0" presId="urn:microsoft.com/office/officeart/2005/8/layout/orgChart1"/>
    <dgm:cxn modelId="{F90052AF-2868-4FDD-B651-B7A64053C81C}" type="presParOf" srcId="{EADE6B3A-6CB5-46DA-A702-CDC2C48D53D7}" destId="{7962893B-BD3E-4162-B2B9-A52E0704B112}" srcOrd="1" destOrd="0" presId="urn:microsoft.com/office/officeart/2005/8/layout/orgChart1"/>
    <dgm:cxn modelId="{E5930CC3-9E86-4C45-AE2C-453151FD13A5}" type="presParOf" srcId="{7962893B-BD3E-4162-B2B9-A52E0704B112}" destId="{0E05C693-EB61-45A1-9D5B-388F5C1AC60A}" srcOrd="0" destOrd="0" presId="urn:microsoft.com/office/officeart/2005/8/layout/orgChart1"/>
    <dgm:cxn modelId="{177EB7C2-2E93-455F-BA34-83983F429271}" type="presParOf" srcId="{7962893B-BD3E-4162-B2B9-A52E0704B112}" destId="{C4959848-B6B7-4B78-86C6-8108015C318E}" srcOrd="1" destOrd="0" presId="urn:microsoft.com/office/officeart/2005/8/layout/orgChart1"/>
    <dgm:cxn modelId="{F1CCF33D-E0C5-4999-8998-E1507C8431A9}" type="presParOf" srcId="{C4959848-B6B7-4B78-86C6-8108015C318E}" destId="{B50BFEA6-8AFE-4DBB-8CEC-10FA387EE4C6}" srcOrd="0" destOrd="0" presId="urn:microsoft.com/office/officeart/2005/8/layout/orgChart1"/>
    <dgm:cxn modelId="{7014B545-284A-4158-BA87-C40E52BF52E1}" type="presParOf" srcId="{B50BFEA6-8AFE-4DBB-8CEC-10FA387EE4C6}" destId="{AA846146-B435-45A1-B9A4-DF127350FB18}" srcOrd="0" destOrd="0" presId="urn:microsoft.com/office/officeart/2005/8/layout/orgChart1"/>
    <dgm:cxn modelId="{D8198970-8AB9-4CEA-80CF-00D3A0CE138C}" type="presParOf" srcId="{B50BFEA6-8AFE-4DBB-8CEC-10FA387EE4C6}" destId="{8D3596F2-73D7-4795-B4E6-D25DD810B568}" srcOrd="1" destOrd="0" presId="urn:microsoft.com/office/officeart/2005/8/layout/orgChart1"/>
    <dgm:cxn modelId="{37B593E6-F7B3-4BA8-B5D0-C073EB61631B}" type="presParOf" srcId="{C4959848-B6B7-4B78-86C6-8108015C318E}" destId="{441D07C1-14BA-4B86-AB47-BC871409360A}" srcOrd="1" destOrd="0" presId="urn:microsoft.com/office/officeart/2005/8/layout/orgChart1"/>
    <dgm:cxn modelId="{8CAD5ED7-BC21-42DC-9DD5-18E16A680B91}" type="presParOf" srcId="{C4959848-B6B7-4B78-86C6-8108015C318E}" destId="{6963A57C-90EE-4157-80EA-C65B7F30FDC9}" srcOrd="2" destOrd="0" presId="urn:microsoft.com/office/officeart/2005/8/layout/orgChart1"/>
    <dgm:cxn modelId="{F68689DD-5E2A-489A-A8B4-C0613630C023}" type="presParOf" srcId="{7962893B-BD3E-4162-B2B9-A52E0704B112}" destId="{EB6DF213-2B2F-4BD0-97B8-EC9EE28C4FCE}" srcOrd="2" destOrd="0" presId="urn:microsoft.com/office/officeart/2005/8/layout/orgChart1"/>
    <dgm:cxn modelId="{03424465-00B1-4532-86A8-EEF59129F8EC}" type="presParOf" srcId="{7962893B-BD3E-4162-B2B9-A52E0704B112}" destId="{6DC3ACB6-3D39-4EF5-91BB-6F908E9CD6F6}" srcOrd="3" destOrd="0" presId="urn:microsoft.com/office/officeart/2005/8/layout/orgChart1"/>
    <dgm:cxn modelId="{6CD90F28-BED4-4F03-B6F0-275895AD4655}" type="presParOf" srcId="{6DC3ACB6-3D39-4EF5-91BB-6F908E9CD6F6}" destId="{3D8EE68B-BC27-4E2F-8011-9BB2861B4BAD}" srcOrd="0" destOrd="0" presId="urn:microsoft.com/office/officeart/2005/8/layout/orgChart1"/>
    <dgm:cxn modelId="{7F75D66E-5C56-4D11-BC7A-A07D14C99C1F}" type="presParOf" srcId="{3D8EE68B-BC27-4E2F-8011-9BB2861B4BAD}" destId="{E894403F-F04A-4417-8E43-CE454ADEDABB}" srcOrd="0" destOrd="0" presId="urn:microsoft.com/office/officeart/2005/8/layout/orgChart1"/>
    <dgm:cxn modelId="{397ECBA7-CC78-4F61-A678-46E1E3B713FD}" type="presParOf" srcId="{3D8EE68B-BC27-4E2F-8011-9BB2861B4BAD}" destId="{693C79B0-F2E1-4991-8115-D7551FC40E2D}" srcOrd="1" destOrd="0" presId="urn:microsoft.com/office/officeart/2005/8/layout/orgChart1"/>
    <dgm:cxn modelId="{B3250599-5D70-4EFD-8D15-5A30732B7B74}" type="presParOf" srcId="{6DC3ACB6-3D39-4EF5-91BB-6F908E9CD6F6}" destId="{CDE6B56E-434B-4F40-8E6D-2E1E4554B460}" srcOrd="1" destOrd="0" presId="urn:microsoft.com/office/officeart/2005/8/layout/orgChart1"/>
    <dgm:cxn modelId="{D9F47ACC-71D2-472B-8C42-56B1B69D3608}" type="presParOf" srcId="{6DC3ACB6-3D39-4EF5-91BB-6F908E9CD6F6}" destId="{174BF057-5005-471E-83C6-3869730EA8AD}" srcOrd="2" destOrd="0" presId="urn:microsoft.com/office/officeart/2005/8/layout/orgChart1"/>
    <dgm:cxn modelId="{81FC25D0-1ADA-4616-8A1A-4C0316A158BB}" type="presParOf" srcId="{7962893B-BD3E-4162-B2B9-A52E0704B112}" destId="{4B812AFF-4206-4AD8-A8BA-CBDF832CB68A}" srcOrd="4" destOrd="0" presId="urn:microsoft.com/office/officeart/2005/8/layout/orgChart1"/>
    <dgm:cxn modelId="{23A397A3-6D43-4102-A4B8-7F20925D1E6F}" type="presParOf" srcId="{7962893B-BD3E-4162-B2B9-A52E0704B112}" destId="{C04DC453-B6E3-4B57-BB71-6CB403C498D7}" srcOrd="5" destOrd="0" presId="urn:microsoft.com/office/officeart/2005/8/layout/orgChart1"/>
    <dgm:cxn modelId="{CCA61F77-B4C7-4C28-91E1-F271C016DCBF}" type="presParOf" srcId="{C04DC453-B6E3-4B57-BB71-6CB403C498D7}" destId="{FFC422A3-F6AF-4F58-A746-9D4F3262D283}" srcOrd="0" destOrd="0" presId="urn:microsoft.com/office/officeart/2005/8/layout/orgChart1"/>
    <dgm:cxn modelId="{BB6C77AA-189F-4C15-98B7-79768F899097}" type="presParOf" srcId="{FFC422A3-F6AF-4F58-A746-9D4F3262D283}" destId="{24453DF3-5D64-4293-BF5E-984E32A55785}" srcOrd="0" destOrd="0" presId="urn:microsoft.com/office/officeart/2005/8/layout/orgChart1"/>
    <dgm:cxn modelId="{FD2D172B-3AD4-4441-B880-1E6611FEDA26}" type="presParOf" srcId="{FFC422A3-F6AF-4F58-A746-9D4F3262D283}" destId="{21371711-CD69-47EC-9D89-40CBB9543626}" srcOrd="1" destOrd="0" presId="urn:microsoft.com/office/officeart/2005/8/layout/orgChart1"/>
    <dgm:cxn modelId="{0582740D-B31C-4441-8EC0-8B52E4E0582A}" type="presParOf" srcId="{C04DC453-B6E3-4B57-BB71-6CB403C498D7}" destId="{3D9574D7-4246-4BB2-B6DE-3F7B46748728}" srcOrd="1" destOrd="0" presId="urn:microsoft.com/office/officeart/2005/8/layout/orgChart1"/>
    <dgm:cxn modelId="{DBD413C3-790A-4A05-B09B-1710FA9D362D}" type="presParOf" srcId="{C04DC453-B6E3-4B57-BB71-6CB403C498D7}" destId="{0FF60693-3A53-4A1D-9F19-804427C1ACD3}" srcOrd="2" destOrd="0" presId="urn:microsoft.com/office/officeart/2005/8/layout/orgChart1"/>
    <dgm:cxn modelId="{10293541-DD33-425E-9B93-2B577DD5D952}" type="presParOf" srcId="{7962893B-BD3E-4162-B2B9-A52E0704B112}" destId="{D0A1B6C2-6B47-4FE3-A9CB-822743571D00}" srcOrd="6" destOrd="0" presId="urn:microsoft.com/office/officeart/2005/8/layout/orgChart1"/>
    <dgm:cxn modelId="{207C9CF1-33EA-4397-A89C-E4A97B25BBBF}" type="presParOf" srcId="{7962893B-BD3E-4162-B2B9-A52E0704B112}" destId="{6655E5BA-7AB1-4379-9D4C-8A950D2A0BD8}" srcOrd="7" destOrd="0" presId="urn:microsoft.com/office/officeart/2005/8/layout/orgChart1"/>
    <dgm:cxn modelId="{46F03423-E9CC-467C-B3AF-B7CD571BCC5E}" type="presParOf" srcId="{6655E5BA-7AB1-4379-9D4C-8A950D2A0BD8}" destId="{8EC77797-DD31-4ABE-A6BF-05DA9724A36B}" srcOrd="0" destOrd="0" presId="urn:microsoft.com/office/officeart/2005/8/layout/orgChart1"/>
    <dgm:cxn modelId="{9906A255-2156-47E9-BCC2-CDB5759C5A5E}" type="presParOf" srcId="{8EC77797-DD31-4ABE-A6BF-05DA9724A36B}" destId="{72279158-1F22-4BC6-99A9-AE799EBACF84}" srcOrd="0" destOrd="0" presId="urn:microsoft.com/office/officeart/2005/8/layout/orgChart1"/>
    <dgm:cxn modelId="{D247A132-E8F2-4CBC-871D-AE252C9D7C9C}" type="presParOf" srcId="{8EC77797-DD31-4ABE-A6BF-05DA9724A36B}" destId="{EDBE795A-2743-4519-9880-C64068A8DEDA}" srcOrd="1" destOrd="0" presId="urn:microsoft.com/office/officeart/2005/8/layout/orgChart1"/>
    <dgm:cxn modelId="{6FB3BFA1-BFD2-453A-B3C9-7CBAFFC1712D}" type="presParOf" srcId="{6655E5BA-7AB1-4379-9D4C-8A950D2A0BD8}" destId="{4B54DB31-E6DD-4B7E-BA00-E313962C9011}" srcOrd="1" destOrd="0" presId="urn:microsoft.com/office/officeart/2005/8/layout/orgChart1"/>
    <dgm:cxn modelId="{7547B4E9-CAF1-4670-AF94-8843414BBD28}" type="presParOf" srcId="{6655E5BA-7AB1-4379-9D4C-8A950D2A0BD8}" destId="{A24DF3EB-B047-4947-A4F7-16B07ACCA0D4}" srcOrd="2" destOrd="0" presId="urn:microsoft.com/office/officeart/2005/8/layout/orgChart1"/>
    <dgm:cxn modelId="{9CABA577-00FE-47DB-BCF3-E1F88DBB65B0}" type="presParOf" srcId="{7962893B-BD3E-4162-B2B9-A52E0704B112}" destId="{829601BD-8C55-4E9B-9448-F9914D4483EC}" srcOrd="8" destOrd="0" presId="urn:microsoft.com/office/officeart/2005/8/layout/orgChart1"/>
    <dgm:cxn modelId="{E91700AD-C2EE-4F7D-986B-4929A6BBA5DA}" type="presParOf" srcId="{7962893B-BD3E-4162-B2B9-A52E0704B112}" destId="{21D5B791-9D52-471E-A361-3E72966C4F35}" srcOrd="9" destOrd="0" presId="urn:microsoft.com/office/officeart/2005/8/layout/orgChart1"/>
    <dgm:cxn modelId="{E42A6CB2-3C19-478C-8EE4-DE3DA8F8642D}" type="presParOf" srcId="{21D5B791-9D52-471E-A361-3E72966C4F35}" destId="{8383B19A-856F-4E4C-BE9D-58557CDF5277}" srcOrd="0" destOrd="0" presId="urn:microsoft.com/office/officeart/2005/8/layout/orgChart1"/>
    <dgm:cxn modelId="{FA569805-4394-4208-ADD4-EF34ACC01BFF}" type="presParOf" srcId="{8383B19A-856F-4E4C-BE9D-58557CDF5277}" destId="{547900A6-E53A-40BC-85D0-202B06459BFC}" srcOrd="0" destOrd="0" presId="urn:microsoft.com/office/officeart/2005/8/layout/orgChart1"/>
    <dgm:cxn modelId="{5EF5E848-A663-471A-9A47-F3B64D19E55E}" type="presParOf" srcId="{8383B19A-856F-4E4C-BE9D-58557CDF5277}" destId="{CA8FD87D-F7BA-4FF4-9AC9-D2BDFF940C5E}" srcOrd="1" destOrd="0" presId="urn:microsoft.com/office/officeart/2005/8/layout/orgChart1"/>
    <dgm:cxn modelId="{AA30834F-2C98-4E1B-B9DA-461F147DC93D}" type="presParOf" srcId="{21D5B791-9D52-471E-A361-3E72966C4F35}" destId="{77C97179-6F1F-4CFD-9808-01D8A21CED59}" srcOrd="1" destOrd="0" presId="urn:microsoft.com/office/officeart/2005/8/layout/orgChart1"/>
    <dgm:cxn modelId="{87879AD3-D654-4EA3-B24B-5F135D3A2636}" type="presParOf" srcId="{21D5B791-9D52-471E-A361-3E72966C4F35}" destId="{0365B6B0-EE26-4017-A061-71318053755C}" srcOrd="2" destOrd="0" presId="urn:microsoft.com/office/officeart/2005/8/layout/orgChart1"/>
    <dgm:cxn modelId="{66CA03BA-AF53-4FE0-BB99-E04FF39CD571}" type="presParOf" srcId="{7962893B-BD3E-4162-B2B9-A52E0704B112}" destId="{60B3A46B-721D-4EF5-850C-F73CB222DA45}" srcOrd="10" destOrd="0" presId="urn:microsoft.com/office/officeart/2005/8/layout/orgChart1"/>
    <dgm:cxn modelId="{9423B57A-458D-4346-BA3A-BCFBF988F8CB}" type="presParOf" srcId="{7962893B-BD3E-4162-B2B9-A52E0704B112}" destId="{3565F6EC-5D92-4887-A105-2CF18F155F0C}" srcOrd="11" destOrd="0" presId="urn:microsoft.com/office/officeart/2005/8/layout/orgChart1"/>
    <dgm:cxn modelId="{998AB762-8128-4CF1-BCC2-F36FD226948E}" type="presParOf" srcId="{3565F6EC-5D92-4887-A105-2CF18F155F0C}" destId="{3E8CA332-916C-490C-BB8E-505FC2AE77D6}" srcOrd="0" destOrd="0" presId="urn:microsoft.com/office/officeart/2005/8/layout/orgChart1"/>
    <dgm:cxn modelId="{C606E0CB-EFF2-4AAB-A18D-94AF18A48605}" type="presParOf" srcId="{3E8CA332-916C-490C-BB8E-505FC2AE77D6}" destId="{96CDACBC-E6D4-4A75-81FA-F1DE6EC28FC6}" srcOrd="0" destOrd="0" presId="urn:microsoft.com/office/officeart/2005/8/layout/orgChart1"/>
    <dgm:cxn modelId="{D20A4EA9-AE70-40BF-8064-8581E74B9C0D}" type="presParOf" srcId="{3E8CA332-916C-490C-BB8E-505FC2AE77D6}" destId="{462DBBFD-561F-43E0-B451-AE68F0BCDB1C}" srcOrd="1" destOrd="0" presId="urn:microsoft.com/office/officeart/2005/8/layout/orgChart1"/>
    <dgm:cxn modelId="{D70A8BF6-E8F1-4772-92D2-318913E66E60}" type="presParOf" srcId="{3565F6EC-5D92-4887-A105-2CF18F155F0C}" destId="{42973E07-E186-441A-A240-EA880B258CA1}" srcOrd="1" destOrd="0" presId="urn:microsoft.com/office/officeart/2005/8/layout/orgChart1"/>
    <dgm:cxn modelId="{DB51C0ED-8AFE-48CC-B245-65DF074E7987}" type="presParOf" srcId="{3565F6EC-5D92-4887-A105-2CF18F155F0C}" destId="{C9545503-FD5C-4337-84A6-8DCDD00C9A55}" srcOrd="2" destOrd="0" presId="urn:microsoft.com/office/officeart/2005/8/layout/orgChart1"/>
    <dgm:cxn modelId="{B64745C8-24F8-4768-85D5-79485329F855}" type="presParOf" srcId="{7962893B-BD3E-4162-B2B9-A52E0704B112}" destId="{ECF0E834-4F30-4F96-B9A9-5CE3B24ECA4E}" srcOrd="12" destOrd="0" presId="urn:microsoft.com/office/officeart/2005/8/layout/orgChart1"/>
    <dgm:cxn modelId="{13C004C0-4DEB-4E6E-94A0-B0904FEFCB69}" type="presParOf" srcId="{7962893B-BD3E-4162-B2B9-A52E0704B112}" destId="{DC8F4B8E-9598-4EA4-BF07-956D24AD469B}" srcOrd="13" destOrd="0" presId="urn:microsoft.com/office/officeart/2005/8/layout/orgChart1"/>
    <dgm:cxn modelId="{707F2581-51C6-4658-AA36-153DF8154CD2}" type="presParOf" srcId="{DC8F4B8E-9598-4EA4-BF07-956D24AD469B}" destId="{A5871054-B36C-4C8A-8AE1-86B39E2E17AA}" srcOrd="0" destOrd="0" presId="urn:microsoft.com/office/officeart/2005/8/layout/orgChart1"/>
    <dgm:cxn modelId="{517921CE-2B1E-49BE-AF20-9297CB20EAE5}" type="presParOf" srcId="{A5871054-B36C-4C8A-8AE1-86B39E2E17AA}" destId="{ADFC6E1E-61D5-47EC-8D1A-F32499B346CB}" srcOrd="0" destOrd="0" presId="urn:microsoft.com/office/officeart/2005/8/layout/orgChart1"/>
    <dgm:cxn modelId="{33DC1973-E947-4F12-8F5C-1532C6ED7067}" type="presParOf" srcId="{A5871054-B36C-4C8A-8AE1-86B39E2E17AA}" destId="{17AB10FD-839E-45BD-AC36-DCFAD4153284}" srcOrd="1" destOrd="0" presId="urn:microsoft.com/office/officeart/2005/8/layout/orgChart1"/>
    <dgm:cxn modelId="{EC2A608F-6848-4DD4-A507-B4EE87D436C6}" type="presParOf" srcId="{DC8F4B8E-9598-4EA4-BF07-956D24AD469B}" destId="{67E212F5-91E5-4102-AC63-F1DBC7370379}" srcOrd="1" destOrd="0" presId="urn:microsoft.com/office/officeart/2005/8/layout/orgChart1"/>
    <dgm:cxn modelId="{692B4F93-CA55-408C-B474-C966FD3067A8}" type="presParOf" srcId="{DC8F4B8E-9598-4EA4-BF07-956D24AD469B}" destId="{4A0E7DF6-0276-4093-A69B-8A92B5607685}" srcOrd="2" destOrd="0" presId="urn:microsoft.com/office/officeart/2005/8/layout/orgChart1"/>
    <dgm:cxn modelId="{6F2BE1B5-57E1-4C22-8B71-2108F88F27EF}" type="presParOf" srcId="{7962893B-BD3E-4162-B2B9-A52E0704B112}" destId="{ED0F8275-73EB-4E00-B2CE-D48B5F15A658}" srcOrd="14" destOrd="0" presId="urn:microsoft.com/office/officeart/2005/8/layout/orgChart1"/>
    <dgm:cxn modelId="{86026BE8-FC63-42B8-AC32-7227ED362968}" type="presParOf" srcId="{7962893B-BD3E-4162-B2B9-A52E0704B112}" destId="{56563273-DDC3-48F4-B5E5-E7EC28F4F672}" srcOrd="15" destOrd="0" presId="urn:microsoft.com/office/officeart/2005/8/layout/orgChart1"/>
    <dgm:cxn modelId="{B4F5468F-CE06-43C6-9C7D-7A9678685BC1}" type="presParOf" srcId="{56563273-DDC3-48F4-B5E5-E7EC28F4F672}" destId="{B9168504-31A5-4A08-A65E-66C7E4A4DE2F}" srcOrd="0" destOrd="0" presId="urn:microsoft.com/office/officeart/2005/8/layout/orgChart1"/>
    <dgm:cxn modelId="{37BA8E09-013E-4EBE-B275-A5E6316E1E94}" type="presParOf" srcId="{B9168504-31A5-4A08-A65E-66C7E4A4DE2F}" destId="{A989B526-CF9F-48E7-A759-28D5BCF609B1}" srcOrd="0" destOrd="0" presId="urn:microsoft.com/office/officeart/2005/8/layout/orgChart1"/>
    <dgm:cxn modelId="{C9008EEE-78C3-4DED-B7E5-95E4F36C183F}" type="presParOf" srcId="{B9168504-31A5-4A08-A65E-66C7E4A4DE2F}" destId="{B6B1ADC2-370C-4171-AC4B-E68100482B6D}" srcOrd="1" destOrd="0" presId="urn:microsoft.com/office/officeart/2005/8/layout/orgChart1"/>
    <dgm:cxn modelId="{B36E2D4A-6B1C-4CF5-BE52-781523175348}" type="presParOf" srcId="{56563273-DDC3-48F4-B5E5-E7EC28F4F672}" destId="{B017B6EC-A4A0-4A4E-A4EF-48997889412B}" srcOrd="1" destOrd="0" presId="urn:microsoft.com/office/officeart/2005/8/layout/orgChart1"/>
    <dgm:cxn modelId="{0BB71E0F-A5EE-4228-9707-4DFE8A2A88CF}" type="presParOf" srcId="{56563273-DDC3-48F4-B5E5-E7EC28F4F672}" destId="{C9B09B7B-780F-4473-9EAB-57829668180D}" srcOrd="2" destOrd="0" presId="urn:microsoft.com/office/officeart/2005/8/layout/orgChart1"/>
    <dgm:cxn modelId="{B9FDB25C-1DF6-4DD8-97E0-A1E3CB1C9317}" type="presParOf" srcId="{7962893B-BD3E-4162-B2B9-A52E0704B112}" destId="{7492206C-2523-4E05-B895-BE9DD577F04D}" srcOrd="16" destOrd="0" presId="urn:microsoft.com/office/officeart/2005/8/layout/orgChart1"/>
    <dgm:cxn modelId="{7B20C103-0A66-4EE8-9D5B-04D07A8BD1AC}" type="presParOf" srcId="{7962893B-BD3E-4162-B2B9-A52E0704B112}" destId="{C5047945-A1B6-4894-8BDD-62739969F17A}" srcOrd="17" destOrd="0" presId="urn:microsoft.com/office/officeart/2005/8/layout/orgChart1"/>
    <dgm:cxn modelId="{0D0733FA-3782-4A2E-BE48-435836DE4793}" type="presParOf" srcId="{C5047945-A1B6-4894-8BDD-62739969F17A}" destId="{6051C781-3607-4CF0-83D7-1827431AE871}" srcOrd="0" destOrd="0" presId="urn:microsoft.com/office/officeart/2005/8/layout/orgChart1"/>
    <dgm:cxn modelId="{C9D236D7-C26F-4960-A9E5-BF2E76F8DC81}" type="presParOf" srcId="{6051C781-3607-4CF0-83D7-1827431AE871}" destId="{ADF918B4-F5CE-4F5F-A63D-1B826112DB09}" srcOrd="0" destOrd="0" presId="urn:microsoft.com/office/officeart/2005/8/layout/orgChart1"/>
    <dgm:cxn modelId="{1D273524-165A-41B4-BC2C-E2927EF5D1D1}" type="presParOf" srcId="{6051C781-3607-4CF0-83D7-1827431AE871}" destId="{5FD12D56-2AF8-46CF-BE30-84CE8BEDCCC3}" srcOrd="1" destOrd="0" presId="urn:microsoft.com/office/officeart/2005/8/layout/orgChart1"/>
    <dgm:cxn modelId="{EE21D840-2048-41D1-9F9E-BCC4870DFD4E}" type="presParOf" srcId="{C5047945-A1B6-4894-8BDD-62739969F17A}" destId="{4284F2B0-9426-4D0A-A039-06BCCF4905F7}" srcOrd="1" destOrd="0" presId="urn:microsoft.com/office/officeart/2005/8/layout/orgChart1"/>
    <dgm:cxn modelId="{B2BDD7FA-C4A2-4190-ACED-155B618FBF31}" type="presParOf" srcId="{C5047945-A1B6-4894-8BDD-62739969F17A}" destId="{1A431243-497C-4170-A375-7732D6860B73}" srcOrd="2" destOrd="0" presId="urn:microsoft.com/office/officeart/2005/8/layout/orgChart1"/>
    <dgm:cxn modelId="{277033E3-3037-4C58-8108-D447DD9E1180}" type="presParOf" srcId="{7962893B-BD3E-4162-B2B9-A52E0704B112}" destId="{1A10C078-F293-422C-9D11-74E35498FAB2}" srcOrd="18" destOrd="0" presId="urn:microsoft.com/office/officeart/2005/8/layout/orgChart1"/>
    <dgm:cxn modelId="{B590280A-6AAD-41FE-BB2F-503A5629285E}" type="presParOf" srcId="{7962893B-BD3E-4162-B2B9-A52E0704B112}" destId="{7BF5ADC8-1E9D-4DBC-8772-ECF665CC3304}" srcOrd="19" destOrd="0" presId="urn:microsoft.com/office/officeart/2005/8/layout/orgChart1"/>
    <dgm:cxn modelId="{4E2328A2-E2F3-4688-967A-DA86EDE49F37}" type="presParOf" srcId="{7BF5ADC8-1E9D-4DBC-8772-ECF665CC3304}" destId="{CD5EE39E-CE47-4EA7-8B5B-08D507468070}" srcOrd="0" destOrd="0" presId="urn:microsoft.com/office/officeart/2005/8/layout/orgChart1"/>
    <dgm:cxn modelId="{4E580F0F-97A7-41B9-8086-66BBF37F236E}" type="presParOf" srcId="{CD5EE39E-CE47-4EA7-8B5B-08D507468070}" destId="{448927B5-5C4C-4B3B-927A-936458FC82DD}" srcOrd="0" destOrd="0" presId="urn:microsoft.com/office/officeart/2005/8/layout/orgChart1"/>
    <dgm:cxn modelId="{32FB812C-415A-4B1C-9AC2-BE21DEC5B1D6}" type="presParOf" srcId="{CD5EE39E-CE47-4EA7-8B5B-08D507468070}" destId="{CA2E66A0-E92F-4B69-8F09-D0F9112BFC02}" srcOrd="1" destOrd="0" presId="urn:microsoft.com/office/officeart/2005/8/layout/orgChart1"/>
    <dgm:cxn modelId="{6232EE3A-8B90-4D29-8D5F-06EB46257DCA}" type="presParOf" srcId="{7BF5ADC8-1E9D-4DBC-8772-ECF665CC3304}" destId="{BBDF9BCC-6D53-491F-8DA0-C039719AC21A}" srcOrd="1" destOrd="0" presId="urn:microsoft.com/office/officeart/2005/8/layout/orgChart1"/>
    <dgm:cxn modelId="{4B0E6C70-76C3-4785-BF3D-BDB2AF0A656A}" type="presParOf" srcId="{7BF5ADC8-1E9D-4DBC-8772-ECF665CC3304}" destId="{098B10B1-2A91-48DD-9FCB-CC91E6A96E77}" srcOrd="2" destOrd="0" presId="urn:microsoft.com/office/officeart/2005/8/layout/orgChart1"/>
    <dgm:cxn modelId="{F72C364C-65E4-4C3E-A547-BD791F3FF4E6}" type="presParOf" srcId="{7962893B-BD3E-4162-B2B9-A52E0704B112}" destId="{D6A35656-1C92-42FC-8319-BF13BDBB2DDD}" srcOrd="20" destOrd="0" presId="urn:microsoft.com/office/officeart/2005/8/layout/orgChart1"/>
    <dgm:cxn modelId="{B357A97A-EC46-4B79-9AE6-4C09C7C73623}" type="presParOf" srcId="{7962893B-BD3E-4162-B2B9-A52E0704B112}" destId="{1B4C18B8-ACF5-4301-ACBA-E7D6E6C76E88}" srcOrd="21" destOrd="0" presId="urn:microsoft.com/office/officeart/2005/8/layout/orgChart1"/>
    <dgm:cxn modelId="{B147B35F-28ED-46FC-B46E-3051A080D53E}" type="presParOf" srcId="{1B4C18B8-ACF5-4301-ACBA-E7D6E6C76E88}" destId="{F041A3B8-152F-46CE-B5BD-51946AE46366}" srcOrd="0" destOrd="0" presId="urn:microsoft.com/office/officeart/2005/8/layout/orgChart1"/>
    <dgm:cxn modelId="{4841E2C5-C544-40A6-B9BF-AA88A455F1E4}" type="presParOf" srcId="{F041A3B8-152F-46CE-B5BD-51946AE46366}" destId="{95042F58-E114-485E-A5AA-DB8D79E72A72}" srcOrd="0" destOrd="0" presId="urn:microsoft.com/office/officeart/2005/8/layout/orgChart1"/>
    <dgm:cxn modelId="{C369E9E8-4163-4B33-A394-F2B21B50018E}" type="presParOf" srcId="{F041A3B8-152F-46CE-B5BD-51946AE46366}" destId="{EA43553E-5D5A-4E14-81AF-3C5E3F6E4C2F}" srcOrd="1" destOrd="0" presId="urn:microsoft.com/office/officeart/2005/8/layout/orgChart1"/>
    <dgm:cxn modelId="{73C9D961-EAC5-43C2-BD3B-15997260D2DA}" type="presParOf" srcId="{1B4C18B8-ACF5-4301-ACBA-E7D6E6C76E88}" destId="{240C84DB-0B82-4B0A-85D2-B3BD9FA91B54}" srcOrd="1" destOrd="0" presId="urn:microsoft.com/office/officeart/2005/8/layout/orgChart1"/>
    <dgm:cxn modelId="{343A6A40-6BB9-4A04-93E0-EEE3E5FB2BDB}" type="presParOf" srcId="{1B4C18B8-ACF5-4301-ACBA-E7D6E6C76E88}" destId="{6BCEDF70-DC73-462D-9CB9-636151CFA99C}" srcOrd="2" destOrd="0" presId="urn:microsoft.com/office/officeart/2005/8/layout/orgChart1"/>
    <dgm:cxn modelId="{5E842F9C-B9EE-4572-AEA6-9DC137F410FE}" type="presParOf" srcId="{EADE6B3A-6CB5-46DA-A702-CDC2C48D53D7}" destId="{EFFF2F55-A24E-4FFE-9234-3FBD39A679DD}" srcOrd="2" destOrd="0" presId="urn:microsoft.com/office/officeart/2005/8/layout/orgChart1"/>
    <dgm:cxn modelId="{244351FA-32A8-43A5-A56F-A0CDB746B0CE}" type="presParOf" srcId="{9B0E447F-0586-466D-B0B9-74754CC565C3}" destId="{9994BAD2-0332-491D-AB84-908DFC3B1FEC}" srcOrd="2" destOrd="0" presId="urn:microsoft.com/office/officeart/2005/8/layout/orgChart1"/>
    <dgm:cxn modelId="{9E567DDE-94B5-4E5C-AF8B-75CE3024EDB0}" type="presParOf" srcId="{9B0E447F-0586-466D-B0B9-74754CC565C3}" destId="{30D747C9-C87D-4126-ADFF-FF8FE7997708}" srcOrd="3" destOrd="0" presId="urn:microsoft.com/office/officeart/2005/8/layout/orgChart1"/>
    <dgm:cxn modelId="{B92F370B-2701-43F5-822D-2E8B53CE5600}" type="presParOf" srcId="{30D747C9-C87D-4126-ADFF-FF8FE7997708}" destId="{38E08913-3375-40F4-8637-08A5B3B4BC98}" srcOrd="0" destOrd="0" presId="urn:microsoft.com/office/officeart/2005/8/layout/orgChart1"/>
    <dgm:cxn modelId="{811F92AA-566A-4DBE-89A8-4E634756CEBE}" type="presParOf" srcId="{38E08913-3375-40F4-8637-08A5B3B4BC98}" destId="{AD097406-EAE2-4177-8473-31095D07FB62}" srcOrd="0" destOrd="0" presId="urn:microsoft.com/office/officeart/2005/8/layout/orgChart1"/>
    <dgm:cxn modelId="{FAF71C06-65AE-4EB3-A6B5-C2663C8FE53C}" type="presParOf" srcId="{38E08913-3375-40F4-8637-08A5B3B4BC98}" destId="{A876C2CB-632C-4D68-8E21-938C4A1FE22A}" srcOrd="1" destOrd="0" presId="urn:microsoft.com/office/officeart/2005/8/layout/orgChart1"/>
    <dgm:cxn modelId="{3F5774DD-9950-4535-B60D-70632C20E47E}" type="presParOf" srcId="{30D747C9-C87D-4126-ADFF-FF8FE7997708}" destId="{AE13D72C-AC94-4941-A3C4-F81EF5F1C29F}" srcOrd="1" destOrd="0" presId="urn:microsoft.com/office/officeart/2005/8/layout/orgChart1"/>
    <dgm:cxn modelId="{D3B202A9-8ADF-45B3-A8BE-D875A1185FE8}" type="presParOf" srcId="{AE13D72C-AC94-4941-A3C4-F81EF5F1C29F}" destId="{26DC93E3-2C30-4D8D-8037-939EB3D747B6}" srcOrd="0" destOrd="0" presId="urn:microsoft.com/office/officeart/2005/8/layout/orgChart1"/>
    <dgm:cxn modelId="{39FF2CD2-8DE5-48EB-B759-2432B9866F06}" type="presParOf" srcId="{AE13D72C-AC94-4941-A3C4-F81EF5F1C29F}" destId="{345E63B7-E2FA-4180-A202-D04A9D56198B}" srcOrd="1" destOrd="0" presId="urn:microsoft.com/office/officeart/2005/8/layout/orgChart1"/>
    <dgm:cxn modelId="{151895E9-DCC5-4E72-943C-2AD84FEC6475}" type="presParOf" srcId="{345E63B7-E2FA-4180-A202-D04A9D56198B}" destId="{E50D7696-38DE-45DB-B306-974C5C11489E}" srcOrd="0" destOrd="0" presId="urn:microsoft.com/office/officeart/2005/8/layout/orgChart1"/>
    <dgm:cxn modelId="{4871D106-E454-4081-887D-3541F935B2D7}" type="presParOf" srcId="{E50D7696-38DE-45DB-B306-974C5C11489E}" destId="{430F7880-ED17-4C6B-BC22-2F8EDEBED032}" srcOrd="0" destOrd="0" presId="urn:microsoft.com/office/officeart/2005/8/layout/orgChart1"/>
    <dgm:cxn modelId="{3998C6C6-D121-47CB-9578-B330A5E4BAF5}" type="presParOf" srcId="{E50D7696-38DE-45DB-B306-974C5C11489E}" destId="{04BC0C74-0622-48CA-963E-236BDF50484F}" srcOrd="1" destOrd="0" presId="urn:microsoft.com/office/officeart/2005/8/layout/orgChart1"/>
    <dgm:cxn modelId="{58C93260-AF55-4DFD-A6F5-165D3B199FDD}" type="presParOf" srcId="{345E63B7-E2FA-4180-A202-D04A9D56198B}" destId="{49A4F7E1-6433-43D0-8549-26E39B662C94}" srcOrd="1" destOrd="0" presId="urn:microsoft.com/office/officeart/2005/8/layout/orgChart1"/>
    <dgm:cxn modelId="{AD5724C5-2765-4758-B04A-48B23EABF168}" type="presParOf" srcId="{345E63B7-E2FA-4180-A202-D04A9D56198B}" destId="{21EEDFAE-68CF-43B0-84EF-5DCA07AE5C9E}" srcOrd="2" destOrd="0" presId="urn:microsoft.com/office/officeart/2005/8/layout/orgChart1"/>
    <dgm:cxn modelId="{81854CED-36C2-46BB-B251-7EAD44CB50E3}" type="presParOf" srcId="{AE13D72C-AC94-4941-A3C4-F81EF5F1C29F}" destId="{190DE6A5-83D1-4ECA-AC42-1216E6184047}" srcOrd="2" destOrd="0" presId="urn:microsoft.com/office/officeart/2005/8/layout/orgChart1"/>
    <dgm:cxn modelId="{7F0DBF9C-10B5-4AE4-8C54-47F787F2C3E1}" type="presParOf" srcId="{AE13D72C-AC94-4941-A3C4-F81EF5F1C29F}" destId="{8A467CCF-33E8-4035-8C42-568714DCBB7C}" srcOrd="3" destOrd="0" presId="urn:microsoft.com/office/officeart/2005/8/layout/orgChart1"/>
    <dgm:cxn modelId="{E2FDE0F6-8342-4877-BA21-90A29370CC14}" type="presParOf" srcId="{8A467CCF-33E8-4035-8C42-568714DCBB7C}" destId="{DEFD7EA0-0993-4A5D-AA5A-A5F22B025BB1}" srcOrd="0" destOrd="0" presId="urn:microsoft.com/office/officeart/2005/8/layout/orgChart1"/>
    <dgm:cxn modelId="{C6E6E522-1EF4-4970-A561-461F00B0B8B6}" type="presParOf" srcId="{DEFD7EA0-0993-4A5D-AA5A-A5F22B025BB1}" destId="{507204E0-8109-4075-84C2-7C568F90E17A}" srcOrd="0" destOrd="0" presId="urn:microsoft.com/office/officeart/2005/8/layout/orgChart1"/>
    <dgm:cxn modelId="{33B19080-BB56-44AD-AC28-2AC12EC473C7}" type="presParOf" srcId="{DEFD7EA0-0993-4A5D-AA5A-A5F22B025BB1}" destId="{8873B315-A3C6-4334-8068-08D056471824}" srcOrd="1" destOrd="0" presId="urn:microsoft.com/office/officeart/2005/8/layout/orgChart1"/>
    <dgm:cxn modelId="{A0F888DF-F390-4026-9BBE-058DB82B7DF9}" type="presParOf" srcId="{8A467CCF-33E8-4035-8C42-568714DCBB7C}" destId="{1002EF51-3730-416A-87A5-4D73C1787860}" srcOrd="1" destOrd="0" presId="urn:microsoft.com/office/officeart/2005/8/layout/orgChart1"/>
    <dgm:cxn modelId="{942CAD45-FDC1-4CBD-9180-4CC0D5549BCD}" type="presParOf" srcId="{8A467CCF-33E8-4035-8C42-568714DCBB7C}" destId="{348B70BD-2149-4FBA-9F64-7B1DFFBDC9AC}" srcOrd="2" destOrd="0" presId="urn:microsoft.com/office/officeart/2005/8/layout/orgChart1"/>
    <dgm:cxn modelId="{548BBC66-535A-4D7B-9C41-C79F7B0CB2A0}" type="presParOf" srcId="{30D747C9-C87D-4126-ADFF-FF8FE7997708}" destId="{11B6838D-5E74-43D1-A85B-251225F1BA21}" srcOrd="2" destOrd="0" presId="urn:microsoft.com/office/officeart/2005/8/layout/orgChart1"/>
    <dgm:cxn modelId="{A2EDBC2C-C061-49D1-B854-788D2A82F758}" type="presParOf" srcId="{1B54A551-FE78-46C1-81BF-CE9C9C69BF32}" destId="{E763B52D-1C3F-4D85-AB7E-1F929A4C7E95}" srcOrd="2" destOrd="0" presId="urn:microsoft.com/office/officeart/2005/8/layout/orgChart1"/>
    <dgm:cxn modelId="{ACD2A830-374A-4293-BD80-F131BE11CBE7}" type="presParOf" srcId="{1B54A551-FE78-46C1-81BF-CE9C9C69BF32}" destId="{37DD112A-0858-4F34-BF12-52CD2B79958E}" srcOrd="3" destOrd="0" presId="urn:microsoft.com/office/officeart/2005/8/layout/orgChart1"/>
    <dgm:cxn modelId="{B81098C4-98F6-4BDF-BA09-081BFA839518}" type="presParOf" srcId="{37DD112A-0858-4F34-BF12-52CD2B79958E}" destId="{438D22A7-2A89-4DA3-81ED-D9A6930D81F8}" srcOrd="0" destOrd="0" presId="urn:microsoft.com/office/officeart/2005/8/layout/orgChart1"/>
    <dgm:cxn modelId="{1F94210D-4FA9-488A-A86C-A1A4C7B1F7B4}" type="presParOf" srcId="{438D22A7-2A89-4DA3-81ED-D9A6930D81F8}" destId="{528DEE2D-7C63-40ED-B1EE-61798125C1CA}" srcOrd="0" destOrd="0" presId="urn:microsoft.com/office/officeart/2005/8/layout/orgChart1"/>
    <dgm:cxn modelId="{4C6E62D1-71CB-4C40-8168-EB78480B5D38}" type="presParOf" srcId="{438D22A7-2A89-4DA3-81ED-D9A6930D81F8}" destId="{26353C7B-B7F1-45DE-9E5C-B7CB26D27150}" srcOrd="1" destOrd="0" presId="urn:microsoft.com/office/officeart/2005/8/layout/orgChart1"/>
    <dgm:cxn modelId="{32713F8C-8333-49DE-A03F-66858AE08ECA}" type="presParOf" srcId="{37DD112A-0858-4F34-BF12-52CD2B79958E}" destId="{E4E766F4-3FFB-4B22-9621-A3955D8C71FD}" srcOrd="1" destOrd="0" presId="urn:microsoft.com/office/officeart/2005/8/layout/orgChart1"/>
    <dgm:cxn modelId="{CB2ACD6A-8519-46B9-A017-3DAA0B82F908}" type="presParOf" srcId="{37DD112A-0858-4F34-BF12-52CD2B79958E}" destId="{D57E0FE2-B6CB-4F9F-A9CA-D87DAC5ECAE5}" srcOrd="2" destOrd="0" presId="urn:microsoft.com/office/officeart/2005/8/layout/orgChart1"/>
    <dgm:cxn modelId="{E0EFBB14-9B5A-4F6D-8F42-7EA4D4A0EDC1}" type="presParOf" srcId="{D57E0FE2-B6CB-4F9F-A9CA-D87DAC5ECAE5}" destId="{8A11246D-2DF0-441A-A33D-32DC3D1F6C12}" srcOrd="0" destOrd="0" presId="urn:microsoft.com/office/officeart/2005/8/layout/orgChart1"/>
    <dgm:cxn modelId="{66559FAE-509B-4630-9500-829C75B9CC79}" type="presParOf" srcId="{D57E0FE2-B6CB-4F9F-A9CA-D87DAC5ECAE5}" destId="{5E3E02FA-8A6C-44D1-A12D-7426589D8283}" srcOrd="1" destOrd="0" presId="urn:microsoft.com/office/officeart/2005/8/layout/orgChart1"/>
    <dgm:cxn modelId="{E30CB168-39BE-4FED-86C7-011B44125CFC}" type="presParOf" srcId="{5E3E02FA-8A6C-44D1-A12D-7426589D8283}" destId="{D3D3B8CE-827C-4310-8BD0-1FAA1460BF00}" srcOrd="0" destOrd="0" presId="urn:microsoft.com/office/officeart/2005/8/layout/orgChart1"/>
    <dgm:cxn modelId="{8EFD7A19-29B1-43F9-BB4A-3185148F0AE3}" type="presParOf" srcId="{D3D3B8CE-827C-4310-8BD0-1FAA1460BF00}" destId="{67CB1044-123D-489F-A167-7BDCAE7F4142}" srcOrd="0" destOrd="0" presId="urn:microsoft.com/office/officeart/2005/8/layout/orgChart1"/>
    <dgm:cxn modelId="{EB23E0B9-0A04-4193-802D-53CD9BE78F50}" type="presParOf" srcId="{D3D3B8CE-827C-4310-8BD0-1FAA1460BF00}" destId="{A8CB52B7-020F-48F0-8642-BD483D033AC3}" srcOrd="1" destOrd="0" presId="urn:microsoft.com/office/officeart/2005/8/layout/orgChart1"/>
    <dgm:cxn modelId="{0C902703-9E2A-450B-85A6-6376140C539B}" type="presParOf" srcId="{5E3E02FA-8A6C-44D1-A12D-7426589D8283}" destId="{6FF63EDE-F894-4CED-8D0C-E6F9B31876E1}" srcOrd="1" destOrd="0" presId="urn:microsoft.com/office/officeart/2005/8/layout/orgChart1"/>
    <dgm:cxn modelId="{0A304F9A-8EBC-4CB1-8F75-1FEA726F35A5}" type="presParOf" srcId="{5E3E02FA-8A6C-44D1-A12D-7426589D8283}" destId="{2A5BBA07-5CBD-4A35-9049-8498CE0ECC3A}" srcOrd="2" destOrd="0" presId="urn:microsoft.com/office/officeart/2005/8/layout/orgChart1"/>
    <dgm:cxn modelId="{71629265-7B20-4C77-8840-882CBA9CE096}" type="presParOf" srcId="{D57E0FE2-B6CB-4F9F-A9CA-D87DAC5ECAE5}" destId="{9513910A-283D-45E0-B1A2-12D0CCB3A5BC}" srcOrd="2" destOrd="0" presId="urn:microsoft.com/office/officeart/2005/8/layout/orgChart1"/>
    <dgm:cxn modelId="{07F36CBB-A96E-4F6C-894F-BCC3EB67F4EF}" type="presParOf" srcId="{D57E0FE2-B6CB-4F9F-A9CA-D87DAC5ECAE5}" destId="{044C6611-DFD1-42DF-9102-F5DF130C9F2B}" srcOrd="3" destOrd="0" presId="urn:microsoft.com/office/officeart/2005/8/layout/orgChart1"/>
    <dgm:cxn modelId="{A42B40C8-8AE9-4ECA-B26E-260F02C267EA}" type="presParOf" srcId="{044C6611-DFD1-42DF-9102-F5DF130C9F2B}" destId="{EE65D399-14EB-4C85-925F-2E5207840B5C}" srcOrd="0" destOrd="0" presId="urn:microsoft.com/office/officeart/2005/8/layout/orgChart1"/>
    <dgm:cxn modelId="{8E94E8C2-2AA1-44BD-B6AB-27F78C86A767}" type="presParOf" srcId="{EE65D399-14EB-4C85-925F-2E5207840B5C}" destId="{A7C0B424-88F0-43A1-9002-956B853158D4}" srcOrd="0" destOrd="0" presId="urn:microsoft.com/office/officeart/2005/8/layout/orgChart1"/>
    <dgm:cxn modelId="{6442A363-B763-430E-9456-B327AD45E375}" type="presParOf" srcId="{EE65D399-14EB-4C85-925F-2E5207840B5C}" destId="{438E2EC1-40EC-425A-B11E-1E0A29BD05EE}" srcOrd="1" destOrd="0" presId="urn:microsoft.com/office/officeart/2005/8/layout/orgChart1"/>
    <dgm:cxn modelId="{D8A0F139-1429-4878-B0C9-5DC8E0ECF616}" type="presParOf" srcId="{044C6611-DFD1-42DF-9102-F5DF130C9F2B}" destId="{7F7692EF-DFED-44F5-BDF7-E22EE6916A8C}" srcOrd="1" destOrd="0" presId="urn:microsoft.com/office/officeart/2005/8/layout/orgChart1"/>
    <dgm:cxn modelId="{60F1DC38-914E-41B6-A366-B8031D38F7F9}" type="presParOf" srcId="{7F7692EF-DFED-44F5-BDF7-E22EE6916A8C}" destId="{F9760B9A-93F8-4470-A50B-58854ACAB491}" srcOrd="0" destOrd="0" presId="urn:microsoft.com/office/officeart/2005/8/layout/orgChart1"/>
    <dgm:cxn modelId="{4E9690C2-91E5-48F2-8907-8181975B2626}" type="presParOf" srcId="{7F7692EF-DFED-44F5-BDF7-E22EE6916A8C}" destId="{0C65113B-12CC-49B6-9C4A-F9AD921B84F7}" srcOrd="1" destOrd="0" presId="urn:microsoft.com/office/officeart/2005/8/layout/orgChart1"/>
    <dgm:cxn modelId="{622791AC-D58B-4509-8067-FCCD8F51B490}" type="presParOf" srcId="{0C65113B-12CC-49B6-9C4A-F9AD921B84F7}" destId="{CA0F4DA4-E5D9-4685-A69A-E515F65AD090}" srcOrd="0" destOrd="0" presId="urn:microsoft.com/office/officeart/2005/8/layout/orgChart1"/>
    <dgm:cxn modelId="{2AF13E33-4BFA-498E-8C99-F5DB43A76FEE}" type="presParOf" srcId="{CA0F4DA4-E5D9-4685-A69A-E515F65AD090}" destId="{DF6A7AE0-CE49-49A0-9603-4C95B85C920F}" srcOrd="0" destOrd="0" presId="urn:microsoft.com/office/officeart/2005/8/layout/orgChart1"/>
    <dgm:cxn modelId="{BD7DFFCE-0278-4F7E-B350-5C7255915A2C}" type="presParOf" srcId="{CA0F4DA4-E5D9-4685-A69A-E515F65AD090}" destId="{4F26033F-0E0D-429D-A9EF-9EC62BCB3F79}" srcOrd="1" destOrd="0" presId="urn:microsoft.com/office/officeart/2005/8/layout/orgChart1"/>
    <dgm:cxn modelId="{FA0ECD5C-AECF-4D1B-821C-983A5295EA58}" type="presParOf" srcId="{0C65113B-12CC-49B6-9C4A-F9AD921B84F7}" destId="{38E228F9-9D7B-426C-97F4-35ACBBC6456A}" srcOrd="1" destOrd="0" presId="urn:microsoft.com/office/officeart/2005/8/layout/orgChart1"/>
    <dgm:cxn modelId="{9A0C7161-F6DD-43E8-85EF-1C1CFEEBAFF5}" type="presParOf" srcId="{0C65113B-12CC-49B6-9C4A-F9AD921B84F7}" destId="{9CCAB33B-A957-400F-9682-40AA138FA88E}" srcOrd="2" destOrd="0" presId="urn:microsoft.com/office/officeart/2005/8/layout/orgChart1"/>
    <dgm:cxn modelId="{EC6D17C9-02A1-48ED-A2C7-CCB39BC1A331}" type="presParOf" srcId="{7F7692EF-DFED-44F5-BDF7-E22EE6916A8C}" destId="{BA3FCCF5-C4A0-4ABE-B110-770CD425929D}" srcOrd="2" destOrd="0" presId="urn:microsoft.com/office/officeart/2005/8/layout/orgChart1"/>
    <dgm:cxn modelId="{3E7C73A1-0273-454B-A1DB-C500CD348D47}" type="presParOf" srcId="{7F7692EF-DFED-44F5-BDF7-E22EE6916A8C}" destId="{A3296F94-6484-4B00-B437-FDBFC081BD65}" srcOrd="3" destOrd="0" presId="urn:microsoft.com/office/officeart/2005/8/layout/orgChart1"/>
    <dgm:cxn modelId="{62D91F14-294D-4552-802E-DEEED8DC0653}" type="presParOf" srcId="{A3296F94-6484-4B00-B437-FDBFC081BD65}" destId="{5EE8A62E-0F87-45A6-985F-2F2F9811E454}" srcOrd="0" destOrd="0" presId="urn:microsoft.com/office/officeart/2005/8/layout/orgChart1"/>
    <dgm:cxn modelId="{01ED9E7B-87D5-4342-BAA0-1E85847F896A}" type="presParOf" srcId="{5EE8A62E-0F87-45A6-985F-2F2F9811E454}" destId="{DD04DC2B-4A38-4ACA-913E-62EE69FAE3E2}" srcOrd="0" destOrd="0" presId="urn:microsoft.com/office/officeart/2005/8/layout/orgChart1"/>
    <dgm:cxn modelId="{29A0AC40-2985-4C8A-9020-B52087306BB7}" type="presParOf" srcId="{5EE8A62E-0F87-45A6-985F-2F2F9811E454}" destId="{AC2B451C-99E5-4994-8631-FB7C52868835}" srcOrd="1" destOrd="0" presId="urn:microsoft.com/office/officeart/2005/8/layout/orgChart1"/>
    <dgm:cxn modelId="{D99AF518-551B-4DA8-9757-59A3CC2922E1}" type="presParOf" srcId="{A3296F94-6484-4B00-B437-FDBFC081BD65}" destId="{CDF3AFE4-E2C3-4F4E-AC58-27CA15044C55}" srcOrd="1" destOrd="0" presId="urn:microsoft.com/office/officeart/2005/8/layout/orgChart1"/>
    <dgm:cxn modelId="{D6D1AC21-E968-49B0-B69C-4CBAFD972D38}" type="presParOf" srcId="{A3296F94-6484-4B00-B437-FDBFC081BD65}" destId="{B99F8075-1888-4F0E-AC71-732DDE1ADAE0}" srcOrd="2" destOrd="0" presId="urn:microsoft.com/office/officeart/2005/8/layout/orgChart1"/>
    <dgm:cxn modelId="{3602D090-7EE4-4F1B-A06D-F25481C14143}" type="presParOf" srcId="{7F7692EF-DFED-44F5-BDF7-E22EE6916A8C}" destId="{26880A0E-755C-43A9-97B6-79CE73C175B3}" srcOrd="4" destOrd="0" presId="urn:microsoft.com/office/officeart/2005/8/layout/orgChart1"/>
    <dgm:cxn modelId="{1FC52CD3-24EE-4812-8A07-4C07DF10260D}" type="presParOf" srcId="{7F7692EF-DFED-44F5-BDF7-E22EE6916A8C}" destId="{DC0D9C57-7A83-47A9-BC8D-E4041AECF74A}" srcOrd="5" destOrd="0" presId="urn:microsoft.com/office/officeart/2005/8/layout/orgChart1"/>
    <dgm:cxn modelId="{02C2877F-EA12-455E-96E5-E2259804C3F9}" type="presParOf" srcId="{DC0D9C57-7A83-47A9-BC8D-E4041AECF74A}" destId="{278C98C4-EBE9-417F-B219-91574C54F042}" srcOrd="0" destOrd="0" presId="urn:microsoft.com/office/officeart/2005/8/layout/orgChart1"/>
    <dgm:cxn modelId="{CB7C7057-AD47-4B33-A4DD-38F41C59127A}" type="presParOf" srcId="{278C98C4-EBE9-417F-B219-91574C54F042}" destId="{00275740-D7B6-4E18-B4D0-1139BF182D65}" srcOrd="0" destOrd="0" presId="urn:microsoft.com/office/officeart/2005/8/layout/orgChart1"/>
    <dgm:cxn modelId="{68BFACC7-4EE2-4117-B29A-8FD145016C33}" type="presParOf" srcId="{278C98C4-EBE9-417F-B219-91574C54F042}" destId="{94BD79D1-6CAF-45C0-9CED-F14905CBD17E}" srcOrd="1" destOrd="0" presId="urn:microsoft.com/office/officeart/2005/8/layout/orgChart1"/>
    <dgm:cxn modelId="{3D5223F4-E4E6-4154-B673-4BF0CFCE69E7}" type="presParOf" srcId="{DC0D9C57-7A83-47A9-BC8D-E4041AECF74A}" destId="{835622E5-11CD-4125-A2FE-01BC19918E9D}" srcOrd="1" destOrd="0" presId="urn:microsoft.com/office/officeart/2005/8/layout/orgChart1"/>
    <dgm:cxn modelId="{150F16A1-1C6D-42BB-8288-605E7C69F5A0}" type="presParOf" srcId="{DC0D9C57-7A83-47A9-BC8D-E4041AECF74A}" destId="{9FB8EE77-BD03-43D7-8A94-62F85ED39F33}" srcOrd="2" destOrd="0" presId="urn:microsoft.com/office/officeart/2005/8/layout/orgChart1"/>
    <dgm:cxn modelId="{0DF3FFCC-0F0C-4A3D-8B8B-C435004D45E8}" type="presParOf" srcId="{044C6611-DFD1-42DF-9102-F5DF130C9F2B}" destId="{BAC3D3BF-BA7C-4658-A019-BF7671F3A32C}" srcOrd="2" destOrd="0" presId="urn:microsoft.com/office/officeart/2005/8/layout/orgChart1"/>
    <dgm:cxn modelId="{BA863ED7-F5BF-44D2-A186-D695F51A8B83}" type="presParOf" srcId="{52D607AC-373E-4347-B203-09FAE97518B3}" destId="{6996538B-F524-4714-A375-78BBC1F3B0A7}" srcOrd="2" destOrd="0" presId="urn:microsoft.com/office/officeart/2005/8/layout/orgChart1"/>
    <dgm:cxn modelId="{319C149E-266F-4583-BBBA-793A2CE89CF3}" type="presParOf" srcId="{6996538B-F524-4714-A375-78BBC1F3B0A7}" destId="{DF4303DE-B518-4999-BCC9-C438D2EC159F}" srcOrd="0" destOrd="0" presId="urn:microsoft.com/office/officeart/2005/8/layout/orgChart1"/>
    <dgm:cxn modelId="{5F419795-FBC6-4BD0-9965-FB74EA10046D}" type="presParOf" srcId="{6996538B-F524-4714-A375-78BBC1F3B0A7}" destId="{3B5760C5-B7EB-4154-B0B1-41BBD3CF0744}" srcOrd="1" destOrd="0" presId="urn:microsoft.com/office/officeart/2005/8/layout/orgChart1"/>
    <dgm:cxn modelId="{1B9CA79F-4EE1-4D2F-A180-1ED31BF07CCA}" type="presParOf" srcId="{3B5760C5-B7EB-4154-B0B1-41BBD3CF0744}" destId="{ABC77F7C-6B11-4995-B844-0D4CE2F567E1}" srcOrd="0" destOrd="0" presId="urn:microsoft.com/office/officeart/2005/8/layout/orgChart1"/>
    <dgm:cxn modelId="{7134E9B0-E850-41EC-8225-BEBC52A13EB4}" type="presParOf" srcId="{ABC77F7C-6B11-4995-B844-0D4CE2F567E1}" destId="{115673DE-A280-4D55-8B45-38803DC33F5E}" srcOrd="0" destOrd="0" presId="urn:microsoft.com/office/officeart/2005/8/layout/orgChart1"/>
    <dgm:cxn modelId="{9361F417-09B3-4805-9183-0F1DEC56BB6E}" type="presParOf" srcId="{ABC77F7C-6B11-4995-B844-0D4CE2F567E1}" destId="{11926729-0197-410C-86B9-FAF8F5559B30}" srcOrd="1" destOrd="0" presId="urn:microsoft.com/office/officeart/2005/8/layout/orgChart1"/>
    <dgm:cxn modelId="{727AE9B6-7855-47D2-90C8-CF3580BE53D7}" type="presParOf" srcId="{3B5760C5-B7EB-4154-B0B1-41BBD3CF0744}" destId="{123C064A-7D44-4557-ABB5-57E88C30315B}" srcOrd="1" destOrd="0" presId="urn:microsoft.com/office/officeart/2005/8/layout/orgChart1"/>
    <dgm:cxn modelId="{CFB50EE0-50C9-4FC6-99BE-C0E83BCAC5EA}" type="presParOf" srcId="{3B5760C5-B7EB-4154-B0B1-41BBD3CF0744}" destId="{498E0E81-F676-420D-9707-0F37C933A655}" srcOrd="2" destOrd="0" presId="urn:microsoft.com/office/officeart/2005/8/layout/orgChart1"/>
    <dgm:cxn modelId="{AA26D955-82EE-40B0-8A6A-D357D26A0806}" type="presParOf" srcId="{6996538B-F524-4714-A375-78BBC1F3B0A7}" destId="{44E67557-1D16-4292-83A1-E93AEF1B9D1D}" srcOrd="2" destOrd="0" presId="urn:microsoft.com/office/officeart/2005/8/layout/orgChart1"/>
    <dgm:cxn modelId="{EF6F43CF-FE60-4FA5-9C50-93C72C198409}" type="presParOf" srcId="{6996538B-F524-4714-A375-78BBC1F3B0A7}" destId="{600C87FB-F48F-4149-B5DF-950B32CA55FE}" srcOrd="3" destOrd="0" presId="urn:microsoft.com/office/officeart/2005/8/layout/orgChart1"/>
    <dgm:cxn modelId="{4AC70574-5BC9-4ECC-8DBA-0587BBF99188}" type="presParOf" srcId="{600C87FB-F48F-4149-B5DF-950B32CA55FE}" destId="{A5303DD7-18D3-49D6-A41D-23426C44A84E}" srcOrd="0" destOrd="0" presId="urn:microsoft.com/office/officeart/2005/8/layout/orgChart1"/>
    <dgm:cxn modelId="{2828DC05-EBCB-40F7-9AB8-25C6C46B838E}" type="presParOf" srcId="{A5303DD7-18D3-49D6-A41D-23426C44A84E}" destId="{8BB6B2A2-4B9E-4A10-84A9-51FEB7D9BA76}" srcOrd="0" destOrd="0" presId="urn:microsoft.com/office/officeart/2005/8/layout/orgChart1"/>
    <dgm:cxn modelId="{6EE796FF-E4A4-45C9-82C8-68070869191A}" type="presParOf" srcId="{A5303DD7-18D3-49D6-A41D-23426C44A84E}" destId="{52398705-5526-417F-B19E-0FC786EC778C}" srcOrd="1" destOrd="0" presId="urn:microsoft.com/office/officeart/2005/8/layout/orgChart1"/>
    <dgm:cxn modelId="{04F1BA3A-5A37-4271-8701-1165F161B1D2}" type="presParOf" srcId="{600C87FB-F48F-4149-B5DF-950B32CA55FE}" destId="{9278F17C-3870-4D89-A3F6-61FC87E154D7}" srcOrd="1" destOrd="0" presId="urn:microsoft.com/office/officeart/2005/8/layout/orgChart1"/>
    <dgm:cxn modelId="{2B003787-8CBA-4F19-915A-EADF30AF7BB1}" type="presParOf" srcId="{600C87FB-F48F-4149-B5DF-950B32CA55FE}" destId="{D58C378A-55F6-41C7-9A10-957260D7E5B0}" srcOrd="2" destOrd="0" presId="urn:microsoft.com/office/officeart/2005/8/layout/orgChart1"/>
    <dgm:cxn modelId="{D6B5436F-E811-437B-B362-E949A68DCF34}" type="presParOf" srcId="{6996538B-F524-4714-A375-78BBC1F3B0A7}" destId="{A2B49513-08AE-40F1-A407-69BC5BFBD353}" srcOrd="4" destOrd="0" presId="urn:microsoft.com/office/officeart/2005/8/layout/orgChart1"/>
    <dgm:cxn modelId="{00AD3D17-3041-4E37-9E5D-6B4F6091880F}" type="presParOf" srcId="{6996538B-F524-4714-A375-78BBC1F3B0A7}" destId="{B509EB35-1C94-4694-93E4-86F92D566AD7}" srcOrd="5" destOrd="0" presId="urn:microsoft.com/office/officeart/2005/8/layout/orgChart1"/>
    <dgm:cxn modelId="{87D13EE8-71AA-49BB-A5C2-0BC390A9C234}" type="presParOf" srcId="{B509EB35-1C94-4694-93E4-86F92D566AD7}" destId="{CF0CB1DB-5AB5-419B-B005-C744B48CF83F}" srcOrd="0" destOrd="0" presId="urn:microsoft.com/office/officeart/2005/8/layout/orgChart1"/>
    <dgm:cxn modelId="{03FDC11B-31A1-494E-9C11-8A173DE60C71}" type="presParOf" srcId="{CF0CB1DB-5AB5-419B-B005-C744B48CF83F}" destId="{0F23ED45-F5B2-4174-BA7E-069990A692A9}" srcOrd="0" destOrd="0" presId="urn:microsoft.com/office/officeart/2005/8/layout/orgChart1"/>
    <dgm:cxn modelId="{A18E592D-1681-4206-B613-3124C1BF0D77}" type="presParOf" srcId="{CF0CB1DB-5AB5-419B-B005-C744B48CF83F}" destId="{A28C9071-EE10-4376-87CA-B5251EFD28BA}" srcOrd="1" destOrd="0" presId="urn:microsoft.com/office/officeart/2005/8/layout/orgChart1"/>
    <dgm:cxn modelId="{53C03CE6-69F8-4AEB-B6B0-FFB6030CAFB3}" type="presParOf" srcId="{B509EB35-1C94-4694-93E4-86F92D566AD7}" destId="{C79611A9-4AAA-420F-9785-45743E0BC5FF}" srcOrd="1" destOrd="0" presId="urn:microsoft.com/office/officeart/2005/8/layout/orgChart1"/>
    <dgm:cxn modelId="{E5102059-FC0B-4F58-875A-2658A07B27B8}" type="presParOf" srcId="{B509EB35-1C94-4694-93E4-86F92D566AD7}" destId="{46A82DD0-AC77-4751-82C4-51F906D403A7}" srcOrd="2" destOrd="0" presId="urn:microsoft.com/office/officeart/2005/8/layout/orgChart1"/>
    <dgm:cxn modelId="{7BE7004E-44B6-4FC1-B696-2EE9FE9B3278}" type="presParOf" srcId="{6996538B-F524-4714-A375-78BBC1F3B0A7}" destId="{5C000400-14AF-470A-9EF4-29FFE7DD2533}" srcOrd="6" destOrd="0" presId="urn:microsoft.com/office/officeart/2005/8/layout/orgChart1"/>
    <dgm:cxn modelId="{67EC03BD-215E-42CC-8438-DE66B5A90DE7}" type="presParOf" srcId="{6996538B-F524-4714-A375-78BBC1F3B0A7}" destId="{402B4753-A5B9-48BD-9B8B-4DAA9BD2FB4D}" srcOrd="7" destOrd="0" presId="urn:microsoft.com/office/officeart/2005/8/layout/orgChart1"/>
    <dgm:cxn modelId="{94044807-2DAD-41AD-83CA-6DE63A44EF3C}" type="presParOf" srcId="{402B4753-A5B9-48BD-9B8B-4DAA9BD2FB4D}" destId="{24DA670A-05E2-41E9-9FF1-A2DCEF21106D}" srcOrd="0" destOrd="0" presId="urn:microsoft.com/office/officeart/2005/8/layout/orgChart1"/>
    <dgm:cxn modelId="{5586AF4B-42F7-4282-94A7-D22845AFA72F}" type="presParOf" srcId="{24DA670A-05E2-41E9-9FF1-A2DCEF21106D}" destId="{D381E585-12CD-4E70-9970-2712BE6285E3}" srcOrd="0" destOrd="0" presId="urn:microsoft.com/office/officeart/2005/8/layout/orgChart1"/>
    <dgm:cxn modelId="{E77C800B-138D-41E3-8E67-E0BBF7B6CB56}" type="presParOf" srcId="{24DA670A-05E2-41E9-9FF1-A2DCEF21106D}" destId="{7E50CE2C-A972-41B6-9852-49D0BB8C9F18}" srcOrd="1" destOrd="0" presId="urn:microsoft.com/office/officeart/2005/8/layout/orgChart1"/>
    <dgm:cxn modelId="{651AE302-BCB1-4A9D-8D2D-5317315FF74E}" type="presParOf" srcId="{402B4753-A5B9-48BD-9B8B-4DAA9BD2FB4D}" destId="{DD852EF0-BD5D-416D-A449-7026EBC5EC2F}" srcOrd="1" destOrd="0" presId="urn:microsoft.com/office/officeart/2005/8/layout/orgChart1"/>
    <dgm:cxn modelId="{D3CCA383-D131-46B1-AACC-9C03A2D47FED}" type="presParOf" srcId="{402B4753-A5B9-48BD-9B8B-4DAA9BD2FB4D}" destId="{230C6FAA-2682-456E-A74B-22CC21826EFA}" srcOrd="2" destOrd="0" presId="urn:microsoft.com/office/officeart/2005/8/layout/orgChart1"/>
    <dgm:cxn modelId="{4178EBB1-8987-4206-AF1E-3FEE581E2C06}" type="presParOf" srcId="{6996538B-F524-4714-A375-78BBC1F3B0A7}" destId="{82B7C9CD-FEFB-4615-9B2D-135DC3C0AB9A}" srcOrd="8" destOrd="0" presId="urn:microsoft.com/office/officeart/2005/8/layout/orgChart1"/>
    <dgm:cxn modelId="{CFC429D2-40AB-41E3-924D-8A2B4C809214}" type="presParOf" srcId="{6996538B-F524-4714-A375-78BBC1F3B0A7}" destId="{DE5F94C1-EDA3-4773-A5D5-F84C343DEAFB}" srcOrd="9" destOrd="0" presId="urn:microsoft.com/office/officeart/2005/8/layout/orgChart1"/>
    <dgm:cxn modelId="{053FA534-93DD-4502-B141-0DBBD6C4EA41}" type="presParOf" srcId="{DE5F94C1-EDA3-4773-A5D5-F84C343DEAFB}" destId="{080BDA04-3DED-475C-826B-488A30320944}" srcOrd="0" destOrd="0" presId="urn:microsoft.com/office/officeart/2005/8/layout/orgChart1"/>
    <dgm:cxn modelId="{72A04C2C-533E-413C-B51F-5EF5A8E93108}" type="presParOf" srcId="{080BDA04-3DED-475C-826B-488A30320944}" destId="{B6987C28-7FC4-4A20-8FEF-684FA1F2E968}" srcOrd="0" destOrd="0" presId="urn:microsoft.com/office/officeart/2005/8/layout/orgChart1"/>
    <dgm:cxn modelId="{6F9129CE-C686-4D6A-88BA-C5B34F40ACA6}" type="presParOf" srcId="{080BDA04-3DED-475C-826B-488A30320944}" destId="{1BFD3DEA-3AD5-4124-BC28-D24C91D31EC0}" srcOrd="1" destOrd="0" presId="urn:microsoft.com/office/officeart/2005/8/layout/orgChart1"/>
    <dgm:cxn modelId="{C0717148-BA3B-4162-B1E8-06457055223E}" type="presParOf" srcId="{DE5F94C1-EDA3-4773-A5D5-F84C343DEAFB}" destId="{CC3AC217-FC34-4152-8DAD-5DA42D99A6FA}" srcOrd="1" destOrd="0" presId="urn:microsoft.com/office/officeart/2005/8/layout/orgChart1"/>
    <dgm:cxn modelId="{4113A541-B8BA-4F33-B1A9-140CCD52BC40}" type="presParOf" srcId="{DE5F94C1-EDA3-4773-A5D5-F84C343DEAFB}" destId="{1C7329AF-25C9-4F67-BD77-52BD39FE7623}" srcOrd="2" destOrd="0" presId="urn:microsoft.com/office/officeart/2005/8/layout/orgChar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B7C9CD-FEFB-4615-9B2D-135DC3C0AB9A}">
      <dsp:nvSpPr>
        <dsp:cNvPr id="0" name=""/>
        <dsp:cNvSpPr/>
      </dsp:nvSpPr>
      <dsp:spPr>
        <a:xfrm>
          <a:off x="3641498" y="379750"/>
          <a:ext cx="715088" cy="678850"/>
        </a:xfrm>
        <a:custGeom>
          <a:avLst/>
          <a:gdLst/>
          <a:ahLst/>
          <a:cxnLst/>
          <a:rect l="0" t="0" r="0" b="0"/>
          <a:pathLst>
            <a:path>
              <a:moveTo>
                <a:pt x="715088" y="0"/>
              </a:moveTo>
              <a:lnTo>
                <a:pt x="715088" y="678850"/>
              </a:lnTo>
              <a:lnTo>
                <a:pt x="0" y="67885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C000400-14AF-470A-9EF4-29FFE7DD2533}">
      <dsp:nvSpPr>
        <dsp:cNvPr id="0" name=""/>
        <dsp:cNvSpPr/>
      </dsp:nvSpPr>
      <dsp:spPr>
        <a:xfrm>
          <a:off x="4356586" y="379750"/>
          <a:ext cx="626887" cy="289629"/>
        </a:xfrm>
        <a:custGeom>
          <a:avLst/>
          <a:gdLst/>
          <a:ahLst/>
          <a:cxnLst/>
          <a:rect l="0" t="0" r="0" b="0"/>
          <a:pathLst>
            <a:path>
              <a:moveTo>
                <a:pt x="0" y="0"/>
              </a:moveTo>
              <a:lnTo>
                <a:pt x="0" y="289629"/>
              </a:lnTo>
              <a:lnTo>
                <a:pt x="626887" y="289629"/>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B49513-08AE-40F1-A407-69BC5BFBD353}">
      <dsp:nvSpPr>
        <dsp:cNvPr id="0" name=""/>
        <dsp:cNvSpPr/>
      </dsp:nvSpPr>
      <dsp:spPr>
        <a:xfrm>
          <a:off x="3607238" y="379750"/>
          <a:ext cx="749348" cy="241410"/>
        </a:xfrm>
        <a:custGeom>
          <a:avLst/>
          <a:gdLst/>
          <a:ahLst/>
          <a:cxnLst/>
          <a:rect l="0" t="0" r="0" b="0"/>
          <a:pathLst>
            <a:path>
              <a:moveTo>
                <a:pt x="749348" y="0"/>
              </a:moveTo>
              <a:lnTo>
                <a:pt x="749348" y="241410"/>
              </a:lnTo>
              <a:lnTo>
                <a:pt x="0" y="24141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E67557-1D16-4292-83A1-E93AEF1B9D1D}">
      <dsp:nvSpPr>
        <dsp:cNvPr id="0" name=""/>
        <dsp:cNvSpPr/>
      </dsp:nvSpPr>
      <dsp:spPr>
        <a:xfrm>
          <a:off x="4356586" y="279830"/>
          <a:ext cx="626553" cy="99919"/>
        </a:xfrm>
        <a:custGeom>
          <a:avLst/>
          <a:gdLst/>
          <a:ahLst/>
          <a:cxnLst/>
          <a:rect l="0" t="0" r="0" b="0"/>
          <a:pathLst>
            <a:path>
              <a:moveTo>
                <a:pt x="0" y="99919"/>
              </a:moveTo>
              <a:lnTo>
                <a:pt x="626553"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4303DE-B518-4999-BCC9-C438D2EC159F}">
      <dsp:nvSpPr>
        <dsp:cNvPr id="0" name=""/>
        <dsp:cNvSpPr/>
      </dsp:nvSpPr>
      <dsp:spPr>
        <a:xfrm>
          <a:off x="3617715" y="240847"/>
          <a:ext cx="738871" cy="138902"/>
        </a:xfrm>
        <a:custGeom>
          <a:avLst/>
          <a:gdLst/>
          <a:ahLst/>
          <a:cxnLst/>
          <a:rect l="0" t="0" r="0" b="0"/>
          <a:pathLst>
            <a:path>
              <a:moveTo>
                <a:pt x="738871" y="138902"/>
              </a:moveTo>
              <a:lnTo>
                <a:pt x="0" y="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880A0E-755C-43A9-97B6-79CE73C175B3}">
      <dsp:nvSpPr>
        <dsp:cNvPr id="0" name=""/>
        <dsp:cNvSpPr/>
      </dsp:nvSpPr>
      <dsp:spPr>
        <a:xfrm>
          <a:off x="6812528" y="2264725"/>
          <a:ext cx="91440" cy="1455818"/>
        </a:xfrm>
        <a:custGeom>
          <a:avLst/>
          <a:gdLst/>
          <a:ahLst/>
          <a:cxnLst/>
          <a:rect l="0" t="0" r="0" b="0"/>
          <a:pathLst>
            <a:path>
              <a:moveTo>
                <a:pt x="95977" y="0"/>
              </a:moveTo>
              <a:lnTo>
                <a:pt x="95977" y="1455818"/>
              </a:lnTo>
              <a:lnTo>
                <a:pt x="45720" y="145581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3FCCF5-C4A0-4ABE-B110-770CD425929D}">
      <dsp:nvSpPr>
        <dsp:cNvPr id="0" name=""/>
        <dsp:cNvSpPr/>
      </dsp:nvSpPr>
      <dsp:spPr>
        <a:xfrm>
          <a:off x="6812528" y="2264725"/>
          <a:ext cx="91440" cy="965266"/>
        </a:xfrm>
        <a:custGeom>
          <a:avLst/>
          <a:gdLst/>
          <a:ahLst/>
          <a:cxnLst/>
          <a:rect l="0" t="0" r="0" b="0"/>
          <a:pathLst>
            <a:path>
              <a:moveTo>
                <a:pt x="95977" y="0"/>
              </a:moveTo>
              <a:lnTo>
                <a:pt x="95977" y="965266"/>
              </a:lnTo>
              <a:lnTo>
                <a:pt x="45720" y="96526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760B9A-93F8-4470-A50B-58854ACAB491}">
      <dsp:nvSpPr>
        <dsp:cNvPr id="0" name=""/>
        <dsp:cNvSpPr/>
      </dsp:nvSpPr>
      <dsp:spPr>
        <a:xfrm>
          <a:off x="6812528" y="2264725"/>
          <a:ext cx="91440" cy="395788"/>
        </a:xfrm>
        <a:custGeom>
          <a:avLst/>
          <a:gdLst/>
          <a:ahLst/>
          <a:cxnLst/>
          <a:rect l="0" t="0" r="0" b="0"/>
          <a:pathLst>
            <a:path>
              <a:moveTo>
                <a:pt x="95977" y="0"/>
              </a:moveTo>
              <a:lnTo>
                <a:pt x="95977" y="395788"/>
              </a:lnTo>
              <a:lnTo>
                <a:pt x="45720" y="39578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13910A-283D-45E0-B1A2-12D0CCB3A5BC}">
      <dsp:nvSpPr>
        <dsp:cNvPr id="0" name=""/>
        <dsp:cNvSpPr/>
      </dsp:nvSpPr>
      <dsp:spPr>
        <a:xfrm>
          <a:off x="6307387" y="1727583"/>
          <a:ext cx="243771" cy="352352"/>
        </a:xfrm>
        <a:custGeom>
          <a:avLst/>
          <a:gdLst/>
          <a:ahLst/>
          <a:cxnLst/>
          <a:rect l="0" t="0" r="0" b="0"/>
          <a:pathLst>
            <a:path>
              <a:moveTo>
                <a:pt x="0" y="0"/>
              </a:moveTo>
              <a:lnTo>
                <a:pt x="0" y="352352"/>
              </a:lnTo>
              <a:lnTo>
                <a:pt x="243771" y="35235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11246D-2DF0-441A-A33D-32DC3D1F6C12}">
      <dsp:nvSpPr>
        <dsp:cNvPr id="0" name=""/>
        <dsp:cNvSpPr/>
      </dsp:nvSpPr>
      <dsp:spPr>
        <a:xfrm>
          <a:off x="6027119" y="1727583"/>
          <a:ext cx="280268" cy="349040"/>
        </a:xfrm>
        <a:custGeom>
          <a:avLst/>
          <a:gdLst/>
          <a:ahLst/>
          <a:cxnLst/>
          <a:rect l="0" t="0" r="0" b="0"/>
          <a:pathLst>
            <a:path>
              <a:moveTo>
                <a:pt x="280268" y="0"/>
              </a:moveTo>
              <a:lnTo>
                <a:pt x="280268" y="349040"/>
              </a:lnTo>
              <a:lnTo>
                <a:pt x="0" y="349040"/>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63B52D-1C3F-4D85-AB7E-1F929A4C7E95}">
      <dsp:nvSpPr>
        <dsp:cNvPr id="0" name=""/>
        <dsp:cNvSpPr/>
      </dsp:nvSpPr>
      <dsp:spPr>
        <a:xfrm>
          <a:off x="4356586" y="379750"/>
          <a:ext cx="1950801" cy="1125611"/>
        </a:xfrm>
        <a:custGeom>
          <a:avLst/>
          <a:gdLst/>
          <a:ahLst/>
          <a:cxnLst/>
          <a:rect l="0" t="0" r="0" b="0"/>
          <a:pathLst>
            <a:path>
              <a:moveTo>
                <a:pt x="0" y="0"/>
              </a:moveTo>
              <a:lnTo>
                <a:pt x="0" y="1101622"/>
              </a:lnTo>
              <a:lnTo>
                <a:pt x="1950801" y="1101622"/>
              </a:lnTo>
              <a:lnTo>
                <a:pt x="1950801" y="1125611"/>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0DE6A5-83D1-4ECA-AC42-1216E6184047}">
      <dsp:nvSpPr>
        <dsp:cNvPr id="0" name=""/>
        <dsp:cNvSpPr/>
      </dsp:nvSpPr>
      <dsp:spPr>
        <a:xfrm>
          <a:off x="4394997" y="2305668"/>
          <a:ext cx="134054" cy="723526"/>
        </a:xfrm>
        <a:custGeom>
          <a:avLst/>
          <a:gdLst/>
          <a:ahLst/>
          <a:cxnLst/>
          <a:rect l="0" t="0" r="0" b="0"/>
          <a:pathLst>
            <a:path>
              <a:moveTo>
                <a:pt x="0" y="0"/>
              </a:moveTo>
              <a:lnTo>
                <a:pt x="0" y="723526"/>
              </a:lnTo>
              <a:lnTo>
                <a:pt x="134054" y="72352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DC93E3-2C30-4D8D-8037-939EB3D747B6}">
      <dsp:nvSpPr>
        <dsp:cNvPr id="0" name=""/>
        <dsp:cNvSpPr/>
      </dsp:nvSpPr>
      <dsp:spPr>
        <a:xfrm>
          <a:off x="4394997" y="2305668"/>
          <a:ext cx="134054" cy="332740"/>
        </a:xfrm>
        <a:custGeom>
          <a:avLst/>
          <a:gdLst/>
          <a:ahLst/>
          <a:cxnLst/>
          <a:rect l="0" t="0" r="0" b="0"/>
          <a:pathLst>
            <a:path>
              <a:moveTo>
                <a:pt x="0" y="0"/>
              </a:moveTo>
              <a:lnTo>
                <a:pt x="0" y="332740"/>
              </a:lnTo>
              <a:lnTo>
                <a:pt x="134054" y="33274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994BAD2-0332-491D-AB84-908DFC3B1FEC}">
      <dsp:nvSpPr>
        <dsp:cNvPr id="0" name=""/>
        <dsp:cNvSpPr/>
      </dsp:nvSpPr>
      <dsp:spPr>
        <a:xfrm>
          <a:off x="2906083" y="1725970"/>
          <a:ext cx="914240" cy="368232"/>
        </a:xfrm>
        <a:custGeom>
          <a:avLst/>
          <a:gdLst/>
          <a:ahLst/>
          <a:cxnLst/>
          <a:rect l="0" t="0" r="0" b="0"/>
          <a:pathLst>
            <a:path>
              <a:moveTo>
                <a:pt x="0" y="0"/>
              </a:moveTo>
              <a:lnTo>
                <a:pt x="0" y="368232"/>
              </a:lnTo>
              <a:lnTo>
                <a:pt x="914240" y="368232"/>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A35656-1C92-42FC-8319-BF13BDBB2DDD}">
      <dsp:nvSpPr>
        <dsp:cNvPr id="0" name=""/>
        <dsp:cNvSpPr/>
      </dsp:nvSpPr>
      <dsp:spPr>
        <a:xfrm>
          <a:off x="1662650" y="2297736"/>
          <a:ext cx="113632" cy="3730461"/>
        </a:xfrm>
        <a:custGeom>
          <a:avLst/>
          <a:gdLst/>
          <a:ahLst/>
          <a:cxnLst/>
          <a:rect l="0" t="0" r="0" b="0"/>
          <a:pathLst>
            <a:path>
              <a:moveTo>
                <a:pt x="0" y="0"/>
              </a:moveTo>
              <a:lnTo>
                <a:pt x="0" y="3730461"/>
              </a:lnTo>
              <a:lnTo>
                <a:pt x="113632" y="373046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10C078-F293-422C-9D11-74E35498FAB2}">
      <dsp:nvSpPr>
        <dsp:cNvPr id="0" name=""/>
        <dsp:cNvSpPr/>
      </dsp:nvSpPr>
      <dsp:spPr>
        <a:xfrm>
          <a:off x="1662650" y="2297736"/>
          <a:ext cx="113632" cy="3646751"/>
        </a:xfrm>
        <a:custGeom>
          <a:avLst/>
          <a:gdLst/>
          <a:ahLst/>
          <a:cxnLst/>
          <a:rect l="0" t="0" r="0" b="0"/>
          <a:pathLst>
            <a:path>
              <a:moveTo>
                <a:pt x="0" y="0"/>
              </a:moveTo>
              <a:lnTo>
                <a:pt x="0" y="3646751"/>
              </a:lnTo>
              <a:lnTo>
                <a:pt x="113632" y="364675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492206C-2523-4E05-B895-BE9DD577F04D}">
      <dsp:nvSpPr>
        <dsp:cNvPr id="0" name=""/>
        <dsp:cNvSpPr/>
      </dsp:nvSpPr>
      <dsp:spPr>
        <a:xfrm>
          <a:off x="1662650" y="2297736"/>
          <a:ext cx="113632" cy="3269795"/>
        </a:xfrm>
        <a:custGeom>
          <a:avLst/>
          <a:gdLst/>
          <a:ahLst/>
          <a:cxnLst/>
          <a:rect l="0" t="0" r="0" b="0"/>
          <a:pathLst>
            <a:path>
              <a:moveTo>
                <a:pt x="0" y="0"/>
              </a:moveTo>
              <a:lnTo>
                <a:pt x="0" y="3269795"/>
              </a:lnTo>
              <a:lnTo>
                <a:pt x="113632" y="326979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0F8275-73EB-4E00-B2CE-D48B5F15A658}">
      <dsp:nvSpPr>
        <dsp:cNvPr id="0" name=""/>
        <dsp:cNvSpPr/>
      </dsp:nvSpPr>
      <dsp:spPr>
        <a:xfrm>
          <a:off x="1662650" y="2297736"/>
          <a:ext cx="113632" cy="2892838"/>
        </a:xfrm>
        <a:custGeom>
          <a:avLst/>
          <a:gdLst/>
          <a:ahLst/>
          <a:cxnLst/>
          <a:rect l="0" t="0" r="0" b="0"/>
          <a:pathLst>
            <a:path>
              <a:moveTo>
                <a:pt x="0" y="0"/>
              </a:moveTo>
              <a:lnTo>
                <a:pt x="0" y="2892838"/>
              </a:lnTo>
              <a:lnTo>
                <a:pt x="113632" y="289283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F0E834-4F30-4F96-B9A9-5CE3B24ECA4E}">
      <dsp:nvSpPr>
        <dsp:cNvPr id="0" name=""/>
        <dsp:cNvSpPr/>
      </dsp:nvSpPr>
      <dsp:spPr>
        <a:xfrm>
          <a:off x="1662650" y="2297736"/>
          <a:ext cx="113632" cy="2515881"/>
        </a:xfrm>
        <a:custGeom>
          <a:avLst/>
          <a:gdLst/>
          <a:ahLst/>
          <a:cxnLst/>
          <a:rect l="0" t="0" r="0" b="0"/>
          <a:pathLst>
            <a:path>
              <a:moveTo>
                <a:pt x="0" y="0"/>
              </a:moveTo>
              <a:lnTo>
                <a:pt x="0" y="2515881"/>
              </a:lnTo>
              <a:lnTo>
                <a:pt x="113632" y="251588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B3A46B-721D-4EF5-850C-F73CB222DA45}">
      <dsp:nvSpPr>
        <dsp:cNvPr id="0" name=""/>
        <dsp:cNvSpPr/>
      </dsp:nvSpPr>
      <dsp:spPr>
        <a:xfrm>
          <a:off x="1662650" y="2297736"/>
          <a:ext cx="113632" cy="2138925"/>
        </a:xfrm>
        <a:custGeom>
          <a:avLst/>
          <a:gdLst/>
          <a:ahLst/>
          <a:cxnLst/>
          <a:rect l="0" t="0" r="0" b="0"/>
          <a:pathLst>
            <a:path>
              <a:moveTo>
                <a:pt x="0" y="0"/>
              </a:moveTo>
              <a:lnTo>
                <a:pt x="0" y="2138925"/>
              </a:lnTo>
              <a:lnTo>
                <a:pt x="113632" y="213892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29601BD-8C55-4E9B-9448-F9914D4483EC}">
      <dsp:nvSpPr>
        <dsp:cNvPr id="0" name=""/>
        <dsp:cNvSpPr/>
      </dsp:nvSpPr>
      <dsp:spPr>
        <a:xfrm>
          <a:off x="1662650" y="2297736"/>
          <a:ext cx="113632" cy="1761968"/>
        </a:xfrm>
        <a:custGeom>
          <a:avLst/>
          <a:gdLst/>
          <a:ahLst/>
          <a:cxnLst/>
          <a:rect l="0" t="0" r="0" b="0"/>
          <a:pathLst>
            <a:path>
              <a:moveTo>
                <a:pt x="0" y="0"/>
              </a:moveTo>
              <a:lnTo>
                <a:pt x="0" y="1761968"/>
              </a:lnTo>
              <a:lnTo>
                <a:pt x="113632" y="176196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0A1B6C2-6B47-4FE3-A9CB-822743571D00}">
      <dsp:nvSpPr>
        <dsp:cNvPr id="0" name=""/>
        <dsp:cNvSpPr/>
      </dsp:nvSpPr>
      <dsp:spPr>
        <a:xfrm>
          <a:off x="1662650" y="2297736"/>
          <a:ext cx="113632" cy="1385012"/>
        </a:xfrm>
        <a:custGeom>
          <a:avLst/>
          <a:gdLst/>
          <a:ahLst/>
          <a:cxnLst/>
          <a:rect l="0" t="0" r="0" b="0"/>
          <a:pathLst>
            <a:path>
              <a:moveTo>
                <a:pt x="0" y="0"/>
              </a:moveTo>
              <a:lnTo>
                <a:pt x="0" y="1385012"/>
              </a:lnTo>
              <a:lnTo>
                <a:pt x="113632" y="138501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812AFF-4206-4AD8-A8BA-CBDF832CB68A}">
      <dsp:nvSpPr>
        <dsp:cNvPr id="0" name=""/>
        <dsp:cNvSpPr/>
      </dsp:nvSpPr>
      <dsp:spPr>
        <a:xfrm>
          <a:off x="1662650" y="2297736"/>
          <a:ext cx="113632" cy="1008055"/>
        </a:xfrm>
        <a:custGeom>
          <a:avLst/>
          <a:gdLst/>
          <a:ahLst/>
          <a:cxnLst/>
          <a:rect l="0" t="0" r="0" b="0"/>
          <a:pathLst>
            <a:path>
              <a:moveTo>
                <a:pt x="0" y="0"/>
              </a:moveTo>
              <a:lnTo>
                <a:pt x="0" y="1008055"/>
              </a:lnTo>
              <a:lnTo>
                <a:pt x="113632" y="100805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6DF213-2B2F-4BD0-97B8-EC9EE28C4FCE}">
      <dsp:nvSpPr>
        <dsp:cNvPr id="0" name=""/>
        <dsp:cNvSpPr/>
      </dsp:nvSpPr>
      <dsp:spPr>
        <a:xfrm>
          <a:off x="1662650" y="2297736"/>
          <a:ext cx="113632" cy="631098"/>
        </a:xfrm>
        <a:custGeom>
          <a:avLst/>
          <a:gdLst/>
          <a:ahLst/>
          <a:cxnLst/>
          <a:rect l="0" t="0" r="0" b="0"/>
          <a:pathLst>
            <a:path>
              <a:moveTo>
                <a:pt x="0" y="0"/>
              </a:moveTo>
              <a:lnTo>
                <a:pt x="0" y="631098"/>
              </a:lnTo>
              <a:lnTo>
                <a:pt x="113632" y="63109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05C693-EB61-45A1-9D5B-388F5C1AC60A}">
      <dsp:nvSpPr>
        <dsp:cNvPr id="0" name=""/>
        <dsp:cNvSpPr/>
      </dsp:nvSpPr>
      <dsp:spPr>
        <a:xfrm>
          <a:off x="1662650" y="2297736"/>
          <a:ext cx="105642" cy="238165"/>
        </a:xfrm>
        <a:custGeom>
          <a:avLst/>
          <a:gdLst/>
          <a:ahLst/>
          <a:cxnLst/>
          <a:rect l="0" t="0" r="0" b="0"/>
          <a:pathLst>
            <a:path>
              <a:moveTo>
                <a:pt x="0" y="0"/>
              </a:moveTo>
              <a:lnTo>
                <a:pt x="0" y="238165"/>
              </a:lnTo>
              <a:lnTo>
                <a:pt x="105642" y="238165"/>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193D621-A268-4FF5-902E-4D66B0AA0E48}">
      <dsp:nvSpPr>
        <dsp:cNvPr id="0" name=""/>
        <dsp:cNvSpPr/>
      </dsp:nvSpPr>
      <dsp:spPr>
        <a:xfrm>
          <a:off x="2194800" y="1725970"/>
          <a:ext cx="711282" cy="373547"/>
        </a:xfrm>
        <a:custGeom>
          <a:avLst/>
          <a:gdLst/>
          <a:ahLst/>
          <a:cxnLst/>
          <a:rect l="0" t="0" r="0" b="0"/>
          <a:pathLst>
            <a:path>
              <a:moveTo>
                <a:pt x="711282" y="0"/>
              </a:moveTo>
              <a:lnTo>
                <a:pt x="711282" y="373547"/>
              </a:lnTo>
              <a:lnTo>
                <a:pt x="0" y="373547"/>
              </a:lnTo>
            </a:path>
          </a:pathLst>
        </a:custGeom>
        <a:noFill/>
        <a:ln w="25400" cap="flat" cmpd="sng" algn="ctr">
          <a:solidFill>
            <a:schemeClr val="accent1">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2DB945-8EDF-46F6-86A2-0BDDE4735AD2}">
      <dsp:nvSpPr>
        <dsp:cNvPr id="0" name=""/>
        <dsp:cNvSpPr/>
      </dsp:nvSpPr>
      <dsp:spPr>
        <a:xfrm>
          <a:off x="2906083" y="379750"/>
          <a:ext cx="1450503" cy="1130090"/>
        </a:xfrm>
        <a:custGeom>
          <a:avLst/>
          <a:gdLst/>
          <a:ahLst/>
          <a:cxnLst/>
          <a:rect l="0" t="0" r="0" b="0"/>
          <a:pathLst>
            <a:path>
              <a:moveTo>
                <a:pt x="1450503" y="0"/>
              </a:moveTo>
              <a:lnTo>
                <a:pt x="1450503" y="1106101"/>
              </a:lnTo>
              <a:lnTo>
                <a:pt x="0" y="1106101"/>
              </a:lnTo>
              <a:lnTo>
                <a:pt x="0" y="1130090"/>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954060D-119A-40A5-9820-51953FA16ACB}">
      <dsp:nvSpPr>
        <dsp:cNvPr id="0" name=""/>
        <dsp:cNvSpPr/>
      </dsp:nvSpPr>
      <dsp:spPr>
        <a:xfrm>
          <a:off x="3925123" y="0"/>
          <a:ext cx="862927" cy="379750"/>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Dekan</a:t>
          </a:r>
        </a:p>
      </dsp:txBody>
      <dsp:txXfrm>
        <a:off x="3925123" y="0"/>
        <a:ext cx="862927" cy="379750"/>
      </dsp:txXfrm>
    </dsp:sp>
    <dsp:sp modelId="{62BF684B-B90D-42BC-9C32-42AF2F668638}">
      <dsp:nvSpPr>
        <dsp:cNvPr id="0" name=""/>
        <dsp:cNvSpPr/>
      </dsp:nvSpPr>
      <dsp:spPr>
        <a:xfrm>
          <a:off x="2178807" y="1509840"/>
          <a:ext cx="1454550" cy="216129"/>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Eğitim Amaçlı Kurul/Komisyonlar</a:t>
          </a:r>
        </a:p>
      </dsp:txBody>
      <dsp:txXfrm>
        <a:off x="2178807" y="1509840"/>
        <a:ext cx="1454550" cy="216129"/>
      </dsp:txXfrm>
    </dsp:sp>
    <dsp:sp modelId="{96999C2B-C245-48EC-A475-349C3DAD735F}">
      <dsp:nvSpPr>
        <dsp:cNvPr id="0" name=""/>
        <dsp:cNvSpPr/>
      </dsp:nvSpPr>
      <dsp:spPr>
        <a:xfrm>
          <a:off x="1130500" y="1901299"/>
          <a:ext cx="1064299" cy="396437"/>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Mezuniyet Öncesi Tıp Eğitimi Kurul ve Komisyonları</a:t>
          </a:r>
        </a:p>
      </dsp:txBody>
      <dsp:txXfrm>
        <a:off x="1130500" y="1901299"/>
        <a:ext cx="1064299" cy="396437"/>
      </dsp:txXfrm>
    </dsp:sp>
    <dsp:sp modelId="{AA846146-B435-45A1-B9A4-DF127350FB18}">
      <dsp:nvSpPr>
        <dsp:cNvPr id="0" name=""/>
        <dsp:cNvSpPr/>
      </dsp:nvSpPr>
      <dsp:spPr>
        <a:xfrm>
          <a:off x="1768293" y="2371413"/>
          <a:ext cx="1966314" cy="32897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dirty="0"/>
            <a:t>MÖTE ve Akreditasyon Komisyonu</a:t>
          </a:r>
        </a:p>
      </dsp:txBody>
      <dsp:txXfrm>
        <a:off x="1768293" y="2371413"/>
        <a:ext cx="1966314" cy="328979"/>
      </dsp:txXfrm>
    </dsp:sp>
    <dsp:sp modelId="{E894403F-F04A-4417-8E43-CE454ADEDABB}">
      <dsp:nvSpPr>
        <dsp:cNvPr id="0" name=""/>
        <dsp:cNvSpPr/>
      </dsp:nvSpPr>
      <dsp:spPr>
        <a:xfrm>
          <a:off x="1776282" y="2764346"/>
          <a:ext cx="1966314" cy="32897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Program ve Müfredat Geliştirme Komisyonu </a:t>
          </a:r>
        </a:p>
      </dsp:txBody>
      <dsp:txXfrm>
        <a:off x="1776282" y="2764346"/>
        <a:ext cx="1966314" cy="328979"/>
      </dsp:txXfrm>
    </dsp:sp>
    <dsp:sp modelId="{24453DF3-5D64-4293-BF5E-984E32A55785}">
      <dsp:nvSpPr>
        <dsp:cNvPr id="0" name=""/>
        <dsp:cNvSpPr/>
      </dsp:nvSpPr>
      <dsp:spPr>
        <a:xfrm>
          <a:off x="1776282" y="3141302"/>
          <a:ext cx="1966314" cy="32897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Lisans Eğitimi Koordinatörler Kurulu</a:t>
          </a:r>
        </a:p>
      </dsp:txBody>
      <dsp:txXfrm>
        <a:off x="1776282" y="3141302"/>
        <a:ext cx="1966314" cy="328979"/>
      </dsp:txXfrm>
    </dsp:sp>
    <dsp:sp modelId="{72279158-1F22-4BC6-99A9-AE799EBACF84}">
      <dsp:nvSpPr>
        <dsp:cNvPr id="0" name=""/>
        <dsp:cNvSpPr/>
      </dsp:nvSpPr>
      <dsp:spPr>
        <a:xfrm>
          <a:off x="1776282" y="3518259"/>
          <a:ext cx="1966314" cy="32897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Akademik Faaliyetlere Gönüllü Öğrenci Katılımı Komisyonu</a:t>
          </a:r>
        </a:p>
      </dsp:txBody>
      <dsp:txXfrm>
        <a:off x="1776282" y="3518259"/>
        <a:ext cx="1966314" cy="328979"/>
      </dsp:txXfrm>
    </dsp:sp>
    <dsp:sp modelId="{547900A6-E53A-40BC-85D0-202B06459BFC}">
      <dsp:nvSpPr>
        <dsp:cNvPr id="0" name=""/>
        <dsp:cNvSpPr/>
      </dsp:nvSpPr>
      <dsp:spPr>
        <a:xfrm>
          <a:off x="1776282" y="3895216"/>
          <a:ext cx="1966314" cy="32897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Geribildirim Anket Komisyonu</a:t>
          </a:r>
        </a:p>
      </dsp:txBody>
      <dsp:txXfrm>
        <a:off x="1776282" y="3895216"/>
        <a:ext cx="1966314" cy="328979"/>
      </dsp:txXfrm>
    </dsp:sp>
    <dsp:sp modelId="{96CDACBC-E6D4-4A75-81FA-F1DE6EC28FC6}">
      <dsp:nvSpPr>
        <dsp:cNvPr id="0" name=""/>
        <dsp:cNvSpPr/>
      </dsp:nvSpPr>
      <dsp:spPr>
        <a:xfrm>
          <a:off x="1776282" y="4272172"/>
          <a:ext cx="1966314" cy="32897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Ölçme ve Değerlendirme Komisyonu</a:t>
          </a:r>
        </a:p>
      </dsp:txBody>
      <dsp:txXfrm>
        <a:off x="1776282" y="4272172"/>
        <a:ext cx="1966314" cy="328979"/>
      </dsp:txXfrm>
    </dsp:sp>
    <dsp:sp modelId="{ADFC6E1E-61D5-47EC-8D1A-F32499B346CB}">
      <dsp:nvSpPr>
        <dsp:cNvPr id="0" name=""/>
        <dsp:cNvSpPr/>
      </dsp:nvSpPr>
      <dsp:spPr>
        <a:xfrm>
          <a:off x="1776282" y="4649129"/>
          <a:ext cx="1966314" cy="32897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Öğrenci Kalite Komisyonu</a:t>
          </a:r>
        </a:p>
      </dsp:txBody>
      <dsp:txXfrm>
        <a:off x="1776282" y="4649129"/>
        <a:ext cx="1966314" cy="328979"/>
      </dsp:txXfrm>
    </dsp:sp>
    <dsp:sp modelId="{A989B526-CF9F-48E7-A759-28D5BCF609B1}">
      <dsp:nvSpPr>
        <dsp:cNvPr id="0" name=""/>
        <dsp:cNvSpPr/>
      </dsp:nvSpPr>
      <dsp:spPr>
        <a:xfrm>
          <a:off x="1776282" y="5026085"/>
          <a:ext cx="1966314" cy="32897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Tıp Fakültesi Erasmus Öğrenim Hareketliliği Koordinatörlüğü</a:t>
          </a:r>
        </a:p>
      </dsp:txBody>
      <dsp:txXfrm>
        <a:off x="1776282" y="5026085"/>
        <a:ext cx="1966314" cy="328979"/>
      </dsp:txXfrm>
    </dsp:sp>
    <dsp:sp modelId="{ADF918B4-F5CE-4F5F-A63D-1B826112DB09}">
      <dsp:nvSpPr>
        <dsp:cNvPr id="0" name=""/>
        <dsp:cNvSpPr/>
      </dsp:nvSpPr>
      <dsp:spPr>
        <a:xfrm>
          <a:off x="1776282" y="5403042"/>
          <a:ext cx="1966314" cy="32897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Tıp Fakültesi Farabi  Değişim  Programı Koordinatörlüğü</a:t>
          </a:r>
        </a:p>
      </dsp:txBody>
      <dsp:txXfrm>
        <a:off x="1776282" y="5403042"/>
        <a:ext cx="1966314" cy="328979"/>
      </dsp:txXfrm>
    </dsp:sp>
    <dsp:sp modelId="{448927B5-5C4C-4B3B-927A-936458FC82DD}">
      <dsp:nvSpPr>
        <dsp:cNvPr id="0" name=""/>
        <dsp:cNvSpPr/>
      </dsp:nvSpPr>
      <dsp:spPr>
        <a:xfrm>
          <a:off x="1776282" y="5779999"/>
          <a:ext cx="1966314" cy="32897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Tıp Fakültesi Mevlana Değişim Programı Koordinatörlüğü</a:t>
          </a:r>
        </a:p>
      </dsp:txBody>
      <dsp:txXfrm>
        <a:off x="1776282" y="5779999"/>
        <a:ext cx="1966314" cy="328979"/>
      </dsp:txXfrm>
    </dsp:sp>
    <dsp:sp modelId="{95042F58-E114-485E-A5AA-DB8D79E72A72}">
      <dsp:nvSpPr>
        <dsp:cNvPr id="0" name=""/>
        <dsp:cNvSpPr/>
      </dsp:nvSpPr>
      <dsp:spPr>
        <a:xfrm>
          <a:off x="1776282" y="5863708"/>
          <a:ext cx="1966314" cy="32897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Stajyer ve İntörn Yönergesi Komisyonu</a:t>
          </a:r>
        </a:p>
      </dsp:txBody>
      <dsp:txXfrm>
        <a:off x="1776282" y="5863708"/>
        <a:ext cx="1966314" cy="328979"/>
      </dsp:txXfrm>
    </dsp:sp>
    <dsp:sp modelId="{AD097406-EAE2-4177-8473-31095D07FB62}">
      <dsp:nvSpPr>
        <dsp:cNvPr id="0" name=""/>
        <dsp:cNvSpPr/>
      </dsp:nvSpPr>
      <dsp:spPr>
        <a:xfrm>
          <a:off x="3820323" y="1882737"/>
          <a:ext cx="1149347" cy="42293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Mezuniyet Sonrası Tıp Eğitimi Kurul ve Komisyonları</a:t>
          </a:r>
        </a:p>
      </dsp:txBody>
      <dsp:txXfrm>
        <a:off x="3820323" y="1882737"/>
        <a:ext cx="1149347" cy="422930"/>
      </dsp:txXfrm>
    </dsp:sp>
    <dsp:sp modelId="{430F7880-ED17-4C6B-BC22-2F8EDEBED032}">
      <dsp:nvSpPr>
        <dsp:cNvPr id="0" name=""/>
        <dsp:cNvSpPr/>
      </dsp:nvSpPr>
      <dsp:spPr>
        <a:xfrm>
          <a:off x="4529051" y="2467003"/>
          <a:ext cx="1100424" cy="34280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Mezuniyet Sonrası Eğitim Koordinasyon Kurulu</a:t>
          </a:r>
        </a:p>
      </dsp:txBody>
      <dsp:txXfrm>
        <a:off x="4529051" y="2467003"/>
        <a:ext cx="1100424" cy="342809"/>
      </dsp:txXfrm>
    </dsp:sp>
    <dsp:sp modelId="{507204E0-8109-4075-84C2-7C568F90E17A}">
      <dsp:nvSpPr>
        <dsp:cNvPr id="0" name=""/>
        <dsp:cNvSpPr/>
      </dsp:nvSpPr>
      <dsp:spPr>
        <a:xfrm>
          <a:off x="4529051" y="2857790"/>
          <a:ext cx="1100424" cy="342809"/>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Mezun Komisyonu </a:t>
          </a:r>
        </a:p>
      </dsp:txBody>
      <dsp:txXfrm>
        <a:off x="4529051" y="2857790"/>
        <a:ext cx="1100424" cy="342809"/>
      </dsp:txXfrm>
    </dsp:sp>
    <dsp:sp modelId="{528DEE2D-7C63-40ED-B1EE-61798125C1CA}">
      <dsp:nvSpPr>
        <dsp:cNvPr id="0" name=""/>
        <dsp:cNvSpPr/>
      </dsp:nvSpPr>
      <dsp:spPr>
        <a:xfrm>
          <a:off x="5666005" y="1505361"/>
          <a:ext cx="1282764" cy="222221"/>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Genel Amaçlı Kurul/Komisyonlar</a:t>
          </a:r>
        </a:p>
      </dsp:txBody>
      <dsp:txXfrm>
        <a:off x="5666005" y="1505361"/>
        <a:ext cx="1282764" cy="222221"/>
      </dsp:txXfrm>
    </dsp:sp>
    <dsp:sp modelId="{67CB1044-123D-489F-A167-7BDCAE7F4142}">
      <dsp:nvSpPr>
        <dsp:cNvPr id="0" name=""/>
        <dsp:cNvSpPr/>
      </dsp:nvSpPr>
      <dsp:spPr>
        <a:xfrm>
          <a:off x="5312655" y="1895143"/>
          <a:ext cx="714464" cy="36296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Yayın ve Dökümantasyon Kurulu</a:t>
          </a:r>
        </a:p>
      </dsp:txBody>
      <dsp:txXfrm>
        <a:off x="5312655" y="1895143"/>
        <a:ext cx="714464" cy="362960"/>
      </dsp:txXfrm>
    </dsp:sp>
    <dsp:sp modelId="{A7C0B424-88F0-43A1-9002-956B853158D4}">
      <dsp:nvSpPr>
        <dsp:cNvPr id="0" name=""/>
        <dsp:cNvSpPr/>
      </dsp:nvSpPr>
      <dsp:spPr>
        <a:xfrm>
          <a:off x="6551159" y="1895145"/>
          <a:ext cx="714695" cy="369579"/>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Sosyal Komisyonlar</a:t>
          </a:r>
        </a:p>
      </dsp:txBody>
      <dsp:txXfrm>
        <a:off x="6551159" y="1895145"/>
        <a:ext cx="714695" cy="369579"/>
      </dsp:txXfrm>
    </dsp:sp>
    <dsp:sp modelId="{DF6A7AE0-CE49-49A0-9603-4C95B85C920F}">
      <dsp:nvSpPr>
        <dsp:cNvPr id="0" name=""/>
        <dsp:cNvSpPr/>
      </dsp:nvSpPr>
      <dsp:spPr>
        <a:xfrm>
          <a:off x="5820325" y="2448091"/>
          <a:ext cx="1037923" cy="424843"/>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Öğrenci Danışmanlığı Koordinasyon Komisyonu</a:t>
          </a:r>
        </a:p>
      </dsp:txBody>
      <dsp:txXfrm>
        <a:off x="5820325" y="2448091"/>
        <a:ext cx="1037923" cy="424843"/>
      </dsp:txXfrm>
    </dsp:sp>
    <dsp:sp modelId="{DD04DC2B-4A38-4ACA-913E-62EE69FAE3E2}">
      <dsp:nvSpPr>
        <dsp:cNvPr id="0" name=""/>
        <dsp:cNvSpPr/>
      </dsp:nvSpPr>
      <dsp:spPr>
        <a:xfrm>
          <a:off x="5820325" y="3036348"/>
          <a:ext cx="1037923" cy="387285"/>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Kariyer Günleri Düzenleme Komisyonu</a:t>
          </a:r>
        </a:p>
      </dsp:txBody>
      <dsp:txXfrm>
        <a:off x="5820325" y="3036348"/>
        <a:ext cx="1037923" cy="387285"/>
      </dsp:txXfrm>
    </dsp:sp>
    <dsp:sp modelId="{00275740-D7B6-4E18-B4D0-1139BF182D65}">
      <dsp:nvSpPr>
        <dsp:cNvPr id="0" name=""/>
        <dsp:cNvSpPr/>
      </dsp:nvSpPr>
      <dsp:spPr>
        <a:xfrm>
          <a:off x="5820325" y="3567811"/>
          <a:ext cx="1037923" cy="305464"/>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tr-TR" sz="900" kern="1200"/>
            <a:t>Sosyal Kültürel Aktiviteler Komisyonu</a:t>
          </a:r>
        </a:p>
      </dsp:txBody>
      <dsp:txXfrm>
        <a:off x="5820325" y="3567811"/>
        <a:ext cx="1037923" cy="305464"/>
      </dsp:txXfrm>
    </dsp:sp>
    <dsp:sp modelId="{115673DE-A280-4D55-8B45-38803DC33F5E}">
      <dsp:nvSpPr>
        <dsp:cNvPr id="0" name=""/>
        <dsp:cNvSpPr/>
      </dsp:nvSpPr>
      <dsp:spPr>
        <a:xfrm>
          <a:off x="2698134" y="106171"/>
          <a:ext cx="919581" cy="269353"/>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Dekan Yardımcısı</a:t>
          </a:r>
        </a:p>
      </dsp:txBody>
      <dsp:txXfrm>
        <a:off x="2698134" y="106171"/>
        <a:ext cx="919581" cy="269353"/>
      </dsp:txXfrm>
    </dsp:sp>
    <dsp:sp modelId="{8BB6B2A2-4B9E-4A10-84A9-51FEB7D9BA76}">
      <dsp:nvSpPr>
        <dsp:cNvPr id="0" name=""/>
        <dsp:cNvSpPr/>
      </dsp:nvSpPr>
      <dsp:spPr>
        <a:xfrm>
          <a:off x="4983140" y="145154"/>
          <a:ext cx="983048" cy="269353"/>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Dekan Yardımcısı</a:t>
          </a:r>
        </a:p>
      </dsp:txBody>
      <dsp:txXfrm>
        <a:off x="4983140" y="145154"/>
        <a:ext cx="983048" cy="269353"/>
      </dsp:txXfrm>
    </dsp:sp>
    <dsp:sp modelId="{0F23ED45-F5B2-4174-BA7E-069990A692A9}">
      <dsp:nvSpPr>
        <dsp:cNvPr id="0" name=""/>
        <dsp:cNvSpPr/>
      </dsp:nvSpPr>
      <dsp:spPr>
        <a:xfrm>
          <a:off x="2685214" y="486484"/>
          <a:ext cx="922023" cy="269353"/>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Fakülte Yönetim Kurulu</a:t>
          </a:r>
        </a:p>
      </dsp:txBody>
      <dsp:txXfrm>
        <a:off x="2685214" y="486484"/>
        <a:ext cx="922023" cy="269353"/>
      </dsp:txXfrm>
    </dsp:sp>
    <dsp:sp modelId="{D381E585-12CD-4E70-9970-2712BE6285E3}">
      <dsp:nvSpPr>
        <dsp:cNvPr id="0" name=""/>
        <dsp:cNvSpPr/>
      </dsp:nvSpPr>
      <dsp:spPr>
        <a:xfrm>
          <a:off x="4983473" y="534703"/>
          <a:ext cx="952996" cy="269353"/>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4445" tIns="4445" rIns="4445" bIns="4445" numCol="1" spcCol="1270" anchor="ctr" anchorCtr="0">
          <a:noAutofit/>
        </a:bodyPr>
        <a:lstStyle/>
        <a:p>
          <a:pPr lvl="0" algn="ctr" defTabSz="311150">
            <a:lnSpc>
              <a:spcPct val="90000"/>
            </a:lnSpc>
            <a:spcBef>
              <a:spcPct val="0"/>
            </a:spcBef>
            <a:spcAft>
              <a:spcPct val="35000"/>
            </a:spcAft>
          </a:pPr>
          <a:r>
            <a:rPr lang="tr-TR" sz="700" kern="1200"/>
            <a:t>Fakülte Kurulu</a:t>
          </a:r>
        </a:p>
      </dsp:txBody>
      <dsp:txXfrm>
        <a:off x="4983473" y="534703"/>
        <a:ext cx="952996" cy="269353"/>
      </dsp:txXfrm>
    </dsp:sp>
    <dsp:sp modelId="{B6987C28-7FC4-4A20-8FEF-684FA1F2E968}">
      <dsp:nvSpPr>
        <dsp:cNvPr id="0" name=""/>
        <dsp:cNvSpPr/>
      </dsp:nvSpPr>
      <dsp:spPr>
        <a:xfrm>
          <a:off x="2688502" y="923924"/>
          <a:ext cx="952996" cy="269353"/>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 tIns="5715" rIns="5715" bIns="5715" numCol="1" spcCol="1270" anchor="ctr" anchorCtr="0">
          <a:noAutofit/>
        </a:bodyPr>
        <a:lstStyle/>
        <a:p>
          <a:pPr lvl="0" algn="ctr" defTabSz="400050">
            <a:lnSpc>
              <a:spcPct val="90000"/>
            </a:lnSpc>
            <a:spcBef>
              <a:spcPct val="0"/>
            </a:spcBef>
            <a:spcAft>
              <a:spcPct val="35000"/>
            </a:spcAft>
          </a:pPr>
          <a:r>
            <a:rPr lang="tr-TR" sz="900" kern="1200"/>
            <a:t>Stratejik Plan Komisyonu</a:t>
          </a:r>
        </a:p>
      </dsp:txBody>
      <dsp:txXfrm>
        <a:off x="2688502" y="923924"/>
        <a:ext cx="952996" cy="26935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4BDE2E-A164-4AD4-80C3-02A3FD929147}" type="datetimeFigureOut">
              <a:rPr lang="en-GB" smtClean="0"/>
              <a:pPr/>
              <a:t>19/10/2018</a:t>
            </a:fld>
            <a:endParaRPr lang="en-GB"/>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26BE11-DFC8-4B83-8086-EF64F19C320C}" type="slidenum">
              <a:rPr lang="en-GB" smtClean="0"/>
              <a:pPr/>
              <a:t>‹#›</a:t>
            </a:fld>
            <a:endParaRPr lang="en-GB"/>
          </a:p>
        </p:txBody>
      </p:sp>
    </p:spTree>
    <p:extLst>
      <p:ext uri="{BB962C8B-B14F-4D97-AF65-F5344CB8AC3E}">
        <p14:creationId xmlns="" xmlns:p14="http://schemas.microsoft.com/office/powerpoint/2010/main" val="1048734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2E26BE11-DFC8-4B83-8086-EF64F19C320C}" type="slidenum">
              <a:rPr lang="en-GB" smtClean="0"/>
              <a:pPr/>
              <a:t>59</a:t>
            </a:fld>
            <a:endParaRPr lang="en-GB"/>
          </a:p>
        </p:txBody>
      </p:sp>
    </p:spTree>
    <p:extLst>
      <p:ext uri="{BB962C8B-B14F-4D97-AF65-F5344CB8AC3E}">
        <p14:creationId xmlns="" xmlns:p14="http://schemas.microsoft.com/office/powerpoint/2010/main" val="3934212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lvl1pPr>
              <a:defRPr/>
            </a:lvl1pPr>
          </a:lstStyle>
          <a:p>
            <a:pPr>
              <a:defRPr/>
            </a:pPr>
            <a:fld id="{4504316D-D5CA-461B-8B2B-BCB4D6749D45}" type="datetimeFigureOut">
              <a:rPr lang="tr-TR"/>
              <a:pPr>
                <a:defRPr/>
              </a:pPr>
              <a:t>19.10.2018</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C99F86DD-8818-4A66-B624-1D4D6CFA1549}" type="slidenum">
              <a:rPr lang="tr-TR"/>
              <a:pPr>
                <a:defRPr/>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CA583421-A4B6-4E13-84A9-9A24371C4D90}" type="datetimeFigureOut">
              <a:rPr lang="tr-TR"/>
              <a:pPr>
                <a:defRPr/>
              </a:pPr>
              <a:t>19.10.2018</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A1E4C8A2-D233-4323-982C-2D2B9FFE4865}" type="slidenum">
              <a:rPr lang="tr-TR"/>
              <a:pPr>
                <a:defRPr/>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lvl1pPr>
              <a:defRPr/>
            </a:lvl1pPr>
          </a:lstStyle>
          <a:p>
            <a:pPr>
              <a:defRPr/>
            </a:pPr>
            <a:fld id="{33C9B0BC-E86A-4C44-97F1-F145ED7EAAFB}" type="datetimeFigureOut">
              <a:rPr lang="tr-TR"/>
              <a:pPr>
                <a:defRPr/>
              </a:pPr>
              <a:t>19.10.2018</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94ED2F38-B0A3-4F78-B05C-91D71C9FB6B8}" type="slidenum">
              <a:rPr lang="tr-TR"/>
              <a:pPr>
                <a:defRPr/>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3 Veri Yer Tutucusu"/>
          <p:cNvSpPr>
            <a:spLocks noGrp="1"/>
          </p:cNvSpPr>
          <p:nvPr>
            <p:ph type="dt" sz="half" idx="10"/>
          </p:nvPr>
        </p:nvSpPr>
        <p:spPr/>
        <p:txBody>
          <a:bodyPr/>
          <a:lstStyle>
            <a:lvl1pPr>
              <a:defRPr/>
            </a:lvl1pPr>
          </a:lstStyle>
          <a:p>
            <a:pPr>
              <a:defRPr/>
            </a:pPr>
            <a:fld id="{9AE51B07-2824-45B3-807D-84FE3BC9CD91}" type="datetimeFigureOut">
              <a:rPr lang="tr-TR"/>
              <a:pPr>
                <a:defRPr/>
              </a:pPr>
              <a:t>19.10.2018</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4F319B8A-EAA4-49DF-9694-164F1074052E}" type="slidenum">
              <a:rPr lang="tr-TR"/>
              <a:pPr>
                <a:defRPr/>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3 Veri Yer Tutucusu"/>
          <p:cNvSpPr>
            <a:spLocks noGrp="1"/>
          </p:cNvSpPr>
          <p:nvPr>
            <p:ph type="dt" sz="half" idx="10"/>
          </p:nvPr>
        </p:nvSpPr>
        <p:spPr/>
        <p:txBody>
          <a:bodyPr/>
          <a:lstStyle>
            <a:lvl1pPr>
              <a:defRPr/>
            </a:lvl1pPr>
          </a:lstStyle>
          <a:p>
            <a:pPr>
              <a:defRPr/>
            </a:pPr>
            <a:fld id="{90ACE8C2-5EC3-4B88-9C5A-DAC1462153EF}" type="datetimeFigureOut">
              <a:rPr lang="tr-TR"/>
              <a:pPr>
                <a:defRPr/>
              </a:pPr>
              <a:t>19.10.2018</a:t>
            </a:fld>
            <a:endParaRPr lang="tr-TR"/>
          </a:p>
        </p:txBody>
      </p:sp>
      <p:sp>
        <p:nvSpPr>
          <p:cNvPr id="8" name="4 Altbilgi Yer Tutucusu"/>
          <p:cNvSpPr>
            <a:spLocks noGrp="1"/>
          </p:cNvSpPr>
          <p:nvPr>
            <p:ph type="ftr" sz="quarter" idx="11"/>
          </p:nvPr>
        </p:nvSpPr>
        <p:spPr/>
        <p:txBody>
          <a:bodyPr/>
          <a:lstStyle>
            <a:lvl1pPr>
              <a:defRPr/>
            </a:lvl1pPr>
          </a:lstStyle>
          <a:p>
            <a:pPr>
              <a:defRPr/>
            </a:pPr>
            <a:endParaRPr lang="tr-TR"/>
          </a:p>
        </p:txBody>
      </p:sp>
      <p:sp>
        <p:nvSpPr>
          <p:cNvPr id="9" name="5 Slayt Numarası Yer Tutucusu"/>
          <p:cNvSpPr>
            <a:spLocks noGrp="1"/>
          </p:cNvSpPr>
          <p:nvPr>
            <p:ph type="sldNum" sz="quarter" idx="12"/>
          </p:nvPr>
        </p:nvSpPr>
        <p:spPr/>
        <p:txBody>
          <a:bodyPr/>
          <a:lstStyle>
            <a:lvl1pPr>
              <a:defRPr/>
            </a:lvl1pPr>
          </a:lstStyle>
          <a:p>
            <a:pPr>
              <a:defRPr/>
            </a:pPr>
            <a:fld id="{6DFC47C5-3415-41BF-8306-68113913ABC8}" type="slidenum">
              <a:rPr lang="tr-TR"/>
              <a:pPr>
                <a:defRPr/>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3 Veri Yer Tutucusu"/>
          <p:cNvSpPr>
            <a:spLocks noGrp="1"/>
          </p:cNvSpPr>
          <p:nvPr>
            <p:ph type="dt" sz="half" idx="10"/>
          </p:nvPr>
        </p:nvSpPr>
        <p:spPr/>
        <p:txBody>
          <a:bodyPr/>
          <a:lstStyle>
            <a:lvl1pPr>
              <a:defRPr/>
            </a:lvl1pPr>
          </a:lstStyle>
          <a:p>
            <a:pPr>
              <a:defRPr/>
            </a:pPr>
            <a:fld id="{DD5EA90F-6495-4CE1-A951-09FA8E0CFECC}" type="datetimeFigureOut">
              <a:rPr lang="tr-TR"/>
              <a:pPr>
                <a:defRPr/>
              </a:pPr>
              <a:t>19.10.2018</a:t>
            </a:fld>
            <a:endParaRPr lang="tr-TR"/>
          </a:p>
        </p:txBody>
      </p:sp>
      <p:sp>
        <p:nvSpPr>
          <p:cNvPr id="4" name="4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pPr>
              <a:defRPr/>
            </a:pPr>
            <a:fld id="{5F95DFC6-C6BA-4400-83D7-F43E26010483}" type="slidenum">
              <a:rPr lang="tr-TR"/>
              <a:pPr>
                <a:defRPr/>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F37D520E-DA2C-47B5-9137-399D9C40667E}" type="datetimeFigureOut">
              <a:rPr lang="tr-TR"/>
              <a:pPr>
                <a:defRPr/>
              </a:pPr>
              <a:t>19.10.2018</a:t>
            </a:fld>
            <a:endParaRPr lang="tr-TR"/>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pPr>
              <a:defRPr/>
            </a:pPr>
            <a:fld id="{FBDE2B00-5E3F-4F15-A442-3E17843DAF18}" type="slidenum">
              <a:rPr lang="tr-TR"/>
              <a:pPr>
                <a:defRPr/>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E4CF5B70-7042-4C01-B7C3-E3FD3AE76D21}" type="datetimeFigureOut">
              <a:rPr lang="tr-TR"/>
              <a:pPr>
                <a:defRPr/>
              </a:pPr>
              <a:t>19.10.2018</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2386D61B-6124-4BEE-9E19-3310BD66503B}" type="slidenum">
              <a:rPr lang="tr-TR"/>
              <a:pPr>
                <a:defRPr/>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3 Veri Yer Tutucusu"/>
          <p:cNvSpPr>
            <a:spLocks noGrp="1"/>
          </p:cNvSpPr>
          <p:nvPr>
            <p:ph type="dt" sz="half" idx="10"/>
          </p:nvPr>
        </p:nvSpPr>
        <p:spPr/>
        <p:txBody>
          <a:bodyPr/>
          <a:lstStyle>
            <a:lvl1pPr>
              <a:defRPr/>
            </a:lvl1pPr>
          </a:lstStyle>
          <a:p>
            <a:pPr>
              <a:defRPr/>
            </a:pPr>
            <a:fld id="{00F046C3-4F4F-4B42-B55C-85244B8E08B3}" type="datetimeFigureOut">
              <a:rPr lang="tr-TR"/>
              <a:pPr>
                <a:defRPr/>
              </a:pPr>
              <a:t>19.10.2018</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C9492C1D-6B36-449C-92DF-C2D9477A3A8A}" type="slidenum">
              <a:rPr lang="tr-TR"/>
              <a:pPr>
                <a:defRPr/>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4634E80B-5986-4495-B066-6E7BF9B72B2C}" type="datetimeFigureOut">
              <a:rPr lang="tr-TR"/>
              <a:pPr>
                <a:defRPr/>
              </a:pPr>
              <a:t>19.10.2018</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C75C738A-DA43-4565-808A-82B97F9E11E0}" type="slidenum">
              <a:rPr lang="tr-TR"/>
              <a:pPr>
                <a:defRPr/>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lvl1pPr>
              <a:defRPr/>
            </a:lvl1pPr>
          </a:lstStyle>
          <a:p>
            <a:pPr>
              <a:defRPr/>
            </a:pPr>
            <a:fld id="{5FE36CB6-2031-4208-843E-B6D38DD0077D}" type="datetimeFigureOut">
              <a:rPr lang="tr-TR"/>
              <a:pPr>
                <a:defRPr/>
              </a:pPr>
              <a:t>19.10.2018</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776E010F-7C3E-4724-A54B-5ED410A76A74}" type="slidenum">
              <a:rPr lang="tr-TR"/>
              <a:pPr>
                <a:defRP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1027" name="2 Metin Yer Tutucusu"/>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E4FBF977-27C7-4009-940A-9C489896FD4F}" type="datetimeFigureOut">
              <a:rPr lang="tr-TR"/>
              <a:pPr>
                <a:defRPr/>
              </a:pPr>
              <a:t>19.10.2018</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86DA3CD8-F04D-4F98-831A-88ACCB404894}"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xml"/><Relationship Id="rId7" Type="http://schemas.microsoft.com/office/2007/relationships/diagramDrawing" Target="../diagrams/drawing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image" Target="../media/image1.jpe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0.png"/></Relationships>
</file>

<file path=ppt/slides/_rels/slide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7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8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8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685800" y="1556793"/>
            <a:ext cx="7772400" cy="3384376"/>
          </a:xfrm>
        </p:spPr>
        <p:txBody>
          <a:bodyPr/>
          <a:lstStyle/>
          <a:p>
            <a:r>
              <a:rPr lang="tr-TR" dirty="0" smtClean="0"/>
              <a:t>MERSİN ÜNİVERSİTESİ</a:t>
            </a:r>
            <a:br>
              <a:rPr lang="tr-TR" dirty="0" smtClean="0"/>
            </a:br>
            <a:r>
              <a:rPr lang="tr-TR" dirty="0" smtClean="0"/>
              <a:t>TIP FAKÜLTESİ</a:t>
            </a:r>
            <a:br>
              <a:rPr lang="tr-TR" dirty="0" smtClean="0"/>
            </a:br>
            <a:r>
              <a:rPr lang="tr-TR" dirty="0" smtClean="0"/>
              <a:t>AKADEMİK </a:t>
            </a:r>
            <a:r>
              <a:rPr lang="tr-TR" dirty="0"/>
              <a:t>GENEL </a:t>
            </a:r>
            <a:r>
              <a:rPr lang="tr-TR" dirty="0" smtClean="0"/>
              <a:t>KURULU </a:t>
            </a:r>
            <a:endParaRPr lang="tr-TR" dirty="0"/>
          </a:p>
        </p:txBody>
      </p:sp>
      <p:sp>
        <p:nvSpPr>
          <p:cNvPr id="3" name="Alt Başlık 2"/>
          <p:cNvSpPr>
            <a:spLocks noGrp="1"/>
          </p:cNvSpPr>
          <p:nvPr>
            <p:ph type="subTitle" idx="1"/>
          </p:nvPr>
        </p:nvSpPr>
        <p:spPr>
          <a:xfrm>
            <a:off x="1371600" y="4941168"/>
            <a:ext cx="6400800" cy="1752600"/>
          </a:xfrm>
        </p:spPr>
        <p:txBody>
          <a:bodyPr/>
          <a:lstStyle/>
          <a:p>
            <a:r>
              <a:rPr lang="tr-TR" sz="2400" dirty="0" smtClean="0"/>
              <a:t>19 Ekim 2018</a:t>
            </a:r>
            <a:endParaRPr lang="tr-TR" sz="2400" dirty="0"/>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452320" y="188640"/>
            <a:ext cx="1333500" cy="1333501"/>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Resim 6"/>
          <p:cNvPicPr>
            <a:picLocks noChangeAspect="1"/>
          </p:cNvPicPr>
          <p:nvPr/>
        </p:nvPicPr>
        <p:blipFill>
          <a:blip r:embed="rId3"/>
          <a:stretch>
            <a:fillRect/>
          </a:stretch>
        </p:blipFill>
        <p:spPr>
          <a:xfrm>
            <a:off x="395536" y="188640"/>
            <a:ext cx="1547762" cy="1368152"/>
          </a:xfrm>
          <a:prstGeom prst="rect">
            <a:avLst/>
          </a:prstGeom>
        </p:spPr>
      </p:pic>
    </p:spTree>
    <p:extLst>
      <p:ext uri="{BB962C8B-B14F-4D97-AF65-F5344CB8AC3E}">
        <p14:creationId xmlns="" xmlns:p14="http://schemas.microsoft.com/office/powerpoint/2010/main" val="23572117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2 İçerik Yer Tutucusu"/>
          <p:cNvSpPr>
            <a:spLocks noGrp="1"/>
          </p:cNvSpPr>
          <p:nvPr>
            <p:ph idx="1"/>
          </p:nvPr>
        </p:nvSpPr>
        <p:spPr>
          <a:xfrm>
            <a:off x="428625" y="692695"/>
            <a:ext cx="8215313" cy="6022429"/>
          </a:xfrm>
        </p:spPr>
        <p:txBody>
          <a:bodyPr/>
          <a:lstStyle/>
          <a:p>
            <a:pPr algn="ctr">
              <a:buFont typeface="Arial" charset="0"/>
              <a:buNone/>
            </a:pPr>
            <a:r>
              <a:rPr lang="tr-TR" sz="1400" b="1" u="sng" dirty="0" smtClean="0">
                <a:latin typeface="Comic Sans MS" pitchFamily="66" charset="0"/>
              </a:rPr>
              <a:t>LİSANS EĞİTİMİ KOORDİNATÖRLER KURULU</a:t>
            </a:r>
          </a:p>
          <a:p>
            <a:pPr>
              <a:buFont typeface="Arial" charset="0"/>
              <a:buNone/>
            </a:pPr>
            <a:endParaRPr lang="tr-TR" sz="1200" dirty="0" smtClean="0">
              <a:latin typeface="Comic Sans MS" pitchFamily="66" charset="0"/>
            </a:endParaRPr>
          </a:p>
          <a:p>
            <a:pPr marL="0" indent="0">
              <a:buNone/>
            </a:pPr>
            <a:r>
              <a:rPr lang="tr-TR" sz="1200" dirty="0" smtClean="0">
                <a:latin typeface="Comic Sans MS" pitchFamily="66" charset="0"/>
              </a:rPr>
              <a:t>	Prof. Dr. Ş. Hakan KALEAĞASI		</a:t>
            </a:r>
            <a:r>
              <a:rPr lang="tr-TR" sz="1200" dirty="0" err="1" smtClean="0">
                <a:latin typeface="Comic Sans MS" pitchFamily="66" charset="0"/>
              </a:rPr>
              <a:t>Başkoordinatör</a:t>
            </a:r>
            <a:endParaRPr lang="tr-TR" sz="1200" dirty="0" smtClean="0">
              <a:latin typeface="Comic Sans MS" pitchFamily="66" charset="0"/>
            </a:endParaRPr>
          </a:p>
          <a:p>
            <a:pPr marL="0" indent="0">
              <a:buNone/>
            </a:pPr>
            <a:r>
              <a:rPr lang="tr-TR" sz="1200" dirty="0" smtClean="0">
                <a:latin typeface="Comic Sans MS" pitchFamily="66" charset="0"/>
              </a:rPr>
              <a:t>	Prof. Dr. </a:t>
            </a:r>
            <a:r>
              <a:rPr lang="tr-TR" sz="1200" dirty="0" err="1" smtClean="0">
                <a:latin typeface="Comic Sans MS" pitchFamily="66" charset="0"/>
              </a:rPr>
              <a:t>Tolgay</a:t>
            </a:r>
            <a:r>
              <a:rPr lang="tr-TR" sz="1200" dirty="0" smtClean="0">
                <a:latin typeface="Comic Sans MS" pitchFamily="66" charset="0"/>
              </a:rPr>
              <a:t> ERGENOĞLU		</a:t>
            </a:r>
            <a:r>
              <a:rPr lang="tr-TR" sz="1200" dirty="0" err="1" smtClean="0">
                <a:latin typeface="Comic Sans MS" pitchFamily="66" charset="0"/>
              </a:rPr>
              <a:t>Başkoordinatör</a:t>
            </a:r>
            <a:r>
              <a:rPr lang="tr-TR" sz="1200" dirty="0" smtClean="0">
                <a:latin typeface="Comic Sans MS" pitchFamily="66" charset="0"/>
              </a:rPr>
              <a:t> Yardımcısı</a:t>
            </a:r>
          </a:p>
          <a:p>
            <a:pPr>
              <a:buFont typeface="Arial" charset="0"/>
              <a:buNone/>
            </a:pPr>
            <a:endParaRPr lang="tr-TR" sz="500" dirty="0" smtClean="0">
              <a:latin typeface="Comic Sans MS" pitchFamily="66" charset="0"/>
            </a:endParaRPr>
          </a:p>
          <a:p>
            <a:pPr>
              <a:buFont typeface="Arial" charset="0"/>
              <a:buNone/>
            </a:pPr>
            <a:r>
              <a:rPr lang="tr-TR" sz="1200" b="1" dirty="0" smtClean="0">
                <a:effectLst>
                  <a:outerShdw blurRad="38100" dist="38100" dir="2700000" algn="tl">
                    <a:srgbClr val="000000">
                      <a:alpha val="43137"/>
                    </a:srgbClr>
                  </a:outerShdw>
                </a:effectLst>
                <a:latin typeface="Comic Sans MS" pitchFamily="66" charset="0"/>
              </a:rPr>
              <a:t>	</a:t>
            </a:r>
          </a:p>
          <a:p>
            <a:pPr>
              <a:buFont typeface="Arial" charset="0"/>
              <a:buNone/>
            </a:pPr>
            <a:r>
              <a:rPr lang="tr-TR" sz="1200" b="1" dirty="0">
                <a:effectLst>
                  <a:outerShdw blurRad="38100" dist="38100" dir="2700000" algn="tl">
                    <a:srgbClr val="000000">
                      <a:alpha val="43137"/>
                    </a:srgbClr>
                  </a:outerShdw>
                </a:effectLst>
                <a:latin typeface="Comic Sans MS" pitchFamily="66" charset="0"/>
              </a:rPr>
              <a:t>	</a:t>
            </a:r>
            <a:r>
              <a:rPr lang="tr-TR" sz="1200" b="1" dirty="0" smtClean="0">
                <a:effectLst>
                  <a:outerShdw blurRad="38100" dist="38100" dir="2700000" algn="tl">
                    <a:srgbClr val="000000">
                      <a:alpha val="43137"/>
                    </a:srgbClr>
                  </a:outerShdw>
                </a:effectLst>
                <a:latin typeface="Comic Sans MS" pitchFamily="66" charset="0"/>
              </a:rPr>
              <a:t>DÖNEM I</a:t>
            </a:r>
            <a:r>
              <a:rPr lang="tr-TR" sz="1200" dirty="0" smtClean="0">
                <a:effectLst>
                  <a:outerShdw blurRad="38100" dist="38100" dir="2700000" algn="tl">
                    <a:srgbClr val="000000">
                      <a:alpha val="43137"/>
                    </a:srgbClr>
                  </a:outerShdw>
                </a:effectLst>
                <a:latin typeface="Comic Sans MS" pitchFamily="66" charset="0"/>
              </a:rPr>
              <a:t>: 	</a:t>
            </a:r>
            <a:r>
              <a:rPr lang="tr-TR" sz="1200" dirty="0" smtClean="0">
                <a:latin typeface="Comic Sans MS" pitchFamily="66" charset="0"/>
              </a:rPr>
              <a:t>Prof. Dr. Alev BOBUŞ		Koordinatör</a:t>
            </a:r>
          </a:p>
          <a:p>
            <a:pPr>
              <a:buFont typeface="Arial" charset="0"/>
              <a:buNone/>
            </a:pPr>
            <a:r>
              <a:rPr lang="tr-TR" sz="1200" dirty="0">
                <a:latin typeface="Comic Sans MS" pitchFamily="66" charset="0"/>
              </a:rPr>
              <a:t>	</a:t>
            </a:r>
            <a:r>
              <a:rPr lang="tr-TR" sz="1200" dirty="0" smtClean="0">
                <a:latin typeface="Comic Sans MS" pitchFamily="66" charset="0"/>
              </a:rPr>
              <a:t>		Doç. Dr. Gülhan ÖREKİCİ TEMEL	Koordinatör Yardımcısı</a:t>
            </a:r>
          </a:p>
          <a:p>
            <a:pPr>
              <a:buFont typeface="Arial" charset="0"/>
              <a:buNone/>
            </a:pPr>
            <a:endParaRPr lang="tr-TR" sz="500" dirty="0" smtClean="0">
              <a:latin typeface="Comic Sans MS" pitchFamily="66" charset="0"/>
            </a:endParaRPr>
          </a:p>
          <a:p>
            <a:pPr>
              <a:buFont typeface="Arial" charset="0"/>
              <a:buNone/>
            </a:pPr>
            <a:r>
              <a:rPr lang="tr-TR" sz="1200" b="1" dirty="0" smtClean="0">
                <a:latin typeface="Comic Sans MS" pitchFamily="66" charset="0"/>
              </a:rPr>
              <a:t>	</a:t>
            </a:r>
          </a:p>
          <a:p>
            <a:pPr>
              <a:buNone/>
            </a:pPr>
            <a:r>
              <a:rPr lang="tr-TR" sz="1200" b="1" dirty="0">
                <a:latin typeface="Comic Sans MS" pitchFamily="66" charset="0"/>
              </a:rPr>
              <a:t>	</a:t>
            </a:r>
            <a:r>
              <a:rPr lang="tr-TR" sz="1200" b="1" dirty="0" smtClean="0">
                <a:latin typeface="Comic Sans MS" pitchFamily="66" charset="0"/>
              </a:rPr>
              <a:t>DÖNEM II:	</a:t>
            </a:r>
            <a:r>
              <a:rPr lang="tr-TR" sz="1200" dirty="0" smtClean="0">
                <a:latin typeface="Comic Sans MS" pitchFamily="66" charset="0"/>
              </a:rPr>
              <a:t>Prof</a:t>
            </a:r>
            <a:r>
              <a:rPr lang="tr-TR" sz="1200" dirty="0">
                <a:latin typeface="Comic Sans MS" pitchFamily="66" charset="0"/>
              </a:rPr>
              <a:t>. </a:t>
            </a:r>
            <a:r>
              <a:rPr lang="tr-TR" sz="1200" dirty="0" smtClean="0">
                <a:latin typeface="Comic Sans MS" pitchFamily="66" charset="0"/>
              </a:rPr>
              <a:t>Dr. </a:t>
            </a:r>
            <a:r>
              <a:rPr lang="tr-TR" sz="1200" dirty="0" err="1" smtClean="0">
                <a:latin typeface="Comic Sans MS" pitchFamily="66" charset="0"/>
              </a:rPr>
              <a:t>Tolgay</a:t>
            </a:r>
            <a:r>
              <a:rPr lang="tr-TR" sz="1200" dirty="0" smtClean="0">
                <a:latin typeface="Comic Sans MS" pitchFamily="66" charset="0"/>
              </a:rPr>
              <a:t> ERGENOĞLU	Koordinatör</a:t>
            </a:r>
          </a:p>
          <a:p>
            <a:pPr>
              <a:buFont typeface="Arial" charset="0"/>
              <a:buNone/>
            </a:pPr>
            <a:r>
              <a:rPr lang="tr-TR" sz="1200" dirty="0">
                <a:latin typeface="Comic Sans MS" pitchFamily="66" charset="0"/>
              </a:rPr>
              <a:t>	</a:t>
            </a:r>
            <a:r>
              <a:rPr lang="tr-TR" sz="1200" dirty="0" smtClean="0">
                <a:latin typeface="Comic Sans MS" pitchFamily="66" charset="0"/>
              </a:rPr>
              <a:t>		Doç. Dr. Deniz UZMANSEL 	Koordinatör Yardımcısı</a:t>
            </a:r>
          </a:p>
          <a:p>
            <a:pPr>
              <a:buFont typeface="Arial" charset="0"/>
              <a:buNone/>
            </a:pPr>
            <a:endParaRPr lang="tr-TR" sz="500" dirty="0" smtClean="0">
              <a:latin typeface="Comic Sans MS" pitchFamily="66" charset="0"/>
            </a:endParaRPr>
          </a:p>
          <a:p>
            <a:pPr>
              <a:buFont typeface="Arial" charset="0"/>
              <a:buNone/>
            </a:pPr>
            <a:endParaRPr lang="tr-TR" sz="1200" b="1" u="sng" dirty="0" smtClean="0">
              <a:latin typeface="Comic Sans MS" pitchFamily="66" charset="0"/>
            </a:endParaRPr>
          </a:p>
          <a:p>
            <a:pPr>
              <a:buFont typeface="Arial" charset="0"/>
              <a:buNone/>
            </a:pPr>
            <a:r>
              <a:rPr lang="tr-TR" sz="1200" b="1" dirty="0">
                <a:latin typeface="Comic Sans MS" pitchFamily="66" charset="0"/>
              </a:rPr>
              <a:t>	</a:t>
            </a:r>
            <a:r>
              <a:rPr lang="tr-TR" sz="1200" b="1" dirty="0" smtClean="0">
                <a:latin typeface="Comic Sans MS" pitchFamily="66" charset="0"/>
              </a:rPr>
              <a:t>DÖNEM III:	</a:t>
            </a:r>
            <a:r>
              <a:rPr lang="tr-TR" sz="1200" dirty="0" smtClean="0">
                <a:latin typeface="Comic Sans MS" pitchFamily="66" charset="0"/>
              </a:rPr>
              <a:t>Doç. Dr. Tuba KARA		Koordinatör</a:t>
            </a:r>
          </a:p>
          <a:p>
            <a:pPr>
              <a:buNone/>
            </a:pPr>
            <a:r>
              <a:rPr lang="tr-TR" sz="1200" dirty="0">
                <a:latin typeface="Comic Sans MS" pitchFamily="66" charset="0"/>
              </a:rPr>
              <a:t>	</a:t>
            </a:r>
            <a:r>
              <a:rPr lang="tr-TR" sz="1200" dirty="0" smtClean="0">
                <a:latin typeface="Comic Sans MS" pitchFamily="66" charset="0"/>
              </a:rPr>
              <a:t>		</a:t>
            </a:r>
            <a:r>
              <a:rPr lang="tr-TR" sz="1200" dirty="0">
                <a:latin typeface="Comic Sans MS" pitchFamily="66" charset="0"/>
              </a:rPr>
              <a:t>Dr. </a:t>
            </a:r>
            <a:r>
              <a:rPr lang="tr-TR" sz="1200" dirty="0" err="1">
                <a:latin typeface="Comic Sans MS" pitchFamily="66" charset="0"/>
              </a:rPr>
              <a:t>Öğr</a:t>
            </a:r>
            <a:r>
              <a:rPr lang="tr-TR" sz="1200" dirty="0">
                <a:latin typeface="Comic Sans MS" pitchFamily="66" charset="0"/>
              </a:rPr>
              <a:t>. Üyesi Eda Bengi YILMAZ </a:t>
            </a:r>
            <a:r>
              <a:rPr lang="tr-TR" sz="1200" dirty="0" smtClean="0">
                <a:latin typeface="Comic Sans MS" pitchFamily="66" charset="0"/>
              </a:rPr>
              <a:t>	Koordinatör Yardımcısı</a:t>
            </a:r>
          </a:p>
          <a:p>
            <a:pPr>
              <a:buNone/>
            </a:pPr>
            <a:r>
              <a:rPr lang="tr-TR" sz="1200" dirty="0">
                <a:latin typeface="Comic Sans MS" pitchFamily="66" charset="0"/>
              </a:rPr>
              <a:t>	</a:t>
            </a:r>
            <a:r>
              <a:rPr lang="tr-TR" sz="1200" dirty="0" smtClean="0">
                <a:latin typeface="Comic Sans MS" pitchFamily="66" charset="0"/>
              </a:rPr>
              <a:t>		Dr</a:t>
            </a:r>
            <a:r>
              <a:rPr lang="tr-TR" sz="1200" dirty="0">
                <a:latin typeface="Comic Sans MS" pitchFamily="66" charset="0"/>
              </a:rPr>
              <a:t>. </a:t>
            </a:r>
            <a:r>
              <a:rPr lang="tr-TR" sz="1200" dirty="0" err="1">
                <a:latin typeface="Comic Sans MS" pitchFamily="66" charset="0"/>
              </a:rPr>
              <a:t>Öğr</a:t>
            </a:r>
            <a:r>
              <a:rPr lang="tr-TR" sz="1200" dirty="0">
                <a:latin typeface="Comic Sans MS" pitchFamily="66" charset="0"/>
              </a:rPr>
              <a:t>. Üyesi </a:t>
            </a:r>
            <a:r>
              <a:rPr lang="tr-TR" sz="1200" dirty="0" smtClean="0">
                <a:latin typeface="Comic Sans MS" pitchFamily="66" charset="0"/>
              </a:rPr>
              <a:t>Nurdan </a:t>
            </a:r>
            <a:r>
              <a:rPr lang="tr-TR" sz="1200" dirty="0">
                <a:latin typeface="Comic Sans MS" pitchFamily="66" charset="0"/>
              </a:rPr>
              <a:t>ORUÇOĞLU </a:t>
            </a:r>
            <a:r>
              <a:rPr lang="tr-TR" sz="1200" dirty="0" smtClean="0">
                <a:latin typeface="Comic Sans MS" pitchFamily="66" charset="0"/>
              </a:rPr>
              <a:t>	Koordinatör Yardımcısı</a:t>
            </a:r>
          </a:p>
          <a:p>
            <a:pPr>
              <a:buNone/>
            </a:pPr>
            <a:r>
              <a:rPr lang="tr-TR" sz="1200" dirty="0">
                <a:latin typeface="Comic Sans MS" pitchFamily="66" charset="0"/>
              </a:rPr>
              <a:t>	</a:t>
            </a:r>
            <a:r>
              <a:rPr lang="tr-TR" sz="1200" dirty="0" smtClean="0">
                <a:latin typeface="Comic Sans MS" pitchFamily="66" charset="0"/>
              </a:rPr>
              <a:t>		Dr</a:t>
            </a:r>
            <a:r>
              <a:rPr lang="tr-TR" sz="1200" dirty="0">
                <a:latin typeface="Comic Sans MS" pitchFamily="66" charset="0"/>
              </a:rPr>
              <a:t>. </a:t>
            </a:r>
            <a:r>
              <a:rPr lang="tr-TR" sz="1200" dirty="0" err="1">
                <a:latin typeface="Comic Sans MS" pitchFamily="66" charset="0"/>
              </a:rPr>
              <a:t>Öğr</a:t>
            </a:r>
            <a:r>
              <a:rPr lang="tr-TR" sz="1200" dirty="0">
                <a:latin typeface="Comic Sans MS" pitchFamily="66" charset="0"/>
              </a:rPr>
              <a:t>. Üyesi </a:t>
            </a:r>
            <a:r>
              <a:rPr lang="tr-TR" sz="1200" dirty="0" smtClean="0">
                <a:latin typeface="Comic Sans MS" pitchFamily="66" charset="0"/>
              </a:rPr>
              <a:t>Selda OKUYAZ	Koordinatör Yardımcısı</a:t>
            </a:r>
          </a:p>
          <a:p>
            <a:pPr>
              <a:buFont typeface="Arial" charset="0"/>
              <a:buNone/>
            </a:pPr>
            <a:endParaRPr lang="tr-TR" sz="500" dirty="0" smtClean="0">
              <a:latin typeface="Comic Sans MS" pitchFamily="66" charset="0"/>
            </a:endParaRPr>
          </a:p>
          <a:p>
            <a:pPr>
              <a:buFont typeface="Arial" charset="0"/>
              <a:buNone/>
            </a:pPr>
            <a:endParaRPr lang="tr-TR" sz="1200" b="1" u="sng" dirty="0" smtClean="0">
              <a:latin typeface="Comic Sans MS" pitchFamily="66" charset="0"/>
            </a:endParaRPr>
          </a:p>
          <a:p>
            <a:pPr>
              <a:buFont typeface="Arial" charset="0"/>
              <a:buNone/>
            </a:pPr>
            <a:r>
              <a:rPr lang="tr-TR" sz="1200" b="1" dirty="0">
                <a:latin typeface="Comic Sans MS" pitchFamily="66" charset="0"/>
              </a:rPr>
              <a:t>	</a:t>
            </a:r>
            <a:r>
              <a:rPr lang="tr-TR" sz="1200" b="1" dirty="0" smtClean="0">
                <a:latin typeface="Comic Sans MS" pitchFamily="66" charset="0"/>
              </a:rPr>
              <a:t>DÖNEM IV:	</a:t>
            </a:r>
            <a:r>
              <a:rPr lang="tr-TR" sz="1200" dirty="0" smtClean="0">
                <a:latin typeface="Comic Sans MS" pitchFamily="66" charset="0"/>
              </a:rPr>
              <a:t>Doç. Dr. Kenan TURGUTALP 	Koordinatör</a:t>
            </a:r>
          </a:p>
          <a:p>
            <a:pPr>
              <a:buNone/>
            </a:pPr>
            <a:r>
              <a:rPr lang="tr-TR" sz="1200" dirty="0">
                <a:latin typeface="Comic Sans MS" pitchFamily="66" charset="0"/>
              </a:rPr>
              <a:t>	</a:t>
            </a:r>
            <a:r>
              <a:rPr lang="tr-TR" sz="1200" dirty="0" smtClean="0">
                <a:latin typeface="Comic Sans MS" pitchFamily="66" charset="0"/>
              </a:rPr>
              <a:t>		Dr</a:t>
            </a:r>
            <a:r>
              <a:rPr lang="tr-TR" sz="1200" dirty="0">
                <a:latin typeface="Comic Sans MS" pitchFamily="66" charset="0"/>
              </a:rPr>
              <a:t>. </a:t>
            </a:r>
            <a:r>
              <a:rPr lang="tr-TR" sz="1200" dirty="0" err="1">
                <a:latin typeface="Comic Sans MS" pitchFamily="66" charset="0"/>
              </a:rPr>
              <a:t>Öğr</a:t>
            </a:r>
            <a:r>
              <a:rPr lang="tr-TR" sz="1200" dirty="0">
                <a:latin typeface="Comic Sans MS" pitchFamily="66" charset="0"/>
              </a:rPr>
              <a:t>. Üyesi </a:t>
            </a:r>
            <a:r>
              <a:rPr lang="tr-TR" sz="1200" dirty="0" smtClean="0">
                <a:latin typeface="Comic Sans MS" pitchFamily="66" charset="0"/>
              </a:rPr>
              <a:t>Güliz EVİK	Koordinatör Yardımcısı</a:t>
            </a:r>
          </a:p>
          <a:p>
            <a:pPr>
              <a:buFont typeface="Arial" charset="0"/>
              <a:buNone/>
            </a:pPr>
            <a:endParaRPr lang="tr-TR" sz="500" dirty="0" smtClean="0">
              <a:latin typeface="Comic Sans MS" pitchFamily="66" charset="0"/>
            </a:endParaRPr>
          </a:p>
          <a:p>
            <a:pPr>
              <a:buFont typeface="Arial" charset="0"/>
              <a:buNone/>
            </a:pPr>
            <a:endParaRPr lang="tr-TR" sz="1200" b="1" u="sng" dirty="0" smtClean="0">
              <a:latin typeface="Comic Sans MS" pitchFamily="66" charset="0"/>
            </a:endParaRPr>
          </a:p>
          <a:p>
            <a:pPr>
              <a:buFont typeface="Arial" charset="0"/>
              <a:buNone/>
            </a:pPr>
            <a:r>
              <a:rPr lang="tr-TR" sz="1200" b="1" dirty="0">
                <a:latin typeface="Comic Sans MS" pitchFamily="66" charset="0"/>
              </a:rPr>
              <a:t>	</a:t>
            </a:r>
            <a:r>
              <a:rPr lang="tr-TR" sz="1200" b="1" dirty="0" smtClean="0">
                <a:latin typeface="Comic Sans MS" pitchFamily="66" charset="0"/>
              </a:rPr>
              <a:t>DÖNEM V:	</a:t>
            </a:r>
            <a:r>
              <a:rPr lang="tr-TR" sz="1200" dirty="0" smtClean="0">
                <a:latin typeface="Comic Sans MS" pitchFamily="66" charset="0"/>
              </a:rPr>
              <a:t>Prof. Dr. Nurgül ARINCI İNCEL	Koordinatör</a:t>
            </a:r>
          </a:p>
          <a:p>
            <a:pPr>
              <a:buNone/>
            </a:pPr>
            <a:r>
              <a:rPr lang="tr-TR" sz="1200" dirty="0">
                <a:latin typeface="Comic Sans MS" pitchFamily="66" charset="0"/>
              </a:rPr>
              <a:t>	</a:t>
            </a:r>
            <a:r>
              <a:rPr lang="tr-TR" sz="1200" dirty="0" smtClean="0">
                <a:latin typeface="Comic Sans MS" pitchFamily="66" charset="0"/>
              </a:rPr>
              <a:t>		Dr</a:t>
            </a:r>
            <a:r>
              <a:rPr lang="tr-TR" sz="1200" dirty="0">
                <a:latin typeface="Comic Sans MS" pitchFamily="66" charset="0"/>
              </a:rPr>
              <a:t>. </a:t>
            </a:r>
            <a:r>
              <a:rPr lang="tr-TR" sz="1200" dirty="0" err="1">
                <a:latin typeface="Comic Sans MS" pitchFamily="66" charset="0"/>
              </a:rPr>
              <a:t>Öğr</a:t>
            </a:r>
            <a:r>
              <a:rPr lang="tr-TR" sz="1200" dirty="0">
                <a:latin typeface="Comic Sans MS" pitchFamily="66" charset="0"/>
              </a:rPr>
              <a:t>. Üyesi Yücel </a:t>
            </a:r>
            <a:r>
              <a:rPr lang="tr-TR" sz="1200" dirty="0" smtClean="0">
                <a:latin typeface="Comic Sans MS" pitchFamily="66" charset="0"/>
              </a:rPr>
              <a:t>UYSAL	Koordinatör Yardımcısı</a:t>
            </a:r>
          </a:p>
          <a:p>
            <a:pPr>
              <a:buFont typeface="Arial" charset="0"/>
              <a:buNone/>
            </a:pPr>
            <a:endParaRPr lang="tr-TR" sz="500" dirty="0" smtClean="0">
              <a:latin typeface="Comic Sans MS" pitchFamily="66" charset="0"/>
            </a:endParaRPr>
          </a:p>
          <a:p>
            <a:pPr>
              <a:buFont typeface="Arial" charset="0"/>
              <a:buNone/>
            </a:pPr>
            <a:endParaRPr lang="tr-TR" sz="1200" b="1" u="sng" dirty="0" smtClean="0">
              <a:latin typeface="Comic Sans MS" pitchFamily="66" charset="0"/>
            </a:endParaRPr>
          </a:p>
          <a:p>
            <a:pPr>
              <a:buNone/>
            </a:pPr>
            <a:r>
              <a:rPr lang="tr-TR" sz="1200" b="1" dirty="0">
                <a:latin typeface="Comic Sans MS" pitchFamily="66" charset="0"/>
              </a:rPr>
              <a:t>	</a:t>
            </a:r>
            <a:r>
              <a:rPr lang="tr-TR" sz="1200" b="1" dirty="0" smtClean="0">
                <a:latin typeface="Comic Sans MS" pitchFamily="66" charset="0"/>
              </a:rPr>
              <a:t>DÖNEM VI:	</a:t>
            </a:r>
            <a:r>
              <a:rPr lang="tr-TR" sz="1200" dirty="0" smtClean="0">
                <a:latin typeface="Comic Sans MS" pitchFamily="66" charset="0"/>
              </a:rPr>
              <a:t>Prof</a:t>
            </a:r>
            <a:r>
              <a:rPr lang="tr-TR" sz="1200" dirty="0">
                <a:latin typeface="Comic Sans MS" pitchFamily="66" charset="0"/>
              </a:rPr>
              <a:t>. Dr. Ali Ertuğ ARSLANKÖYLÜ </a:t>
            </a:r>
            <a:r>
              <a:rPr lang="tr-TR" sz="1200" dirty="0" smtClean="0">
                <a:latin typeface="Comic Sans MS" pitchFamily="66" charset="0"/>
              </a:rPr>
              <a:t>	Koordinatör</a:t>
            </a:r>
          </a:p>
          <a:p>
            <a:pPr>
              <a:buFont typeface="Arial" charset="0"/>
              <a:buNone/>
            </a:pPr>
            <a:r>
              <a:rPr lang="tr-TR" sz="1200" dirty="0">
                <a:latin typeface="Comic Sans MS" pitchFamily="66" charset="0"/>
              </a:rPr>
              <a:t>	</a:t>
            </a:r>
            <a:r>
              <a:rPr lang="tr-TR" sz="1200" dirty="0" smtClean="0">
                <a:latin typeface="Comic Sans MS" pitchFamily="66" charset="0"/>
              </a:rPr>
              <a:t>		Doç. Dr. Hüseyin NARCI		Koordinatör Yardımcısı	</a:t>
            </a:r>
          </a:p>
          <a:p>
            <a:pPr>
              <a:buFont typeface="Arial" charset="0"/>
              <a:buNone/>
            </a:pPr>
            <a:endParaRPr lang="tr-TR" sz="1200" dirty="0" smtClean="0">
              <a:latin typeface="Comic Sans MS" pitchFamily="66" charset="0"/>
            </a:endParaRPr>
          </a:p>
          <a:p>
            <a:pPr>
              <a:buFont typeface="Arial" charset="0"/>
              <a:buNone/>
            </a:pPr>
            <a:endParaRPr lang="tr-TR" sz="1200" dirty="0" smtClean="0">
              <a:latin typeface="Comic Sans MS" pitchFamily="66" charset="0"/>
            </a:endParaRPr>
          </a:p>
          <a:p>
            <a:pPr>
              <a:buFont typeface="Arial" charset="0"/>
              <a:buNone/>
            </a:pPr>
            <a:endParaRPr lang="tr-TR" sz="1200" dirty="0" smtClean="0">
              <a:latin typeface="Comic Sans MS" pitchFamily="66" charset="0"/>
            </a:endParaRPr>
          </a:p>
        </p:txBody>
      </p:sp>
      <p:pic>
        <p:nvPicPr>
          <p:cNvPr id="2052"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452320" y="188640"/>
            <a:ext cx="1333500" cy="1333501"/>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Başlık"/>
          <p:cNvSpPr>
            <a:spLocks noGrp="1"/>
          </p:cNvSpPr>
          <p:nvPr>
            <p:ph type="ctrTitle"/>
          </p:nvPr>
        </p:nvSpPr>
        <p:spPr>
          <a:xfrm>
            <a:off x="929778" y="285751"/>
            <a:ext cx="7386638" cy="838994"/>
          </a:xfrm>
        </p:spPr>
        <p:txBody>
          <a:bodyPr/>
          <a:lstStyle/>
          <a:p>
            <a:pPr eaLnBrk="1" hangingPunct="1"/>
            <a:r>
              <a:rPr lang="tr-TR" sz="2000" dirty="0" smtClean="0">
                <a:latin typeface="Comic Sans MS" pitchFamily="66" charset="0"/>
              </a:rPr>
              <a:t>2017-2018 Eğitim-Öğretim Yılı</a:t>
            </a:r>
            <a:br>
              <a:rPr lang="tr-TR" sz="2000" dirty="0" smtClean="0">
                <a:latin typeface="Comic Sans MS" pitchFamily="66" charset="0"/>
              </a:rPr>
            </a:br>
            <a:r>
              <a:rPr lang="tr-TR" sz="2000" dirty="0" smtClean="0">
                <a:latin typeface="Comic Sans MS" pitchFamily="66" charset="0"/>
              </a:rPr>
              <a:t>Öğrenci Sayısı</a:t>
            </a:r>
          </a:p>
        </p:txBody>
      </p:sp>
      <p:graphicFrame>
        <p:nvGraphicFramePr>
          <p:cNvPr id="4" name="3 Tablo"/>
          <p:cNvGraphicFramePr>
            <a:graphicFrameLocks noGrp="1"/>
          </p:cNvGraphicFramePr>
          <p:nvPr>
            <p:extLst>
              <p:ext uri="{D42A27DB-BD31-4B8C-83A1-F6EECF244321}">
                <p14:modId xmlns="" xmlns:p14="http://schemas.microsoft.com/office/powerpoint/2010/main" val="2781254786"/>
              </p:ext>
            </p:extLst>
          </p:nvPr>
        </p:nvGraphicFramePr>
        <p:xfrm>
          <a:off x="827584" y="1285871"/>
          <a:ext cx="7416824" cy="2071120"/>
        </p:xfrm>
        <a:graphic>
          <a:graphicData uri="http://schemas.openxmlformats.org/drawingml/2006/table">
            <a:tbl>
              <a:tblPr/>
              <a:tblGrid>
                <a:gridCol w="1692629">
                  <a:extLst>
                    <a:ext uri="{9D8B030D-6E8A-4147-A177-3AD203B41FA5}">
                      <a16:colId xmlns:a16="http://schemas.microsoft.com/office/drawing/2014/main" xmlns="" val="20000"/>
                    </a:ext>
                  </a:extLst>
                </a:gridCol>
                <a:gridCol w="1987079">
                  <a:extLst>
                    <a:ext uri="{9D8B030D-6E8A-4147-A177-3AD203B41FA5}">
                      <a16:colId xmlns:a16="http://schemas.microsoft.com/office/drawing/2014/main" xmlns="" val="20001"/>
                    </a:ext>
                  </a:extLst>
                </a:gridCol>
                <a:gridCol w="2101897">
                  <a:extLst>
                    <a:ext uri="{9D8B030D-6E8A-4147-A177-3AD203B41FA5}">
                      <a16:colId xmlns:a16="http://schemas.microsoft.com/office/drawing/2014/main" xmlns="" val="20002"/>
                    </a:ext>
                  </a:extLst>
                </a:gridCol>
                <a:gridCol w="1635219">
                  <a:extLst>
                    <a:ext uri="{9D8B030D-6E8A-4147-A177-3AD203B41FA5}">
                      <a16:colId xmlns:a16="http://schemas.microsoft.com/office/drawing/2014/main" xmlns="" val="20003"/>
                    </a:ext>
                  </a:extLst>
                </a:gridCol>
              </a:tblGrid>
              <a:tr h="258890">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Dönem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Erkek</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Kız</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Toplam</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58890">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122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182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304</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58890">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121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151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272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58890">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154</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269</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258890">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4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134</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153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287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258890">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83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126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209</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258890">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6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85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107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192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258890">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Toplam</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660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873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1533 </a:t>
                      </a:r>
                      <a:r>
                        <a:rPr kumimoji="0" lang="tr-TR" sz="1400" b="0" i="0" u="none" strike="noStrike" cap="none" normalizeH="0" baseline="0" dirty="0" smtClean="0">
                          <a:ln>
                            <a:noFill/>
                          </a:ln>
                          <a:solidFill>
                            <a:schemeClr val="tx1"/>
                          </a:solidFill>
                          <a:effectLst/>
                          <a:latin typeface="Comic Sans MS" pitchFamily="66" charset="0"/>
                          <a:cs typeface="Times New Roman" pitchFamily="18" charset="0"/>
                        </a:rPr>
                        <a:t>(+74)</a:t>
                      </a:r>
                      <a:endParaRPr kumimoji="0" lang="tr-TR" sz="14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bl>
          </a:graphicData>
        </a:graphic>
      </p:graphicFrame>
      <p:sp>
        <p:nvSpPr>
          <p:cNvPr id="4146" name="5 Dikdörtgen"/>
          <p:cNvSpPr>
            <a:spLocks noChangeArrowheads="1"/>
          </p:cNvSpPr>
          <p:nvPr/>
        </p:nvSpPr>
        <p:spPr bwMode="auto">
          <a:xfrm>
            <a:off x="1071563" y="3862789"/>
            <a:ext cx="7316861" cy="707886"/>
          </a:xfrm>
          <a:prstGeom prst="rect">
            <a:avLst/>
          </a:prstGeom>
          <a:noFill/>
          <a:ln w="9525">
            <a:noFill/>
            <a:miter lim="800000"/>
            <a:headEnd/>
            <a:tailEnd/>
          </a:ln>
        </p:spPr>
        <p:txBody>
          <a:bodyPr wrap="square">
            <a:spAutoFit/>
          </a:bodyPr>
          <a:lstStyle/>
          <a:p>
            <a:pPr algn="ctr"/>
            <a:r>
              <a:rPr lang="tr-TR" sz="2000" dirty="0" smtClean="0">
                <a:latin typeface="Comic Sans MS" pitchFamily="66" charset="0"/>
              </a:rPr>
              <a:t>2018-2019 Eğitim-Öğretim Yılı</a:t>
            </a:r>
          </a:p>
          <a:p>
            <a:pPr algn="ctr"/>
            <a:r>
              <a:rPr lang="tr-TR" sz="2000" dirty="0" smtClean="0">
                <a:latin typeface="Comic Sans MS" pitchFamily="66" charset="0"/>
              </a:rPr>
              <a:t>Öğrenci Sayısı </a:t>
            </a:r>
            <a:r>
              <a:rPr lang="tr-TR" sz="1200" dirty="0" smtClean="0">
                <a:latin typeface="Comic Sans MS" pitchFamily="66" charset="0"/>
              </a:rPr>
              <a:t>(15.10.2018)</a:t>
            </a:r>
            <a:endParaRPr lang="tr-TR" dirty="0">
              <a:latin typeface="Comic Sans MS" pitchFamily="66" charset="0"/>
            </a:endParaRPr>
          </a:p>
        </p:txBody>
      </p:sp>
      <p:graphicFrame>
        <p:nvGraphicFramePr>
          <p:cNvPr id="8" name="7 Tablo"/>
          <p:cNvGraphicFramePr>
            <a:graphicFrameLocks noGrp="1"/>
          </p:cNvGraphicFramePr>
          <p:nvPr>
            <p:extLst>
              <p:ext uri="{D42A27DB-BD31-4B8C-83A1-F6EECF244321}">
                <p14:modId xmlns="" xmlns:p14="http://schemas.microsoft.com/office/powerpoint/2010/main" val="2698467574"/>
              </p:ext>
            </p:extLst>
          </p:nvPr>
        </p:nvGraphicFramePr>
        <p:xfrm>
          <a:off x="827584" y="4581125"/>
          <a:ext cx="7416824" cy="1944562"/>
        </p:xfrm>
        <a:graphic>
          <a:graphicData uri="http://schemas.openxmlformats.org/drawingml/2006/table">
            <a:tbl>
              <a:tblPr/>
              <a:tblGrid>
                <a:gridCol w="1692629">
                  <a:extLst>
                    <a:ext uri="{9D8B030D-6E8A-4147-A177-3AD203B41FA5}">
                      <a16:colId xmlns:a16="http://schemas.microsoft.com/office/drawing/2014/main" xmlns="" val="20000"/>
                    </a:ext>
                  </a:extLst>
                </a:gridCol>
                <a:gridCol w="1987078">
                  <a:extLst>
                    <a:ext uri="{9D8B030D-6E8A-4147-A177-3AD203B41FA5}">
                      <a16:colId xmlns:a16="http://schemas.microsoft.com/office/drawing/2014/main" xmlns="" val="20001"/>
                    </a:ext>
                  </a:extLst>
                </a:gridCol>
                <a:gridCol w="2101897">
                  <a:extLst>
                    <a:ext uri="{9D8B030D-6E8A-4147-A177-3AD203B41FA5}">
                      <a16:colId xmlns:a16="http://schemas.microsoft.com/office/drawing/2014/main" xmlns="" val="20002"/>
                    </a:ext>
                  </a:extLst>
                </a:gridCol>
                <a:gridCol w="1635220">
                  <a:extLst>
                    <a:ext uri="{9D8B030D-6E8A-4147-A177-3AD203B41FA5}">
                      <a16:colId xmlns:a16="http://schemas.microsoft.com/office/drawing/2014/main" xmlns="" val="20003"/>
                    </a:ext>
                  </a:extLst>
                </a:gridCol>
              </a:tblGrid>
              <a:tr h="229066">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Dönem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Kız</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Erkek</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Toplam</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130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200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330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147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263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3</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132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248</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4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120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157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277</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112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120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232</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1" i="0" u="none" strike="noStrike" cap="none" normalizeH="0" baseline="0" dirty="0" smtClean="0">
                          <a:ln>
                            <a:noFill/>
                          </a:ln>
                          <a:solidFill>
                            <a:schemeClr val="tx1"/>
                          </a:solidFill>
                          <a:effectLst/>
                          <a:latin typeface="Comic Sans MS" pitchFamily="66" charset="0"/>
                          <a:cs typeface="Times New Roman" pitchFamily="18" charset="0"/>
                        </a:rPr>
                        <a:t>6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81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120</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100" b="0" i="0" u="none" strike="noStrike" cap="none" normalizeH="0" baseline="0" dirty="0" smtClean="0">
                          <a:ln>
                            <a:noFill/>
                          </a:ln>
                          <a:solidFill>
                            <a:schemeClr val="tx1"/>
                          </a:solidFill>
                          <a:effectLst/>
                          <a:latin typeface="Comic Sans MS" pitchFamily="66" charset="0"/>
                          <a:cs typeface="Times New Roman" pitchFamily="18" charset="0"/>
                        </a:rPr>
                        <a:t>201</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2450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Toplam</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675</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200" b="1" i="0" u="none" strike="noStrike" cap="none" normalizeH="0" baseline="0" dirty="0" smtClean="0">
                          <a:ln>
                            <a:noFill/>
                          </a:ln>
                          <a:solidFill>
                            <a:schemeClr val="tx1"/>
                          </a:solidFill>
                          <a:effectLst/>
                          <a:latin typeface="Comic Sans MS" pitchFamily="66" charset="0"/>
                          <a:cs typeface="Times New Roman" pitchFamily="18" charset="0"/>
                        </a:rPr>
                        <a:t>876</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1551 </a:t>
                      </a:r>
                      <a:r>
                        <a:rPr kumimoji="0" lang="tr-TR" sz="1400" b="0" i="0" u="none" strike="noStrike" cap="none" normalizeH="0" baseline="0" dirty="0" smtClean="0">
                          <a:ln>
                            <a:noFill/>
                          </a:ln>
                          <a:solidFill>
                            <a:schemeClr val="tx1"/>
                          </a:solidFill>
                          <a:effectLst/>
                          <a:latin typeface="Comic Sans MS" pitchFamily="66" charset="0"/>
                          <a:cs typeface="Times New Roman" pitchFamily="18" charset="0"/>
                        </a:rPr>
                        <a:t>(+18)</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bl>
          </a:graphicData>
        </a:graphic>
      </p:graphicFrame>
      <p:pic>
        <p:nvPicPr>
          <p:cNvPr id="6"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775004" y="44624"/>
            <a:ext cx="1333500" cy="13335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705723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Başlık"/>
          <p:cNvSpPr>
            <a:spLocks noGrp="1"/>
          </p:cNvSpPr>
          <p:nvPr>
            <p:ph type="ctrTitle"/>
          </p:nvPr>
        </p:nvSpPr>
        <p:spPr>
          <a:xfrm>
            <a:off x="785813" y="550962"/>
            <a:ext cx="7672387" cy="285750"/>
          </a:xfrm>
        </p:spPr>
        <p:txBody>
          <a:bodyPr/>
          <a:lstStyle/>
          <a:p>
            <a:pPr eaLnBrk="1" hangingPunct="1"/>
            <a:r>
              <a:rPr lang="tr-TR" sz="2400" b="1" dirty="0" smtClean="0">
                <a:latin typeface="Comic Sans MS" pitchFamily="66" charset="0"/>
              </a:rPr>
              <a:t>Yabancı </a:t>
            </a:r>
            <a:r>
              <a:rPr lang="tr-TR" sz="2400" b="1" smtClean="0">
                <a:latin typeface="Comic Sans MS" pitchFamily="66" charset="0"/>
              </a:rPr>
              <a:t>Uyruklu Öğrenci</a:t>
            </a:r>
            <a:endParaRPr lang="tr-TR" sz="2400" dirty="0" smtClean="0">
              <a:latin typeface="Comic Sans MS" pitchFamily="66" charset="0"/>
            </a:endParaRPr>
          </a:p>
        </p:txBody>
      </p:sp>
      <p:sp>
        <p:nvSpPr>
          <p:cNvPr id="5250" name="Rectangle 17"/>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eaLnBrk="0" hangingPunct="0"/>
            <a:endParaRPr lang="tr-TR"/>
          </a:p>
        </p:txBody>
      </p:sp>
      <p:pic>
        <p:nvPicPr>
          <p:cNvPr id="6"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702996" y="44624"/>
            <a:ext cx="1333500" cy="1333501"/>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8" name="6 Tablo"/>
          <p:cNvGraphicFramePr>
            <a:graphicFrameLocks noGrp="1"/>
          </p:cNvGraphicFramePr>
          <p:nvPr>
            <p:extLst>
              <p:ext uri="{D42A27DB-BD31-4B8C-83A1-F6EECF244321}">
                <p14:modId xmlns="" xmlns:p14="http://schemas.microsoft.com/office/powerpoint/2010/main" val="1689813540"/>
              </p:ext>
            </p:extLst>
          </p:nvPr>
        </p:nvGraphicFramePr>
        <p:xfrm>
          <a:off x="467544" y="827762"/>
          <a:ext cx="7056784" cy="5775069"/>
        </p:xfrm>
        <a:graphic>
          <a:graphicData uri="http://schemas.openxmlformats.org/drawingml/2006/table">
            <a:tbl>
              <a:tblPr/>
              <a:tblGrid>
                <a:gridCol w="4373799">
                  <a:extLst>
                    <a:ext uri="{9D8B030D-6E8A-4147-A177-3AD203B41FA5}">
                      <a16:colId xmlns:a16="http://schemas.microsoft.com/office/drawing/2014/main" xmlns="" val="20000"/>
                    </a:ext>
                  </a:extLst>
                </a:gridCol>
                <a:gridCol w="2682985">
                  <a:extLst>
                    <a:ext uri="{9D8B030D-6E8A-4147-A177-3AD203B41FA5}">
                      <a16:colId xmlns:a16="http://schemas.microsoft.com/office/drawing/2014/main" xmlns="" val="20001"/>
                    </a:ext>
                  </a:extLst>
                </a:gridCol>
              </a:tblGrid>
              <a:tr h="223555">
                <a:tc gridSpan="2">
                  <a:txBody>
                    <a:bodyPr/>
                    <a:lstStyle/>
                    <a:p>
                      <a:pPr algn="ctr">
                        <a:lnSpc>
                          <a:spcPct val="115000"/>
                        </a:lnSpc>
                        <a:spcAft>
                          <a:spcPts val="0"/>
                        </a:spcAft>
                      </a:pPr>
                      <a:r>
                        <a:rPr lang="tr-TR" sz="1200" b="1" kern="1200" dirty="0" smtClean="0">
                          <a:solidFill>
                            <a:srgbClr val="000000"/>
                          </a:solidFill>
                          <a:latin typeface="Comic Sans MS"/>
                          <a:ea typeface="Calibri"/>
                          <a:cs typeface="Times New Roman"/>
                        </a:rPr>
                        <a:t>2018-2019</a:t>
                      </a:r>
                      <a:endParaRPr lang="tr-TR" sz="1100" dirty="0">
                        <a:latin typeface="Calibri"/>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xmlns="" val="10000"/>
                  </a:ext>
                </a:extLst>
              </a:tr>
              <a:tr h="436235">
                <a:tc>
                  <a:txBody>
                    <a:bodyPr/>
                    <a:lstStyle/>
                    <a:p>
                      <a:pPr algn="ctr">
                        <a:lnSpc>
                          <a:spcPct val="115000"/>
                        </a:lnSpc>
                        <a:spcAft>
                          <a:spcPts val="0"/>
                        </a:spcAft>
                      </a:pPr>
                      <a:r>
                        <a:rPr lang="tr-TR" sz="1200" b="1" dirty="0">
                          <a:latin typeface="Comic Sans MS"/>
                          <a:ea typeface="Calibri"/>
                          <a:cs typeface="Times New Roman"/>
                        </a:rPr>
                        <a:t>Ülke </a:t>
                      </a:r>
                      <a:endParaRPr lang="tr-TR"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200" b="1" dirty="0" smtClean="0">
                          <a:latin typeface="Comic Sans MS"/>
                          <a:ea typeface="Calibri"/>
                          <a:cs typeface="Times New Roman"/>
                        </a:rPr>
                        <a:t>Öğrenci </a:t>
                      </a:r>
                      <a:r>
                        <a:rPr lang="tr-TR" sz="1200" b="1" dirty="0">
                          <a:latin typeface="Comic Sans MS"/>
                          <a:ea typeface="Calibri"/>
                          <a:cs typeface="Times New Roman"/>
                        </a:rPr>
                        <a:t>Sayısı</a:t>
                      </a:r>
                      <a:endParaRPr lang="tr-TR" sz="1100" b="1"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smtClean="0">
                          <a:solidFill>
                            <a:schemeClr val="tx1"/>
                          </a:solidFill>
                          <a:latin typeface="Comic Sans MS"/>
                          <a:ea typeface="Calibri"/>
                          <a:cs typeface="Times New Roman"/>
                        </a:rPr>
                        <a:t>Afganistan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10</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23555">
                <a:tc>
                  <a:txBody>
                    <a:bodyPr/>
                    <a:lstStyle/>
                    <a:p>
                      <a:pPr marL="0" algn="l"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Almanya</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Azerbaycan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14</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err="1" smtClean="0">
                          <a:solidFill>
                            <a:schemeClr val="tx1"/>
                          </a:solidFill>
                          <a:latin typeface="Comic Sans MS"/>
                          <a:ea typeface="Calibri"/>
                          <a:cs typeface="Times New Roman"/>
                        </a:rPr>
                        <a:t>Belize</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Bulgaristan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Filistin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2</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Fransa</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2"/>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Irak</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23555">
                <a:tc>
                  <a:txBody>
                    <a:bodyPr/>
                    <a:lstStyle/>
                    <a:p>
                      <a:pPr marL="0" algn="l" defTabSz="914400" rtl="0" eaLnBrk="1" latinLnBrk="0" hangingPunct="1">
                        <a:lnSpc>
                          <a:spcPct val="115000"/>
                        </a:lnSpc>
                        <a:spcAft>
                          <a:spcPts val="0"/>
                        </a:spcAft>
                      </a:pPr>
                      <a:r>
                        <a:rPr lang="tr-TR" sz="1200" b="0" kern="1200" smtClean="0">
                          <a:solidFill>
                            <a:schemeClr val="tx1"/>
                          </a:solidFill>
                          <a:latin typeface="Comic Sans MS"/>
                          <a:ea typeface="Calibri"/>
                          <a:cs typeface="Times New Roman"/>
                        </a:rPr>
                        <a:t>İran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12</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smtClean="0">
                          <a:solidFill>
                            <a:schemeClr val="tx1"/>
                          </a:solidFill>
                          <a:latin typeface="Comic Sans MS"/>
                          <a:ea typeface="Calibri"/>
                          <a:cs typeface="Times New Roman"/>
                        </a:rPr>
                        <a:t>Kazakistan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Kenya</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223555">
                <a:tc>
                  <a:txBody>
                    <a:bodyPr/>
                    <a:lstStyle/>
                    <a:p>
                      <a:pPr marL="0" algn="l"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Kuzey Kıbrıs </a:t>
                      </a:r>
                      <a:r>
                        <a:rPr lang="tr-TR" sz="1200" b="0" kern="1200" smtClean="0">
                          <a:solidFill>
                            <a:schemeClr val="tx1"/>
                          </a:solidFill>
                          <a:latin typeface="Comic Sans MS"/>
                          <a:ea typeface="Calibri"/>
                          <a:cs typeface="Times New Roman"/>
                        </a:rPr>
                        <a:t>Türk Cumhuriyeti</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9</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223555">
                <a:tc>
                  <a:txBody>
                    <a:bodyPr/>
                    <a:lstStyle/>
                    <a:p>
                      <a:pPr marL="0" algn="l" defTabSz="914400" rtl="0" eaLnBrk="1" latinLnBrk="0" hangingPunct="1">
                        <a:lnSpc>
                          <a:spcPct val="115000"/>
                        </a:lnSpc>
                        <a:spcAft>
                          <a:spcPts val="0"/>
                        </a:spcAft>
                      </a:pPr>
                      <a:r>
                        <a:rPr lang="tr-TR" sz="1200" b="0" kern="1200" smtClean="0">
                          <a:solidFill>
                            <a:schemeClr val="tx1"/>
                          </a:solidFill>
                          <a:latin typeface="Comic Sans MS"/>
                          <a:ea typeface="Calibri"/>
                          <a:cs typeface="Times New Roman"/>
                        </a:rPr>
                        <a:t>Moğolistan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223555">
                <a:tc>
                  <a:txBody>
                    <a:bodyPr/>
                    <a:lstStyle/>
                    <a:p>
                      <a:pPr marL="0" algn="l"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Rusya</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223555">
                <a:tc>
                  <a:txBody>
                    <a:bodyPr/>
                    <a:lstStyle/>
                    <a:p>
                      <a:pPr marL="0" algn="l"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Sudan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223555">
                <a:tc>
                  <a:txBody>
                    <a:bodyPr/>
                    <a:lstStyle/>
                    <a:p>
                      <a:pPr marL="0" algn="l" defTabSz="914400" rtl="0" eaLnBrk="1" latinLnBrk="0" hangingPunct="1">
                        <a:lnSpc>
                          <a:spcPct val="115000"/>
                        </a:lnSpc>
                        <a:spcAft>
                          <a:spcPts val="0"/>
                        </a:spcAft>
                      </a:pPr>
                      <a:r>
                        <a:rPr lang="tr-TR" sz="1200" b="0" kern="1200" smtClean="0">
                          <a:solidFill>
                            <a:schemeClr val="tx1"/>
                          </a:solidFill>
                          <a:latin typeface="Comic Sans MS"/>
                          <a:ea typeface="Calibri"/>
                          <a:cs typeface="Times New Roman"/>
                        </a:rPr>
                        <a:t>Suriye</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14</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Suudi Arabistan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7"/>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Türkiye</a:t>
                      </a:r>
                      <a:r>
                        <a:rPr lang="tr-TR" sz="1200" b="0" kern="1200" baseline="0" dirty="0" smtClean="0">
                          <a:solidFill>
                            <a:schemeClr val="tx1"/>
                          </a:solidFill>
                          <a:latin typeface="Comic Sans MS"/>
                          <a:ea typeface="Calibri"/>
                          <a:cs typeface="Times New Roman"/>
                        </a:rPr>
                        <a:t> Cumhuriyeti</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9</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3"/>
                  </a:ext>
                </a:extLst>
              </a:tr>
              <a:tr h="208340">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Türkmenistan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1</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4"/>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Ukrayna</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2</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8"/>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Ürdün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3</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9"/>
                  </a:ext>
                </a:extLst>
              </a:tr>
              <a:tr h="22355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tr-TR" sz="1200" b="0" kern="1200" dirty="0" smtClean="0">
                          <a:solidFill>
                            <a:schemeClr val="tx1"/>
                          </a:solidFill>
                          <a:latin typeface="Comic Sans MS"/>
                          <a:ea typeface="Calibri"/>
                          <a:cs typeface="Times New Roman"/>
                        </a:rPr>
                        <a:t>Yemen</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0" kern="1200" dirty="0" smtClean="0">
                          <a:solidFill>
                            <a:schemeClr val="tx1"/>
                          </a:solidFill>
                          <a:latin typeface="Comic Sans MS"/>
                          <a:ea typeface="Calibri"/>
                          <a:cs typeface="Times New Roman"/>
                        </a:rPr>
                        <a:t>2</a:t>
                      </a:r>
                      <a:endParaRPr lang="tr-TR" sz="1200" b="0"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0"/>
                  </a:ext>
                </a:extLst>
              </a:tr>
              <a:tr h="203335">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200" b="1" kern="1200" dirty="0" smtClean="0">
                          <a:solidFill>
                            <a:schemeClr val="tx1"/>
                          </a:solidFill>
                          <a:latin typeface="Comic Sans MS"/>
                          <a:ea typeface="Calibri"/>
                          <a:cs typeface="Times New Roman"/>
                        </a:rPr>
                        <a:t>Toplam</a:t>
                      </a:r>
                      <a:endParaRPr lang="tr-TR" sz="1200" b="1"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200" b="1" kern="1200" dirty="0" smtClean="0">
                          <a:solidFill>
                            <a:schemeClr val="tx1"/>
                          </a:solidFill>
                          <a:latin typeface="Comic Sans MS"/>
                          <a:ea typeface="Calibri"/>
                          <a:cs typeface="Times New Roman"/>
                        </a:rPr>
                        <a:t>89 </a:t>
                      </a:r>
                      <a:r>
                        <a:rPr lang="tr-TR" sz="1200" b="0" kern="1200" dirty="0" smtClean="0">
                          <a:solidFill>
                            <a:schemeClr val="tx1"/>
                          </a:solidFill>
                          <a:latin typeface="Comic Sans MS"/>
                          <a:ea typeface="Calibri"/>
                          <a:cs typeface="Times New Roman"/>
                        </a:rPr>
                        <a:t>(+29)</a:t>
                      </a:r>
                      <a:endParaRPr lang="tr-TR" sz="1200" b="1" kern="1200" dirty="0">
                        <a:solidFill>
                          <a:schemeClr val="tx1"/>
                        </a:solidFill>
                        <a:latin typeface="Comic Sans MS"/>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1"/>
                  </a:ext>
                </a:extLst>
              </a:tr>
            </a:tbl>
          </a:graphicData>
        </a:graphic>
      </p:graphicFrame>
    </p:spTree>
    <p:extLst>
      <p:ext uri="{BB962C8B-B14F-4D97-AF65-F5344CB8AC3E}">
        <p14:creationId xmlns="" xmlns:p14="http://schemas.microsoft.com/office/powerpoint/2010/main" val="31231177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Başlık"/>
          <p:cNvSpPr>
            <a:spLocks noGrp="1"/>
          </p:cNvSpPr>
          <p:nvPr>
            <p:ph type="title"/>
          </p:nvPr>
        </p:nvSpPr>
        <p:spPr>
          <a:xfrm>
            <a:off x="457200" y="620688"/>
            <a:ext cx="8229600" cy="1082675"/>
          </a:xfrm>
        </p:spPr>
        <p:txBody>
          <a:bodyPr/>
          <a:lstStyle/>
          <a:p>
            <a:pPr eaLnBrk="1" hangingPunct="1"/>
            <a:r>
              <a:rPr lang="tr-TR" sz="2400" b="1" dirty="0" smtClean="0">
                <a:latin typeface="Comic Sans MS" pitchFamily="66" charset="0"/>
              </a:rPr>
              <a:t>2017-2018 </a:t>
            </a:r>
            <a:br>
              <a:rPr lang="tr-TR" sz="2400" b="1" dirty="0" smtClean="0">
                <a:latin typeface="Comic Sans MS" pitchFamily="66" charset="0"/>
              </a:rPr>
            </a:br>
            <a:r>
              <a:rPr lang="tr-TR" sz="2400" b="1" dirty="0" smtClean="0">
                <a:latin typeface="Comic Sans MS" pitchFamily="66" charset="0"/>
              </a:rPr>
              <a:t>Öğrenci - Öğretim Elemanı Oranı</a:t>
            </a:r>
            <a:endParaRPr lang="tr-TR" sz="2400" dirty="0" smtClean="0">
              <a:latin typeface="Comic Sans MS" pitchFamily="66" charset="0"/>
            </a:endParaRPr>
          </a:p>
        </p:txBody>
      </p:sp>
      <p:graphicFrame>
        <p:nvGraphicFramePr>
          <p:cNvPr id="4" name="3 Tablo"/>
          <p:cNvGraphicFramePr>
            <a:graphicFrameLocks noGrp="1"/>
          </p:cNvGraphicFramePr>
          <p:nvPr>
            <p:extLst>
              <p:ext uri="{D42A27DB-BD31-4B8C-83A1-F6EECF244321}">
                <p14:modId xmlns="" xmlns:p14="http://schemas.microsoft.com/office/powerpoint/2010/main" val="3421059892"/>
              </p:ext>
            </p:extLst>
          </p:nvPr>
        </p:nvGraphicFramePr>
        <p:xfrm>
          <a:off x="642938" y="2132856"/>
          <a:ext cx="7786741" cy="2847481"/>
        </p:xfrm>
        <a:graphic>
          <a:graphicData uri="http://schemas.openxmlformats.org/drawingml/2006/table">
            <a:tbl>
              <a:tblPr/>
              <a:tblGrid>
                <a:gridCol w="976734">
                  <a:extLst>
                    <a:ext uri="{9D8B030D-6E8A-4147-A177-3AD203B41FA5}">
                      <a16:colId xmlns:a16="http://schemas.microsoft.com/office/drawing/2014/main" xmlns="" val="20000"/>
                    </a:ext>
                  </a:extLst>
                </a:gridCol>
                <a:gridCol w="1800200">
                  <a:extLst>
                    <a:ext uri="{9D8B030D-6E8A-4147-A177-3AD203B41FA5}">
                      <a16:colId xmlns:a16="http://schemas.microsoft.com/office/drawing/2014/main" xmlns="" val="20001"/>
                    </a:ext>
                  </a:extLst>
                </a:gridCol>
                <a:gridCol w="2537488">
                  <a:extLst>
                    <a:ext uri="{9D8B030D-6E8A-4147-A177-3AD203B41FA5}">
                      <a16:colId xmlns:a16="http://schemas.microsoft.com/office/drawing/2014/main" xmlns="" val="20002"/>
                    </a:ext>
                  </a:extLst>
                </a:gridCol>
                <a:gridCol w="2472319">
                  <a:extLst>
                    <a:ext uri="{9D8B030D-6E8A-4147-A177-3AD203B41FA5}">
                      <a16:colId xmlns:a16="http://schemas.microsoft.com/office/drawing/2014/main" xmlns="" val="20003"/>
                    </a:ext>
                  </a:extLst>
                </a:gridCol>
              </a:tblGrid>
              <a:tr h="603254">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Dönem</a:t>
                      </a:r>
                      <a:endParaRPr kumimoji="0" lang="tr-TR"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Comic Sans MS" pitchFamily="66" charset="0"/>
                          <a:cs typeface="Times New Roman" pitchFamily="18" charset="0"/>
                        </a:rPr>
                        <a:t>Öğrenci </a:t>
                      </a: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Sayısı</a:t>
                      </a:r>
                      <a:endParaRPr kumimoji="0" lang="tr-TR"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(A)</a:t>
                      </a:r>
                      <a:endParaRPr kumimoji="0" lang="tr-TR" sz="1400" b="0" i="0" u="none" strike="noStrike" cap="none" normalizeH="0" baseline="0" dirty="0" smtClean="0">
                        <a:ln>
                          <a:noFill/>
                        </a:ln>
                        <a:solidFill>
                          <a:schemeClr val="tx1"/>
                        </a:solidFill>
                        <a:effectLst/>
                        <a:latin typeface="Comic Sans MS" pitchFamily="66" charset="0"/>
                        <a:cs typeface="Calibri" pitchFamily="34"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Comic Sans MS" pitchFamily="66" charset="0"/>
                          <a:cs typeface="Times New Roman" pitchFamily="18" charset="0"/>
                        </a:rPr>
                        <a:t>Öğretim </a:t>
                      </a: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Elemanı Sayısı</a:t>
                      </a:r>
                      <a:endParaRPr kumimoji="0" lang="tr-TR"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(B)</a:t>
                      </a:r>
                      <a:endParaRPr kumimoji="0" lang="tr-TR" sz="1400" b="0" i="0" u="none" strike="noStrike" cap="none" normalizeH="0" baseline="0" dirty="0" smtClean="0">
                        <a:ln>
                          <a:noFill/>
                        </a:ln>
                        <a:solidFill>
                          <a:schemeClr val="tx1"/>
                        </a:solidFill>
                        <a:effectLst/>
                        <a:latin typeface="Comic Sans MS" pitchFamily="66" charset="0"/>
                        <a:cs typeface="Calibri" pitchFamily="34"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Comic Sans MS" pitchFamily="66" charset="0"/>
                          <a:cs typeface="Times New Roman" pitchFamily="18" charset="0"/>
                        </a:rPr>
                        <a:t>Öğretim </a:t>
                      </a: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Elemanı Başına düşen </a:t>
                      </a:r>
                      <a:endParaRPr kumimoji="0" lang="tr-TR"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Comic Sans MS" pitchFamily="66" charset="0"/>
                          <a:cs typeface="Times New Roman" pitchFamily="18" charset="0"/>
                        </a:rPr>
                        <a:t>Öğrenci </a:t>
                      </a: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Sayısı  (A/B)</a:t>
                      </a:r>
                      <a:endParaRPr kumimoji="0" lang="tr-TR" sz="1400" b="0" i="0" u="none" strike="noStrike" cap="none" normalizeH="0" baseline="0" dirty="0" smtClean="0">
                        <a:ln>
                          <a:noFill/>
                        </a:ln>
                        <a:solidFill>
                          <a:schemeClr val="tx1"/>
                        </a:solidFill>
                        <a:effectLst/>
                        <a:latin typeface="Comic Sans MS" pitchFamily="66" charset="0"/>
                        <a:cs typeface="Calibri" pitchFamily="34"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1.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smtClean="0">
                          <a:latin typeface="Comic Sans MS" panose="030F0702030302020204" pitchFamily="66" charset="0"/>
                          <a:ea typeface="Calibri"/>
                          <a:cs typeface="Times New Roman"/>
                        </a:rPr>
                        <a:t>Y</a:t>
                      </a:r>
                      <a:endParaRPr lang="tr-TR" sz="1400" dirty="0">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52</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5,88</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2.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266</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46</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5,78</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3.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263</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115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2,39</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4.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234</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75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3,12</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5.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183</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87</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2,10</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6.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188</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124</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1,51</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301627">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kern="1200" cap="none" normalizeH="0" baseline="0" dirty="0" smtClean="0">
                          <a:ln>
                            <a:noFill/>
                          </a:ln>
                          <a:solidFill>
                            <a:schemeClr val="tx1"/>
                          </a:solidFill>
                          <a:effectLst/>
                          <a:latin typeface="Comic Sans MS" pitchFamily="66" charset="0"/>
                          <a:ea typeface="+mn-ea"/>
                          <a:cs typeface="Times New Roman" pitchFamily="18" charset="0"/>
                        </a:rPr>
                        <a:t>Toplam(*)</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1450</a:t>
                      </a:r>
                      <a:endParaRPr lang="tr-TR" sz="1400">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499</a:t>
                      </a:r>
                      <a:endParaRPr lang="tr-TR" sz="1400">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b="1" dirty="0" smtClean="0">
                          <a:latin typeface="Comic Sans MS" panose="030F0702030302020204" pitchFamily="66" charset="0"/>
                          <a:ea typeface="Calibri"/>
                          <a:cs typeface="Times New Roman"/>
                        </a:rPr>
                        <a:t>2,90 </a:t>
                      </a:r>
                      <a:r>
                        <a:rPr lang="tr-TR" sz="1400" b="0" dirty="0" smtClean="0">
                          <a:latin typeface="Comic Sans MS" panose="030F0702030302020204" pitchFamily="66" charset="0"/>
                          <a:ea typeface="Calibri"/>
                          <a:cs typeface="Times New Roman"/>
                        </a:rPr>
                        <a:t>(+0,17)</a:t>
                      </a:r>
                      <a:endParaRPr lang="tr-TR" sz="1400" dirty="0">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7"/>
                  </a:ext>
                </a:extLst>
              </a:tr>
            </a:tbl>
          </a:graphicData>
        </a:graphic>
      </p:graphicFrame>
      <p:sp>
        <p:nvSpPr>
          <p:cNvPr id="7218" name="Rectangle 1"/>
          <p:cNvSpPr>
            <a:spLocks noChangeArrowheads="1"/>
          </p:cNvSpPr>
          <p:nvPr/>
        </p:nvSpPr>
        <p:spPr bwMode="auto">
          <a:xfrm>
            <a:off x="642938" y="5509096"/>
            <a:ext cx="7858125" cy="338554"/>
          </a:xfrm>
          <a:prstGeom prst="rect">
            <a:avLst/>
          </a:prstGeom>
          <a:noFill/>
          <a:ln w="9525">
            <a:noFill/>
            <a:miter lim="800000"/>
            <a:headEnd/>
            <a:tailEnd/>
          </a:ln>
        </p:spPr>
        <p:txBody>
          <a:bodyPr anchor="ctr">
            <a:spAutoFit/>
          </a:bodyPr>
          <a:lstStyle/>
          <a:p>
            <a:r>
              <a:rPr lang="tr-TR" sz="1600" dirty="0">
                <a:latin typeface="Comic Sans MS" pitchFamily="66" charset="0"/>
                <a:ea typeface="Calibri" pitchFamily="34" charset="0"/>
                <a:cs typeface="Times New Roman" pitchFamily="18" charset="0"/>
              </a:rPr>
              <a:t>(*)  </a:t>
            </a:r>
            <a:r>
              <a:rPr lang="tr-TR" sz="1600">
                <a:latin typeface="Comic Sans MS" pitchFamily="66" charset="0"/>
                <a:ea typeface="Calibri" pitchFamily="34" charset="0"/>
                <a:cs typeface="Times New Roman" pitchFamily="18" charset="0"/>
              </a:rPr>
              <a:t>Toplam </a:t>
            </a:r>
            <a:r>
              <a:rPr lang="tr-TR" sz="1600" smtClean="0">
                <a:latin typeface="Comic Sans MS" pitchFamily="66" charset="0"/>
                <a:ea typeface="Calibri" pitchFamily="34" charset="0"/>
                <a:cs typeface="Times New Roman" pitchFamily="18" charset="0"/>
              </a:rPr>
              <a:t>öğrenci </a:t>
            </a:r>
            <a:r>
              <a:rPr lang="tr-TR" sz="1600" dirty="0">
                <a:latin typeface="Comic Sans MS" pitchFamily="66" charset="0"/>
                <a:ea typeface="Calibri" pitchFamily="34" charset="0"/>
                <a:cs typeface="Times New Roman" pitchFamily="18" charset="0"/>
              </a:rPr>
              <a:t>sayısı ve ders </a:t>
            </a:r>
            <a:r>
              <a:rPr lang="tr-TR" sz="1600">
                <a:latin typeface="Comic Sans MS" pitchFamily="66" charset="0"/>
                <a:ea typeface="Calibri" pitchFamily="34" charset="0"/>
                <a:cs typeface="Times New Roman" pitchFamily="18" charset="0"/>
              </a:rPr>
              <a:t>veren </a:t>
            </a:r>
            <a:r>
              <a:rPr lang="tr-TR" sz="1600" smtClean="0">
                <a:latin typeface="Comic Sans MS" pitchFamily="66" charset="0"/>
                <a:ea typeface="Calibri" pitchFamily="34" charset="0"/>
                <a:cs typeface="Times New Roman" pitchFamily="18" charset="0"/>
              </a:rPr>
              <a:t>öğretim </a:t>
            </a:r>
            <a:r>
              <a:rPr lang="tr-TR" sz="1600" dirty="0">
                <a:latin typeface="Comic Sans MS" pitchFamily="66" charset="0"/>
                <a:ea typeface="Calibri" pitchFamily="34" charset="0"/>
                <a:cs typeface="Times New Roman" pitchFamily="18" charset="0"/>
              </a:rPr>
              <a:t>elemanı </a:t>
            </a:r>
            <a:r>
              <a:rPr lang="tr-TR" sz="1600">
                <a:latin typeface="Comic Sans MS" pitchFamily="66" charset="0"/>
                <a:ea typeface="Calibri" pitchFamily="34" charset="0"/>
                <a:cs typeface="Times New Roman" pitchFamily="18" charset="0"/>
              </a:rPr>
              <a:t>sayısı </a:t>
            </a:r>
            <a:r>
              <a:rPr lang="tr-TR" sz="1600" smtClean="0">
                <a:latin typeface="Comic Sans MS" pitchFamily="66" charset="0"/>
                <a:ea typeface="Calibri" pitchFamily="34" charset="0"/>
                <a:cs typeface="Times New Roman" pitchFamily="18" charset="0"/>
              </a:rPr>
              <a:t>verilmiştir</a:t>
            </a:r>
            <a:r>
              <a:rPr lang="tr-TR" sz="1600" dirty="0">
                <a:latin typeface="Comic Sans MS" pitchFamily="66" charset="0"/>
                <a:ea typeface="Calibri" pitchFamily="34" charset="0"/>
                <a:cs typeface="Times New Roman" pitchFamily="18" charset="0"/>
              </a:rPr>
              <a:t>. </a:t>
            </a:r>
            <a:endParaRPr lang="tr-TR" sz="1600" dirty="0">
              <a:solidFill>
                <a:srgbClr val="FF0000"/>
              </a:solidFill>
              <a:latin typeface="Comic Sans MS" pitchFamily="66" charset="0"/>
              <a:ea typeface="Calibri" pitchFamily="34" charset="0"/>
              <a:cs typeface="Times New Roman" pitchFamily="18" charset="0"/>
            </a:endParaRPr>
          </a:p>
        </p:txBody>
      </p:sp>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702996" y="44624"/>
            <a:ext cx="1333500" cy="13335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818388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Başlık"/>
          <p:cNvSpPr>
            <a:spLocks noGrp="1"/>
          </p:cNvSpPr>
          <p:nvPr>
            <p:ph type="title"/>
          </p:nvPr>
        </p:nvSpPr>
        <p:spPr>
          <a:xfrm>
            <a:off x="285750" y="476672"/>
            <a:ext cx="8401050" cy="936105"/>
          </a:xfrm>
        </p:spPr>
        <p:txBody>
          <a:bodyPr/>
          <a:lstStyle/>
          <a:p>
            <a:pPr eaLnBrk="1" hangingPunct="1"/>
            <a:r>
              <a:rPr lang="tr-TR" sz="2200" b="1" dirty="0">
                <a:latin typeface="Comic Sans MS" pitchFamily="66" charset="0"/>
              </a:rPr>
              <a:t/>
            </a:r>
            <a:br>
              <a:rPr lang="tr-TR" sz="2200" b="1" dirty="0">
                <a:latin typeface="Comic Sans MS" pitchFamily="66" charset="0"/>
              </a:rPr>
            </a:br>
            <a:r>
              <a:rPr lang="tr-TR" sz="2200" b="1" dirty="0" smtClean="0">
                <a:latin typeface="Comic Sans MS" pitchFamily="66" charset="0"/>
              </a:rPr>
              <a:t>2017-2018 Eğitim-Öğretim Yılı</a:t>
            </a:r>
            <a:br>
              <a:rPr lang="tr-TR" sz="2200" b="1" dirty="0" smtClean="0">
                <a:latin typeface="Comic Sans MS" pitchFamily="66" charset="0"/>
              </a:rPr>
            </a:br>
            <a:r>
              <a:rPr lang="tr-TR" sz="2200" b="1" dirty="0" smtClean="0">
                <a:latin typeface="Comic Sans MS" pitchFamily="66" charset="0"/>
              </a:rPr>
              <a:t> Öğretim Elemanı Ders Yükü </a:t>
            </a:r>
            <a:r>
              <a:rPr lang="tr-TR" sz="2400" b="1" dirty="0" smtClean="0">
                <a:latin typeface="Comic Sans MS" pitchFamily="66" charset="0"/>
              </a:rPr>
              <a:t/>
            </a:r>
            <a:br>
              <a:rPr lang="tr-TR" sz="2400" b="1" dirty="0" smtClean="0">
                <a:latin typeface="Comic Sans MS" pitchFamily="66" charset="0"/>
              </a:rPr>
            </a:br>
            <a:endParaRPr lang="tr-TR" sz="2400" dirty="0" smtClean="0">
              <a:latin typeface="Comic Sans MS" pitchFamily="66" charset="0"/>
            </a:endParaRPr>
          </a:p>
        </p:txBody>
      </p:sp>
      <p:graphicFrame>
        <p:nvGraphicFramePr>
          <p:cNvPr id="5" name="4 Tablo"/>
          <p:cNvGraphicFramePr>
            <a:graphicFrameLocks noGrp="1"/>
          </p:cNvGraphicFramePr>
          <p:nvPr>
            <p:extLst/>
          </p:nvPr>
        </p:nvGraphicFramePr>
        <p:xfrm>
          <a:off x="285750" y="1844824"/>
          <a:ext cx="8606729" cy="3168352"/>
        </p:xfrm>
        <a:graphic>
          <a:graphicData uri="http://schemas.openxmlformats.org/drawingml/2006/table">
            <a:tbl>
              <a:tblPr/>
              <a:tblGrid>
                <a:gridCol w="957589">
                  <a:extLst>
                    <a:ext uri="{9D8B030D-6E8A-4147-A177-3AD203B41FA5}">
                      <a16:colId xmlns:a16="http://schemas.microsoft.com/office/drawing/2014/main" xmlns="" val="20000"/>
                    </a:ext>
                  </a:extLst>
                </a:gridCol>
                <a:gridCol w="1892045">
                  <a:extLst>
                    <a:ext uri="{9D8B030D-6E8A-4147-A177-3AD203B41FA5}">
                      <a16:colId xmlns:a16="http://schemas.microsoft.com/office/drawing/2014/main" xmlns="" val="20001"/>
                    </a:ext>
                  </a:extLst>
                </a:gridCol>
                <a:gridCol w="3025423">
                  <a:extLst>
                    <a:ext uri="{9D8B030D-6E8A-4147-A177-3AD203B41FA5}">
                      <a16:colId xmlns:a16="http://schemas.microsoft.com/office/drawing/2014/main" xmlns="" val="20002"/>
                    </a:ext>
                  </a:extLst>
                </a:gridCol>
                <a:gridCol w="2731672">
                  <a:extLst>
                    <a:ext uri="{9D8B030D-6E8A-4147-A177-3AD203B41FA5}">
                      <a16:colId xmlns:a16="http://schemas.microsoft.com/office/drawing/2014/main" xmlns="" val="20003"/>
                    </a:ext>
                  </a:extLst>
                </a:gridCol>
              </a:tblGrid>
              <a:tr h="843622">
                <a:tc>
                  <a:txBody>
                    <a:bodyPr/>
                    <a:lstStyle/>
                    <a:p>
                      <a:pPr marL="639763" marR="0" lvl="0" indent="-639763" algn="ctr" defTabSz="914400" rtl="0" eaLnBrk="1" fontAlgn="base" latinLnBrk="0" hangingPunct="1">
                        <a:lnSpc>
                          <a:spcPct val="115000"/>
                        </a:lnSpc>
                        <a:spcBef>
                          <a:spcPct val="0"/>
                        </a:spcBef>
                        <a:spcAft>
                          <a:spcPct val="0"/>
                        </a:spcAft>
                        <a:buClrTx/>
                        <a:buSzTx/>
                        <a:buFontTx/>
                        <a:buNone/>
                        <a:tabLst>
                          <a:tab pos="639763" algn="l"/>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Dönem </a:t>
                      </a: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Yıllık Ders</a:t>
                      </a:r>
                      <a:endParaRPr kumimoji="0" lang="tr-TR"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Comic Sans MS" pitchFamily="66" charset="0"/>
                          <a:cs typeface="Times New Roman" pitchFamily="18" charset="0"/>
                        </a:rPr>
                        <a:t>Saati/İş </a:t>
                      </a: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Günü/Ay</a:t>
                      </a:r>
                    </a:p>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(A)</a:t>
                      </a:r>
                      <a:endParaRPr kumimoji="0" lang="tr-TR" sz="1400" b="0" i="0" u="none" strike="noStrike" cap="none" normalizeH="0" baseline="0" dirty="0" smtClean="0">
                        <a:ln>
                          <a:noFill/>
                        </a:ln>
                        <a:solidFill>
                          <a:schemeClr val="tx1"/>
                        </a:solidFill>
                        <a:effectLst/>
                        <a:latin typeface="Comic Sans MS" pitchFamily="66" charset="0"/>
                        <a:cs typeface="Calibri" pitchFamily="34"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Comic Sans MS" pitchFamily="66" charset="0"/>
                          <a:cs typeface="Times New Roman" pitchFamily="18" charset="0"/>
                        </a:rPr>
                        <a:t>Öğretim </a:t>
                      </a: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Elemanı Sayısı </a:t>
                      </a:r>
                      <a:endParaRPr kumimoji="0" lang="tr-TR"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(B)    </a:t>
                      </a:r>
                      <a:endParaRPr kumimoji="0" lang="tr-TR" sz="1400" b="0" i="0" u="none" strike="noStrike" cap="none" normalizeH="0" baseline="0" dirty="0" smtClean="0">
                        <a:ln>
                          <a:noFill/>
                        </a:ln>
                        <a:solidFill>
                          <a:schemeClr val="tx1"/>
                        </a:solidFill>
                        <a:effectLst/>
                        <a:latin typeface="Comic Sans MS" pitchFamily="66" charset="0"/>
                        <a:cs typeface="Calibri" pitchFamily="34"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Comic Sans MS" pitchFamily="66" charset="0"/>
                          <a:cs typeface="Times New Roman" pitchFamily="18" charset="0"/>
                        </a:rPr>
                        <a:t>Ders Saati/İş </a:t>
                      </a: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Günü/Ay </a:t>
                      </a:r>
                      <a:endParaRPr kumimoji="0" lang="tr-TR" sz="1400" b="0" i="0" u="none" strike="noStrike" cap="none" normalizeH="0" baseline="0" dirty="0" smtClean="0">
                        <a:ln>
                          <a:noFill/>
                        </a:ln>
                        <a:solidFill>
                          <a:schemeClr val="tx1"/>
                        </a:solidFill>
                        <a:effectLst/>
                        <a:latin typeface="Comic Sans MS" pitchFamily="66" charset="0"/>
                        <a:ea typeface="Calibri" pitchFamily="34" charset="0"/>
                        <a:cs typeface="Times New Roman"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smtClean="0">
                          <a:ln>
                            <a:noFill/>
                          </a:ln>
                          <a:solidFill>
                            <a:schemeClr val="tx1"/>
                          </a:solidFill>
                          <a:effectLst/>
                          <a:latin typeface="Comic Sans MS" pitchFamily="66" charset="0"/>
                          <a:cs typeface="Times New Roman" pitchFamily="18" charset="0"/>
                        </a:rPr>
                        <a:t>Öğretim </a:t>
                      </a: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Elemanı</a:t>
                      </a:r>
                    </a:p>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chemeClr val="tx1"/>
                          </a:solidFill>
                          <a:effectLst/>
                          <a:latin typeface="Comic Sans MS" pitchFamily="66" charset="0"/>
                          <a:cs typeface="Times New Roman" pitchFamily="18" charset="0"/>
                        </a:rPr>
                        <a:t>(A/B)</a:t>
                      </a:r>
                      <a:endParaRPr kumimoji="0" lang="tr-TR" sz="1400" b="0" i="0" u="none" strike="noStrike" cap="none" normalizeH="0" baseline="0" dirty="0" smtClean="0">
                        <a:ln>
                          <a:noFill/>
                        </a:ln>
                        <a:solidFill>
                          <a:schemeClr val="tx1"/>
                        </a:solidFill>
                        <a:effectLst/>
                        <a:latin typeface="Comic Sans MS" pitchFamily="66" charset="0"/>
                        <a:cs typeface="Calibri" pitchFamily="34" charset="0"/>
                      </a:endParaRPr>
                    </a:p>
                  </a:txBody>
                  <a:tcPr marL="44450" marR="4445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38745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1.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631 Saat</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52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12,13 (Saat)</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8745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2.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799 Saat</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46 </a:t>
                      </a:r>
                      <a:r>
                        <a:rPr lang="tr-TR" sz="1400" dirty="0">
                          <a:latin typeface="Comic Sans MS" panose="030F0702030302020204" pitchFamily="66" charset="0"/>
                          <a:ea typeface="Times New Roman"/>
                          <a:cs typeface="Times New Roman"/>
                        </a:rPr>
                        <a:t>(**)</a:t>
                      </a:r>
                      <a:endParaRPr lang="tr-TR" sz="1400" dirty="0">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17,37 (Saat)</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8745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3.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713 Saat</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115 </a:t>
                      </a:r>
                      <a:r>
                        <a:rPr lang="tr-TR" sz="1400" dirty="0">
                          <a:latin typeface="Comic Sans MS" panose="030F0702030302020204" pitchFamily="66" charset="0"/>
                          <a:ea typeface="Times New Roman"/>
                          <a:cs typeface="Times New Roman"/>
                        </a:rPr>
                        <a:t>(***)</a:t>
                      </a:r>
                      <a:endParaRPr lang="tr-TR" sz="1400" dirty="0">
                        <a:latin typeface="Comic Sans MS" panose="030F0702030302020204" pitchFamily="66" charset="0"/>
                        <a:ea typeface="Calibri"/>
                        <a:cs typeface="Times New Roman"/>
                      </a:endParaRP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6,20 (Saat)</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8745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4.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195 İş Günü</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75</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2,6 (İş Günü)</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38745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5.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195 İş Günü</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87</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2,24 (İş Günü)</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387455">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kern="1200" cap="none" normalizeH="0" baseline="0" dirty="0" smtClean="0">
                          <a:ln>
                            <a:noFill/>
                          </a:ln>
                          <a:solidFill>
                            <a:schemeClr val="tx1"/>
                          </a:solidFill>
                          <a:effectLst/>
                          <a:latin typeface="Comic Sans MS" pitchFamily="66" charset="0"/>
                          <a:ea typeface="+mn-ea"/>
                          <a:cs typeface="Times New Roman" pitchFamily="18" charset="0"/>
                        </a:rPr>
                        <a:t>6. Sınıf</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12 Ay</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124 (****)</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0,1 (Ay)</a:t>
                      </a:r>
                    </a:p>
                  </a:txBody>
                  <a:tcPr marL="44450" marR="444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bl>
          </a:graphicData>
        </a:graphic>
      </p:graphicFrame>
      <p:sp>
        <p:nvSpPr>
          <p:cNvPr id="6189" name="Rectangle 1"/>
          <p:cNvSpPr>
            <a:spLocks noChangeArrowheads="1"/>
          </p:cNvSpPr>
          <p:nvPr/>
        </p:nvSpPr>
        <p:spPr bwMode="auto">
          <a:xfrm>
            <a:off x="285750" y="5143512"/>
            <a:ext cx="8534722" cy="1139736"/>
          </a:xfrm>
          <a:prstGeom prst="rect">
            <a:avLst/>
          </a:prstGeom>
          <a:noFill/>
          <a:ln w="9525">
            <a:noFill/>
            <a:miter lim="800000"/>
            <a:headEnd/>
            <a:tailEnd/>
          </a:ln>
        </p:spPr>
        <p:txBody>
          <a:bodyPr wrap="square" anchor="ctr">
            <a:spAutoFit/>
          </a:bodyPr>
          <a:lstStyle/>
          <a:p>
            <a:pPr>
              <a:lnSpc>
                <a:spcPct val="115000"/>
              </a:lnSpc>
            </a:pPr>
            <a:r>
              <a:rPr lang="tr-TR" sz="1200" dirty="0" smtClean="0">
                <a:latin typeface="Comic Sans MS" pitchFamily="66" charset="0"/>
                <a:cs typeface="Times New Roman" pitchFamily="18" charset="0"/>
              </a:rPr>
              <a:t>(*) Kadrosu Rektörlükten 2 okutman, </a:t>
            </a:r>
            <a:r>
              <a:rPr lang="tr-TR" sz="1200" smtClean="0">
                <a:latin typeface="Comic Sans MS" pitchFamily="66" charset="0"/>
                <a:cs typeface="Times New Roman" pitchFamily="18" charset="0"/>
              </a:rPr>
              <a:t>Yabancı Diller </a:t>
            </a:r>
            <a:r>
              <a:rPr lang="tr-TR" sz="1200" dirty="0" smtClean="0">
                <a:latin typeface="Comic Sans MS" pitchFamily="66" charset="0"/>
                <a:cs typeface="Times New Roman" pitchFamily="18" charset="0"/>
              </a:rPr>
              <a:t>Yüksekokulundan 1 okutman</a:t>
            </a:r>
            <a:r>
              <a:rPr lang="tr-TR" sz="1200" smtClean="0">
                <a:latin typeface="Comic Sans MS" pitchFamily="66" charset="0"/>
                <a:cs typeface="Times New Roman" pitchFamily="18" charset="0"/>
              </a:rPr>
              <a:t>, Fen-Edebiyat Fakültesinden 1 öğretim üyesi görevlidir</a:t>
            </a:r>
            <a:r>
              <a:rPr lang="tr-TR" sz="1200" dirty="0" smtClean="0">
                <a:latin typeface="Comic Sans MS" pitchFamily="66" charset="0"/>
                <a:cs typeface="Times New Roman" pitchFamily="18" charset="0"/>
              </a:rPr>
              <a:t>.</a:t>
            </a:r>
          </a:p>
          <a:p>
            <a:pPr>
              <a:lnSpc>
                <a:spcPct val="115000"/>
              </a:lnSpc>
            </a:pPr>
            <a:r>
              <a:rPr lang="tr-TR" sz="1200" dirty="0" smtClean="0">
                <a:latin typeface="Comic Sans MS" pitchFamily="66" charset="0"/>
                <a:cs typeface="Times New Roman" pitchFamily="18" charset="0"/>
              </a:rPr>
              <a:t>(**)  Kadrosu </a:t>
            </a:r>
            <a:r>
              <a:rPr lang="tr-TR" sz="1200" smtClean="0">
                <a:latin typeface="Comic Sans MS" pitchFamily="66" charset="0"/>
                <a:cs typeface="Times New Roman" pitchFamily="18" charset="0"/>
              </a:rPr>
              <a:t>Yabancı Diller </a:t>
            </a:r>
            <a:r>
              <a:rPr lang="tr-TR" sz="1200" dirty="0" smtClean="0">
                <a:latin typeface="Comic Sans MS" pitchFamily="66" charset="0"/>
                <a:cs typeface="Times New Roman" pitchFamily="18" charset="0"/>
              </a:rPr>
              <a:t>Yüksekokulundan 1 </a:t>
            </a:r>
            <a:r>
              <a:rPr lang="tr-TR" sz="1200" smtClean="0">
                <a:latin typeface="Comic Sans MS" pitchFamily="66" charset="0"/>
                <a:cs typeface="Times New Roman" pitchFamily="18" charset="0"/>
              </a:rPr>
              <a:t>okutman görevlidir</a:t>
            </a:r>
            <a:r>
              <a:rPr lang="tr-TR" sz="1200" dirty="0" smtClean="0">
                <a:latin typeface="Comic Sans MS" pitchFamily="66" charset="0"/>
                <a:cs typeface="Times New Roman" pitchFamily="18" charset="0"/>
              </a:rPr>
              <a:t>.</a:t>
            </a:r>
          </a:p>
          <a:p>
            <a:pPr>
              <a:lnSpc>
                <a:spcPct val="115000"/>
              </a:lnSpc>
            </a:pPr>
            <a:r>
              <a:rPr lang="tr-TR" sz="1200" dirty="0" smtClean="0">
                <a:latin typeface="Comic Sans MS" pitchFamily="66" charset="0"/>
                <a:cs typeface="Times New Roman" pitchFamily="18" charset="0"/>
              </a:rPr>
              <a:t>(***)Kadrosu </a:t>
            </a:r>
            <a:r>
              <a:rPr lang="tr-TR" sz="1200" smtClean="0">
                <a:latin typeface="Comic Sans MS" pitchFamily="66" charset="0"/>
                <a:cs typeface="Times New Roman" pitchFamily="18" charset="0"/>
              </a:rPr>
              <a:t>Yabancı Diller </a:t>
            </a:r>
            <a:r>
              <a:rPr lang="tr-TR" sz="1200" dirty="0" smtClean="0">
                <a:latin typeface="Comic Sans MS" pitchFamily="66" charset="0"/>
                <a:cs typeface="Times New Roman" pitchFamily="18" charset="0"/>
              </a:rPr>
              <a:t>Yüksekokulundan 1 okutman</a:t>
            </a:r>
            <a:r>
              <a:rPr lang="tr-TR" sz="1200" smtClean="0">
                <a:latin typeface="Comic Sans MS" pitchFamily="66" charset="0"/>
                <a:cs typeface="Times New Roman" pitchFamily="18" charset="0"/>
              </a:rPr>
              <a:t>, Fen-Edebiyat Fakültesinden 1 öğretim üyesi görevlidir</a:t>
            </a:r>
            <a:r>
              <a:rPr lang="tr-TR" sz="1200" dirty="0" smtClean="0">
                <a:latin typeface="Comic Sans MS" pitchFamily="66" charset="0"/>
                <a:cs typeface="Times New Roman" pitchFamily="18" charset="0"/>
              </a:rPr>
              <a:t>.</a:t>
            </a:r>
          </a:p>
          <a:p>
            <a:pPr>
              <a:lnSpc>
                <a:spcPct val="115000"/>
              </a:lnSpc>
            </a:pPr>
            <a:r>
              <a:rPr lang="tr-TR" sz="1200" dirty="0" smtClean="0">
                <a:latin typeface="Comic Sans MS" pitchFamily="66" charset="0"/>
                <a:cs typeface="Times New Roman" pitchFamily="18" charset="0"/>
              </a:rPr>
              <a:t>(****)Altıncı sınıflarda normal stajlarda 65</a:t>
            </a:r>
            <a:r>
              <a:rPr lang="tr-TR" sz="1200" smtClean="0">
                <a:latin typeface="Comic Sans MS" pitchFamily="66" charset="0"/>
                <a:cs typeface="Times New Roman" pitchFamily="18" charset="0"/>
              </a:rPr>
              <a:t>, elektif (seçmeli) stajlarda ise 59 öğretim üyesi </a:t>
            </a:r>
            <a:r>
              <a:rPr lang="tr-TR" sz="1200" dirty="0" smtClean="0">
                <a:latin typeface="Comic Sans MS" pitchFamily="66" charset="0"/>
                <a:cs typeface="Times New Roman" pitchFamily="18" charset="0"/>
              </a:rPr>
              <a:t>görev almıştır.</a:t>
            </a:r>
          </a:p>
        </p:txBody>
      </p:sp>
      <p:pic>
        <p:nvPicPr>
          <p:cNvPr id="6"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775004" y="44624"/>
            <a:ext cx="1333500" cy="13335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0779504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2 İçerik Yer Tutucusu"/>
          <p:cNvSpPr>
            <a:spLocks noGrp="1"/>
          </p:cNvSpPr>
          <p:nvPr>
            <p:ph idx="1"/>
          </p:nvPr>
        </p:nvSpPr>
        <p:spPr>
          <a:xfrm>
            <a:off x="457200" y="836711"/>
            <a:ext cx="8229600" cy="648073"/>
          </a:xfrm>
        </p:spPr>
        <p:txBody>
          <a:bodyPr/>
          <a:lstStyle/>
          <a:p>
            <a:pPr algn="ctr" eaLnBrk="1" hangingPunct="1">
              <a:buFont typeface="Arial" charset="0"/>
              <a:buNone/>
            </a:pPr>
            <a:r>
              <a:rPr lang="tr-TR" sz="2400" b="1" smtClean="0">
                <a:latin typeface="Comic Sans MS" pitchFamily="66" charset="0"/>
              </a:rPr>
              <a:t>Uluslararası İşbirliği </a:t>
            </a:r>
            <a:r>
              <a:rPr lang="tr-TR" sz="2400" b="1" dirty="0" smtClean="0">
                <a:latin typeface="Comic Sans MS" pitchFamily="66" charset="0"/>
              </a:rPr>
              <a:t>Anlaşmaları</a:t>
            </a:r>
            <a:endParaRPr lang="tr-TR" sz="2800" dirty="0" smtClean="0"/>
          </a:p>
        </p:txBody>
      </p:sp>
      <p:graphicFrame>
        <p:nvGraphicFramePr>
          <p:cNvPr id="4" name="3 Tablo"/>
          <p:cNvGraphicFramePr>
            <a:graphicFrameLocks noGrp="1"/>
          </p:cNvGraphicFramePr>
          <p:nvPr>
            <p:extLst/>
          </p:nvPr>
        </p:nvGraphicFramePr>
        <p:xfrm>
          <a:off x="755577" y="1643063"/>
          <a:ext cx="7632848" cy="4768533"/>
        </p:xfrm>
        <a:graphic>
          <a:graphicData uri="http://schemas.openxmlformats.org/drawingml/2006/table">
            <a:tbl>
              <a:tblPr/>
              <a:tblGrid>
                <a:gridCol w="5463115">
                  <a:extLst>
                    <a:ext uri="{9D8B030D-6E8A-4147-A177-3AD203B41FA5}">
                      <a16:colId xmlns:a16="http://schemas.microsoft.com/office/drawing/2014/main" xmlns="" val="20000"/>
                    </a:ext>
                  </a:extLst>
                </a:gridCol>
                <a:gridCol w="2169733">
                  <a:extLst>
                    <a:ext uri="{9D8B030D-6E8A-4147-A177-3AD203B41FA5}">
                      <a16:colId xmlns:a16="http://schemas.microsoft.com/office/drawing/2014/main" xmlns="" val="20001"/>
                    </a:ext>
                  </a:extLst>
                </a:gridCol>
              </a:tblGrid>
              <a:tr h="530269">
                <a:tc>
                  <a:txBody>
                    <a:bodyPr/>
                    <a:lstStyle/>
                    <a:p>
                      <a:pPr algn="ctr">
                        <a:lnSpc>
                          <a:spcPct val="115000"/>
                        </a:lnSpc>
                        <a:spcAft>
                          <a:spcPts val="0"/>
                        </a:spcAft>
                      </a:pPr>
                      <a:r>
                        <a:rPr lang="tr-TR" sz="1800" b="1" smtClean="0">
                          <a:latin typeface="Comic Sans MS"/>
                          <a:ea typeface="Calibri"/>
                          <a:cs typeface="Times New Roman"/>
                        </a:rPr>
                        <a:t>Üniversite</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800" b="1" dirty="0">
                          <a:latin typeface="Comic Sans MS"/>
                          <a:ea typeface="Calibri"/>
                          <a:cs typeface="Times New Roman"/>
                        </a:rPr>
                        <a:t>Ülke</a:t>
                      </a:r>
                      <a:endParaRPr lang="tr-TR"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2263780">
                <a:tc>
                  <a:txBody>
                    <a:bodyPr/>
                    <a:lstStyle/>
                    <a:p>
                      <a:pPr>
                        <a:spcAft>
                          <a:spcPts val="0"/>
                        </a:spcAft>
                      </a:pPr>
                      <a:r>
                        <a:rPr lang="tr-TR" sz="1400" smtClean="0">
                          <a:latin typeface="Comic Sans MS" pitchFamily="66" charset="0"/>
                          <a:ea typeface="Calibri"/>
                          <a:cs typeface="Times New Roman"/>
                        </a:rPr>
                        <a:t>Universita Degli Studi di Foggia </a:t>
                      </a:r>
                      <a:endParaRPr lang="tr-TR" sz="1400" dirty="0" smtClean="0">
                        <a:latin typeface="Comic Sans MS" pitchFamily="66" charset="0"/>
                        <a:ea typeface="Calibri"/>
                        <a:cs typeface="Times New Roman"/>
                      </a:endParaRPr>
                    </a:p>
                    <a:p>
                      <a:pPr>
                        <a:spcAft>
                          <a:spcPts val="0"/>
                        </a:spcAft>
                      </a:pPr>
                      <a:endParaRPr lang="tr-TR" sz="1400" dirty="0">
                        <a:latin typeface="Comic Sans MS" pitchFamily="66" charset="0"/>
                        <a:ea typeface="Calibri"/>
                        <a:cs typeface="Times New Roman"/>
                      </a:endParaRPr>
                    </a:p>
                    <a:p>
                      <a:pPr>
                        <a:spcAft>
                          <a:spcPts val="0"/>
                        </a:spcAft>
                      </a:pPr>
                      <a:r>
                        <a:rPr lang="tr-TR" sz="1400" smtClean="0">
                          <a:latin typeface="Comic Sans MS" pitchFamily="66" charset="0"/>
                          <a:ea typeface="Calibri"/>
                          <a:cs typeface="Times New Roman"/>
                        </a:rPr>
                        <a:t>Universita Degli Studi di </a:t>
                      </a:r>
                      <a:r>
                        <a:rPr lang="tr-TR" sz="1400" dirty="0" err="1" smtClean="0">
                          <a:latin typeface="Comic Sans MS" pitchFamily="66" charset="0"/>
                          <a:ea typeface="Calibri"/>
                          <a:cs typeface="Times New Roman"/>
                        </a:rPr>
                        <a:t>Genova</a:t>
                      </a:r>
                      <a:endParaRPr lang="tr-TR" sz="1400" dirty="0" smtClean="0">
                        <a:latin typeface="Comic Sans MS" pitchFamily="66" charset="0"/>
                        <a:ea typeface="Calibri"/>
                        <a:cs typeface="Times New Roman"/>
                      </a:endParaRPr>
                    </a:p>
                    <a:p>
                      <a:pPr>
                        <a:spcAft>
                          <a:spcPts val="0"/>
                        </a:spcAft>
                      </a:pPr>
                      <a:endParaRPr lang="tr-TR" sz="1400" dirty="0">
                        <a:latin typeface="Comic Sans MS" pitchFamily="66" charset="0"/>
                        <a:ea typeface="Calibri"/>
                        <a:cs typeface="Times New Roman"/>
                      </a:endParaRPr>
                    </a:p>
                    <a:p>
                      <a:pPr>
                        <a:spcAft>
                          <a:spcPts val="0"/>
                        </a:spcAft>
                      </a:pPr>
                      <a:r>
                        <a:rPr lang="tr-TR" sz="1400" err="1">
                          <a:latin typeface="Comic Sans MS" pitchFamily="66" charset="0"/>
                          <a:ea typeface="Calibri"/>
                          <a:cs typeface="Times New Roman"/>
                        </a:rPr>
                        <a:t>Seconda</a:t>
                      </a:r>
                      <a:r>
                        <a:rPr lang="tr-TR" sz="1400">
                          <a:latin typeface="Comic Sans MS" pitchFamily="66" charset="0"/>
                          <a:ea typeface="Calibri"/>
                          <a:cs typeface="Times New Roman"/>
                        </a:rPr>
                        <a:t> </a:t>
                      </a:r>
                      <a:r>
                        <a:rPr lang="tr-TR" sz="1400" smtClean="0">
                          <a:latin typeface="Comic Sans MS" pitchFamily="66" charset="0"/>
                          <a:ea typeface="Calibri"/>
                          <a:cs typeface="Times New Roman"/>
                        </a:rPr>
                        <a:t>Universita Degli Studi di Napoli </a:t>
                      </a:r>
                      <a:endParaRPr lang="tr-TR" sz="1400" dirty="0" smtClean="0">
                        <a:latin typeface="Comic Sans MS" pitchFamily="66" charset="0"/>
                        <a:ea typeface="Calibri"/>
                        <a:cs typeface="Times New Roman"/>
                      </a:endParaRPr>
                    </a:p>
                    <a:p>
                      <a:pPr>
                        <a:spcAft>
                          <a:spcPts val="0"/>
                        </a:spcAft>
                      </a:pPr>
                      <a:endParaRPr lang="tr-TR" sz="1400" dirty="0" smtClean="0">
                        <a:latin typeface="Comic Sans MS" pitchFamily="66" charset="0"/>
                        <a:ea typeface="Calibri"/>
                        <a:cs typeface="Times New Roman"/>
                      </a:endParaRPr>
                    </a:p>
                    <a:p>
                      <a:pPr>
                        <a:spcAft>
                          <a:spcPts val="0"/>
                        </a:spcAft>
                      </a:pPr>
                      <a:r>
                        <a:rPr lang="tr-TR" sz="1400" smtClean="0">
                          <a:latin typeface="Comic Sans MS" pitchFamily="66" charset="0"/>
                          <a:ea typeface="Calibri"/>
                          <a:cs typeface="Times New Roman"/>
                        </a:rPr>
                        <a:t>University </a:t>
                      </a:r>
                      <a:r>
                        <a:rPr lang="tr-TR" sz="1400">
                          <a:latin typeface="Comic Sans MS" pitchFamily="66" charset="0"/>
                          <a:ea typeface="Calibri"/>
                          <a:cs typeface="Times New Roman"/>
                        </a:rPr>
                        <a:t>of </a:t>
                      </a:r>
                      <a:r>
                        <a:rPr lang="tr-TR" sz="1400" smtClean="0">
                          <a:latin typeface="Comic Sans MS" pitchFamily="66" charset="0"/>
                          <a:ea typeface="Calibri"/>
                          <a:cs typeface="Times New Roman"/>
                        </a:rPr>
                        <a:t>Pisa</a:t>
                      </a:r>
                      <a:endParaRPr lang="tr-TR" sz="1400" dirty="0" smtClean="0">
                        <a:latin typeface="Comic Sans MS" pitchFamily="66" charset="0"/>
                        <a:ea typeface="Calibri"/>
                        <a:cs typeface="Times New Roman"/>
                      </a:endParaRPr>
                    </a:p>
                    <a:p>
                      <a:pPr>
                        <a:spcAft>
                          <a:spcPts val="0"/>
                        </a:spcAft>
                      </a:pPr>
                      <a:endParaRPr lang="tr-TR" sz="1400" dirty="0">
                        <a:latin typeface="Comic Sans MS" pitchFamily="66" charset="0"/>
                        <a:ea typeface="Calibri"/>
                        <a:cs typeface="Times New Roman"/>
                      </a:endParaRPr>
                    </a:p>
                    <a:p>
                      <a:pPr>
                        <a:spcAft>
                          <a:spcPts val="0"/>
                        </a:spcAft>
                      </a:pPr>
                      <a:r>
                        <a:rPr lang="tr-TR" sz="1400" smtClean="0">
                          <a:latin typeface="Comic Sans MS" pitchFamily="66" charset="0"/>
                          <a:ea typeface="Calibri"/>
                          <a:cs typeface="Times New Roman"/>
                        </a:rPr>
                        <a:t>Sapienza Universita di </a:t>
                      </a:r>
                      <a:r>
                        <a:rPr lang="tr-TR" sz="1400" dirty="0">
                          <a:latin typeface="Comic Sans MS" pitchFamily="66" charset="0"/>
                          <a:ea typeface="Calibri"/>
                          <a:cs typeface="Times New Roman"/>
                        </a:rPr>
                        <a:t>Roma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400" smtClean="0">
                          <a:latin typeface="Comic Sans MS" pitchFamily="66" charset="0"/>
                          <a:ea typeface="Calibri"/>
                          <a:cs typeface="Times New Roman"/>
                        </a:rPr>
                        <a:t>İtalya </a:t>
                      </a:r>
                      <a:endParaRPr lang="tr-TR" sz="1400" dirty="0">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530269">
                <a:tc>
                  <a:txBody>
                    <a:bodyPr/>
                    <a:lstStyle/>
                    <a:p>
                      <a:pPr>
                        <a:spcAft>
                          <a:spcPts val="0"/>
                        </a:spcAft>
                      </a:pPr>
                      <a:r>
                        <a:rPr lang="tr-TR" sz="1400" dirty="0" err="1">
                          <a:latin typeface="Comic Sans MS" pitchFamily="66" charset="0"/>
                          <a:ea typeface="Calibri"/>
                          <a:cs typeface="Times New Roman"/>
                        </a:rPr>
                        <a:t>Tyumen</a:t>
                      </a:r>
                      <a:r>
                        <a:rPr lang="tr-TR" sz="1400" dirty="0">
                          <a:latin typeface="Comic Sans MS" pitchFamily="66" charset="0"/>
                          <a:ea typeface="Calibri"/>
                          <a:cs typeface="Times New Roman"/>
                        </a:rPr>
                        <a:t> </a:t>
                      </a:r>
                      <a:r>
                        <a:rPr lang="tr-TR" sz="1400" err="1">
                          <a:latin typeface="Comic Sans MS" pitchFamily="66" charset="0"/>
                          <a:ea typeface="Calibri"/>
                          <a:cs typeface="Times New Roman"/>
                        </a:rPr>
                        <a:t>State</a:t>
                      </a:r>
                      <a:r>
                        <a:rPr lang="tr-TR" sz="1400">
                          <a:latin typeface="Comic Sans MS" pitchFamily="66" charset="0"/>
                          <a:ea typeface="Calibri"/>
                          <a:cs typeface="Times New Roman"/>
                        </a:rPr>
                        <a:t> </a:t>
                      </a:r>
                      <a:r>
                        <a:rPr lang="tr-TR" sz="1400" smtClean="0">
                          <a:latin typeface="Comic Sans MS" pitchFamily="66" charset="0"/>
                          <a:ea typeface="Calibri"/>
                          <a:cs typeface="Times New Roman"/>
                        </a:rPr>
                        <a:t>Medical </a:t>
                      </a:r>
                      <a:r>
                        <a:rPr lang="tr-TR" sz="1400" dirty="0">
                          <a:latin typeface="Comic Sans MS" pitchFamily="66" charset="0"/>
                          <a:ea typeface="Calibri"/>
                          <a:cs typeface="Times New Roman"/>
                        </a:rPr>
                        <a:t>Academy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tr-TR" sz="1400" dirty="0">
                          <a:latin typeface="Comic Sans MS" pitchFamily="66" charset="0"/>
                          <a:ea typeface="Calibri"/>
                          <a:cs typeface="Times New Roman"/>
                        </a:rPr>
                        <a:t>Rusya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530269">
                <a:tc>
                  <a:txBody>
                    <a:bodyPr/>
                    <a:lstStyle/>
                    <a:p>
                      <a:pPr>
                        <a:spcAft>
                          <a:spcPts val="0"/>
                        </a:spcAft>
                      </a:pPr>
                      <a:r>
                        <a:rPr lang="tr-TR" sz="1400" smtClean="0">
                          <a:latin typeface="Comic Sans MS" pitchFamily="66" charset="0"/>
                          <a:ea typeface="Calibri"/>
                          <a:cs typeface="Times New Roman"/>
                        </a:rPr>
                        <a:t>Trakia University </a:t>
                      </a:r>
                      <a:endParaRPr lang="tr-TR" sz="1400" dirty="0">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tr-TR" sz="1400" smtClean="0">
                          <a:latin typeface="Comic Sans MS" pitchFamily="66" charset="0"/>
                          <a:ea typeface="Calibri"/>
                          <a:cs typeface="Times New Roman"/>
                        </a:rPr>
                        <a:t>Bulgaristan </a:t>
                      </a:r>
                      <a:endParaRPr lang="tr-TR" sz="1400" dirty="0">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530269">
                <a:tc>
                  <a:txBody>
                    <a:bodyPr/>
                    <a:lstStyle/>
                    <a:p>
                      <a:pPr>
                        <a:spcAft>
                          <a:spcPts val="0"/>
                        </a:spcAft>
                      </a:pPr>
                      <a:r>
                        <a:rPr lang="tr-TR" sz="1400" smtClean="0">
                          <a:latin typeface="Comic Sans MS" pitchFamily="66" charset="0"/>
                          <a:ea typeface="Calibri"/>
                          <a:cs typeface="Times New Roman"/>
                        </a:rPr>
                        <a:t>Avicenna Tajik </a:t>
                      </a:r>
                      <a:r>
                        <a:rPr lang="tr-TR" sz="1400" err="1">
                          <a:latin typeface="Comic Sans MS" pitchFamily="66" charset="0"/>
                          <a:ea typeface="Calibri"/>
                          <a:cs typeface="Times New Roman"/>
                        </a:rPr>
                        <a:t>State</a:t>
                      </a:r>
                      <a:r>
                        <a:rPr lang="tr-TR" sz="1400">
                          <a:latin typeface="Comic Sans MS" pitchFamily="66" charset="0"/>
                          <a:ea typeface="Calibri"/>
                          <a:cs typeface="Times New Roman"/>
                        </a:rPr>
                        <a:t> </a:t>
                      </a:r>
                      <a:r>
                        <a:rPr lang="tr-TR" sz="1400" smtClean="0">
                          <a:latin typeface="Comic Sans MS" pitchFamily="66" charset="0"/>
                          <a:ea typeface="Calibri"/>
                          <a:cs typeface="Times New Roman"/>
                        </a:rPr>
                        <a:t>Medical University  </a:t>
                      </a:r>
                      <a:endParaRPr lang="tr-TR" sz="1400" dirty="0">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tr-TR" sz="1400" smtClean="0">
                          <a:latin typeface="Comic Sans MS" pitchFamily="66" charset="0"/>
                          <a:ea typeface="Calibri"/>
                          <a:cs typeface="Times New Roman"/>
                        </a:rPr>
                        <a:t>Tacikistan </a:t>
                      </a:r>
                      <a:endParaRPr lang="tr-TR" sz="1400" dirty="0">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83677">
                <a:tc>
                  <a:txBody>
                    <a:bodyPr/>
                    <a:lstStyle/>
                    <a:p>
                      <a:pPr>
                        <a:spcAft>
                          <a:spcPts val="0"/>
                        </a:spcAft>
                      </a:pPr>
                      <a:r>
                        <a:rPr lang="tr-TR" sz="1400" smtClean="0">
                          <a:latin typeface="Comic Sans MS" pitchFamily="66" charset="0"/>
                          <a:ea typeface="Calibri"/>
                          <a:cs typeface="Times New Roman"/>
                        </a:rPr>
                        <a:t>University </a:t>
                      </a:r>
                      <a:r>
                        <a:rPr lang="tr-TR" sz="1400" dirty="0" smtClean="0">
                          <a:latin typeface="Comic Sans MS" pitchFamily="66" charset="0"/>
                          <a:ea typeface="Calibri"/>
                          <a:cs typeface="Times New Roman"/>
                        </a:rPr>
                        <a:t>"</a:t>
                      </a:r>
                      <a:r>
                        <a:rPr lang="tr-TR" sz="1400" dirty="0" err="1">
                          <a:latin typeface="Comic Sans MS" pitchFamily="66" charset="0"/>
                          <a:ea typeface="Calibri"/>
                          <a:cs typeface="Times New Roman"/>
                        </a:rPr>
                        <a:t>Dunarea</a:t>
                      </a:r>
                      <a:r>
                        <a:rPr lang="tr-TR" sz="1400" dirty="0">
                          <a:latin typeface="Comic Sans MS" pitchFamily="66" charset="0"/>
                          <a:ea typeface="Calibri"/>
                          <a:cs typeface="Times New Roman"/>
                        </a:rPr>
                        <a:t> de </a:t>
                      </a:r>
                      <a:r>
                        <a:rPr lang="tr-TR" sz="1400" dirty="0" err="1" smtClean="0">
                          <a:latin typeface="Comic Sans MS" pitchFamily="66" charset="0"/>
                          <a:ea typeface="Calibri"/>
                          <a:cs typeface="Times New Roman"/>
                        </a:rPr>
                        <a:t>Jos</a:t>
                      </a:r>
                      <a:r>
                        <a:rPr lang="tr-TR" sz="1400" dirty="0" smtClean="0">
                          <a:latin typeface="Comic Sans MS" pitchFamily="66" charset="0"/>
                          <a:ea typeface="Calibri"/>
                          <a:cs typeface="Times New Roman"/>
                        </a:rPr>
                        <a:t>" </a:t>
                      </a:r>
                      <a:r>
                        <a:rPr lang="tr-TR" sz="1400" smtClean="0">
                          <a:latin typeface="Comic Sans MS" pitchFamily="66" charset="0"/>
                          <a:ea typeface="Calibri"/>
                          <a:cs typeface="Times New Roman"/>
                        </a:rPr>
                        <a:t>of Galati </a:t>
                      </a:r>
                      <a:endParaRPr lang="tr-TR" sz="1400" dirty="0">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tr-TR" sz="1400" dirty="0">
                          <a:latin typeface="Comic Sans MS" pitchFamily="66" charset="0"/>
                          <a:ea typeface="Calibri"/>
                          <a:cs typeface="Times New Roman"/>
                        </a:rPr>
                        <a:t>Romanya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775004" y="44624"/>
            <a:ext cx="1333500" cy="13335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9161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Başlık"/>
          <p:cNvSpPr>
            <a:spLocks noGrp="1"/>
          </p:cNvSpPr>
          <p:nvPr>
            <p:ph type="title"/>
          </p:nvPr>
        </p:nvSpPr>
        <p:spPr>
          <a:xfrm>
            <a:off x="357188" y="274638"/>
            <a:ext cx="8329612" cy="5297487"/>
          </a:xfrm>
        </p:spPr>
        <p:txBody>
          <a:bodyPr/>
          <a:lstStyle/>
          <a:p>
            <a:r>
              <a:rPr lang="tr-TR" sz="3200" dirty="0" smtClean="0">
                <a:latin typeface="Comic Sans MS" pitchFamily="66" charset="0"/>
              </a:rPr>
              <a:t>ERASMUS </a:t>
            </a:r>
            <a:br>
              <a:rPr lang="tr-TR" sz="3200" dirty="0" smtClean="0">
                <a:latin typeface="Comic Sans MS" pitchFamily="66" charset="0"/>
              </a:rPr>
            </a:br>
            <a:r>
              <a:rPr lang="tr-TR" sz="2800" dirty="0" smtClean="0">
                <a:latin typeface="Comic Sans MS" pitchFamily="66" charset="0"/>
              </a:rPr>
              <a:t>(Yurtdışı Öğrenci Değişim Programı)</a:t>
            </a:r>
            <a:endParaRPr lang="tr-TR" sz="2800" dirty="0" smtClean="0"/>
          </a:p>
        </p:txBody>
      </p:sp>
      <p:pic>
        <p:nvPicPr>
          <p:cNvPr id="3"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452320" y="188640"/>
            <a:ext cx="1333500" cy="1333501"/>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Başlık"/>
          <p:cNvSpPr>
            <a:spLocks noGrp="1"/>
          </p:cNvSpPr>
          <p:nvPr>
            <p:ph type="title"/>
          </p:nvPr>
        </p:nvSpPr>
        <p:spPr>
          <a:xfrm>
            <a:off x="457200" y="2137991"/>
            <a:ext cx="8401050" cy="642937"/>
          </a:xfrm>
        </p:spPr>
        <p:txBody>
          <a:bodyPr/>
          <a:lstStyle/>
          <a:p>
            <a:pPr algn="l"/>
            <a:r>
              <a:rPr lang="tr-TR" sz="2000" b="1" dirty="0" smtClean="0">
                <a:latin typeface="Comic Sans MS" pitchFamily="66" charset="0"/>
              </a:rPr>
              <a:t>2017-2018 Eğitim-Öğretim Yılı </a:t>
            </a:r>
            <a:r>
              <a:rPr lang="tr-TR" sz="2000" b="1" dirty="0" err="1" smtClean="0">
                <a:latin typeface="Comic Sans MS" pitchFamily="66" charset="0"/>
              </a:rPr>
              <a:t>Erasmus</a:t>
            </a:r>
            <a:r>
              <a:rPr lang="tr-TR" sz="2000" b="1" dirty="0" smtClean="0">
                <a:latin typeface="Comic Sans MS" pitchFamily="66" charset="0"/>
              </a:rPr>
              <a:t> Giden Öğrenci: 10</a:t>
            </a:r>
            <a:br>
              <a:rPr lang="tr-TR" sz="2000" b="1" dirty="0" smtClean="0">
                <a:latin typeface="Comic Sans MS" pitchFamily="66" charset="0"/>
              </a:rPr>
            </a:br>
            <a:r>
              <a:rPr lang="tr-TR" sz="2000" b="1" dirty="0">
                <a:latin typeface="Comic Sans MS" pitchFamily="66" charset="0"/>
              </a:rPr>
              <a:t>	</a:t>
            </a:r>
            <a:r>
              <a:rPr lang="tr-TR" sz="2000" i="1" dirty="0" smtClean="0">
                <a:latin typeface="Comic Sans MS" pitchFamily="66" charset="0"/>
              </a:rPr>
              <a:t>(İtalya)</a:t>
            </a:r>
          </a:p>
        </p:txBody>
      </p:sp>
      <p:sp>
        <p:nvSpPr>
          <p:cNvPr id="10280" name="Rectangle 1"/>
          <p:cNvSpPr>
            <a:spLocks noChangeArrowheads="1"/>
          </p:cNvSpPr>
          <p:nvPr/>
        </p:nvSpPr>
        <p:spPr bwMode="auto">
          <a:xfrm rot="10800000" flipV="1">
            <a:off x="428625" y="3708170"/>
            <a:ext cx="8429625" cy="707886"/>
          </a:xfrm>
          <a:prstGeom prst="rect">
            <a:avLst/>
          </a:prstGeom>
          <a:noFill/>
          <a:ln w="9525">
            <a:noFill/>
            <a:miter lim="800000"/>
            <a:headEnd/>
            <a:tailEnd/>
          </a:ln>
        </p:spPr>
        <p:txBody>
          <a:bodyPr anchor="ctr">
            <a:spAutoFit/>
          </a:bodyPr>
          <a:lstStyle/>
          <a:p>
            <a:pPr eaLnBrk="0" hangingPunct="0"/>
            <a:r>
              <a:rPr lang="tr-TR" sz="2000" b="1" dirty="0" smtClean="0">
                <a:latin typeface="Comic Sans MS" pitchFamily="66" charset="0"/>
                <a:cs typeface="Times New Roman" pitchFamily="18" charset="0"/>
              </a:rPr>
              <a:t>2017-2018 Eğitim-Öğretim </a:t>
            </a:r>
            <a:r>
              <a:rPr lang="tr-TR" sz="2000" b="1" dirty="0">
                <a:latin typeface="Comic Sans MS" pitchFamily="66" charset="0"/>
                <a:cs typeface="Times New Roman" pitchFamily="18" charset="0"/>
              </a:rPr>
              <a:t>Yılı </a:t>
            </a:r>
            <a:r>
              <a:rPr lang="tr-TR" sz="2000" b="1" dirty="0" err="1">
                <a:latin typeface="Comic Sans MS" pitchFamily="66" charset="0"/>
                <a:cs typeface="Times New Roman" pitchFamily="18" charset="0"/>
              </a:rPr>
              <a:t>Erasmus</a:t>
            </a:r>
            <a:r>
              <a:rPr lang="tr-TR" sz="2000" b="1" dirty="0">
                <a:latin typeface="Comic Sans MS" pitchFamily="66" charset="0"/>
                <a:cs typeface="Times New Roman" pitchFamily="18" charset="0"/>
              </a:rPr>
              <a:t> Gelen </a:t>
            </a:r>
            <a:r>
              <a:rPr lang="tr-TR" sz="2000" b="1" dirty="0" smtClean="0">
                <a:latin typeface="Comic Sans MS" pitchFamily="66" charset="0"/>
                <a:cs typeface="Times New Roman" pitchFamily="18" charset="0"/>
              </a:rPr>
              <a:t>Öğrenci: 3</a:t>
            </a:r>
          </a:p>
          <a:p>
            <a:pPr eaLnBrk="0" hangingPunct="0"/>
            <a:r>
              <a:rPr lang="tr-TR" sz="2000" b="1" dirty="0">
                <a:latin typeface="Comic Sans MS" pitchFamily="66" charset="0"/>
                <a:cs typeface="Times New Roman" pitchFamily="18" charset="0"/>
              </a:rPr>
              <a:t>	</a:t>
            </a:r>
            <a:r>
              <a:rPr lang="tr-TR" sz="2000" i="1" dirty="0" smtClean="0">
                <a:latin typeface="Comic Sans MS" pitchFamily="66" charset="0"/>
                <a:cs typeface="Times New Roman" pitchFamily="18" charset="0"/>
              </a:rPr>
              <a:t>(İtalya, Bulgaristan)</a:t>
            </a:r>
            <a:endParaRPr lang="tr-TR" sz="2000" i="1" dirty="0">
              <a:latin typeface="Comic Sans MS" pitchFamily="66" charset="0"/>
            </a:endParaRPr>
          </a:p>
        </p:txBody>
      </p:sp>
      <p:pic>
        <p:nvPicPr>
          <p:cNvPr id="7"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702996" y="44624"/>
            <a:ext cx="1333500" cy="13335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3690565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Başlık"/>
          <p:cNvSpPr>
            <a:spLocks noGrp="1"/>
          </p:cNvSpPr>
          <p:nvPr>
            <p:ph type="title"/>
          </p:nvPr>
        </p:nvSpPr>
        <p:spPr>
          <a:xfrm>
            <a:off x="457200" y="274638"/>
            <a:ext cx="8229600" cy="5511800"/>
          </a:xfrm>
        </p:spPr>
        <p:txBody>
          <a:bodyPr/>
          <a:lstStyle/>
          <a:p>
            <a:r>
              <a:rPr lang="tr-TR" sz="3200" dirty="0" smtClean="0">
                <a:latin typeface="Comic Sans MS" pitchFamily="66" charset="0"/>
              </a:rPr>
              <a:t>FARABİ</a:t>
            </a:r>
            <a:br>
              <a:rPr lang="tr-TR" sz="3200" dirty="0" smtClean="0">
                <a:latin typeface="Comic Sans MS" pitchFamily="66" charset="0"/>
              </a:rPr>
            </a:br>
            <a:r>
              <a:rPr lang="tr-TR" sz="3200" dirty="0" smtClean="0">
                <a:latin typeface="Comic Sans MS" pitchFamily="66" charset="0"/>
              </a:rPr>
              <a:t> </a:t>
            </a:r>
            <a:br>
              <a:rPr lang="tr-TR" sz="3200" dirty="0" smtClean="0">
                <a:latin typeface="Comic Sans MS" pitchFamily="66" charset="0"/>
              </a:rPr>
            </a:br>
            <a:r>
              <a:rPr lang="tr-TR" sz="2800" dirty="0" smtClean="0">
                <a:latin typeface="Comic Sans MS" pitchFamily="66" charset="0"/>
              </a:rPr>
              <a:t>(Yurtiçi Öğrenci Değişim Programı)</a:t>
            </a:r>
            <a:endParaRPr lang="tr-TR" sz="2800" dirty="0" smtClean="0"/>
          </a:p>
        </p:txBody>
      </p:sp>
      <p:pic>
        <p:nvPicPr>
          <p:cNvPr id="3"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486972" y="188640"/>
            <a:ext cx="1333500" cy="1333501"/>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52" name="Rectangle 1"/>
          <p:cNvSpPr>
            <a:spLocks noChangeArrowheads="1"/>
          </p:cNvSpPr>
          <p:nvPr/>
        </p:nvSpPr>
        <p:spPr bwMode="auto">
          <a:xfrm>
            <a:off x="500034" y="1556792"/>
            <a:ext cx="8286750" cy="1631216"/>
          </a:xfrm>
          <a:prstGeom prst="rect">
            <a:avLst/>
          </a:prstGeom>
          <a:noFill/>
          <a:ln w="9525">
            <a:noFill/>
            <a:miter lim="800000"/>
            <a:headEnd/>
            <a:tailEnd/>
          </a:ln>
        </p:spPr>
        <p:txBody>
          <a:bodyPr anchor="ctr">
            <a:spAutoFit/>
          </a:bodyPr>
          <a:lstStyle/>
          <a:p>
            <a:pPr eaLnBrk="0" hangingPunct="0"/>
            <a:r>
              <a:rPr lang="tr-TR" sz="2000" b="1" dirty="0" smtClean="0">
                <a:latin typeface="Comic Sans MS" pitchFamily="66" charset="0"/>
                <a:cs typeface="Times New Roman" pitchFamily="18" charset="0"/>
              </a:rPr>
              <a:t>2017-2018 Eğitim-Öğretim </a:t>
            </a:r>
            <a:r>
              <a:rPr lang="tr-TR" sz="2000" b="1" dirty="0">
                <a:latin typeface="Comic Sans MS" pitchFamily="66" charset="0"/>
                <a:cs typeface="Times New Roman" pitchFamily="18" charset="0"/>
              </a:rPr>
              <a:t>Yılı </a:t>
            </a:r>
            <a:r>
              <a:rPr lang="tr-TR" sz="2000" b="1" dirty="0" smtClean="0">
                <a:latin typeface="Comic Sans MS" pitchFamily="66" charset="0"/>
                <a:cs typeface="Times New Roman" pitchFamily="18" charset="0"/>
              </a:rPr>
              <a:t>Farabi Giden Öğrenci: 3</a:t>
            </a:r>
          </a:p>
          <a:p>
            <a:pPr eaLnBrk="0" hangingPunct="0"/>
            <a:endParaRPr lang="tr-TR" sz="2000" b="1" dirty="0">
              <a:latin typeface="Comic Sans MS" pitchFamily="66" charset="0"/>
              <a:cs typeface="Times New Roman" pitchFamily="18" charset="0"/>
            </a:endParaRPr>
          </a:p>
          <a:p>
            <a:pPr eaLnBrk="0" hangingPunct="0"/>
            <a:r>
              <a:rPr lang="tr-TR" sz="2000" b="1" dirty="0" smtClean="0">
                <a:latin typeface="Comic Sans MS" pitchFamily="66" charset="0"/>
                <a:cs typeface="Times New Roman" pitchFamily="18" charset="0"/>
              </a:rPr>
              <a:t>	</a:t>
            </a:r>
            <a:r>
              <a:rPr lang="tr-TR" sz="2000" i="1" dirty="0" smtClean="0">
                <a:latin typeface="Comic Sans MS" pitchFamily="66" charset="0"/>
                <a:cs typeface="Times New Roman" pitchFamily="18" charset="0"/>
              </a:rPr>
              <a:t>İ.Ü. İstanbul Tıp Fak</a:t>
            </a:r>
          </a:p>
          <a:p>
            <a:pPr eaLnBrk="0" hangingPunct="0"/>
            <a:r>
              <a:rPr lang="tr-TR" sz="2000" i="1" dirty="0" smtClean="0">
                <a:latin typeface="Comic Sans MS" pitchFamily="66" charset="0"/>
                <a:cs typeface="Times New Roman" pitchFamily="18" charset="0"/>
              </a:rPr>
              <a:t>	Süleyman Demirel Ü. Tıp Fak</a:t>
            </a:r>
          </a:p>
          <a:p>
            <a:pPr eaLnBrk="0" hangingPunct="0"/>
            <a:r>
              <a:rPr lang="tr-TR" sz="2000" i="1" dirty="0" smtClean="0">
                <a:latin typeface="Comic Sans MS" pitchFamily="66" charset="0"/>
                <a:cs typeface="Times New Roman" pitchFamily="18" charset="0"/>
              </a:rPr>
              <a:t>	Kocaeli Ü. Tıp Fak. </a:t>
            </a:r>
            <a:endParaRPr lang="tr-TR" sz="2000" i="1" dirty="0">
              <a:latin typeface="Comic Sans MS" pitchFamily="66" charset="0"/>
            </a:endParaRPr>
          </a:p>
        </p:txBody>
      </p:sp>
      <p:pic>
        <p:nvPicPr>
          <p:cNvPr id="7"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775004" y="44624"/>
            <a:ext cx="1333500" cy="1333501"/>
          </a:xfrm>
          <a:prstGeom prst="rect">
            <a:avLst/>
          </a:prstGeom>
          <a:noFill/>
          <a:extLst>
            <a:ext uri="{909E8E84-426E-40DD-AFC4-6F175D3DCCD1}">
              <a14:hiddenFill xmlns="" xmlns:a14="http://schemas.microsoft.com/office/drawing/2010/main">
                <a:solidFill>
                  <a:srgbClr val="FFFFFF"/>
                </a:solidFill>
              </a14:hiddenFill>
            </a:ext>
          </a:extLst>
        </p:spPr>
      </p:pic>
      <p:sp>
        <p:nvSpPr>
          <p:cNvPr id="2" name="Unvan 1"/>
          <p:cNvSpPr>
            <a:spLocks noGrp="1"/>
          </p:cNvSpPr>
          <p:nvPr>
            <p:ph type="title"/>
          </p:nvPr>
        </p:nvSpPr>
        <p:spPr/>
        <p:txBody>
          <a:bodyPr/>
          <a:lstStyle/>
          <a:p>
            <a:endParaRPr lang="en-GB"/>
          </a:p>
        </p:txBody>
      </p:sp>
      <p:sp>
        <p:nvSpPr>
          <p:cNvPr id="8" name="Rectangle 1"/>
          <p:cNvSpPr>
            <a:spLocks noChangeArrowheads="1"/>
          </p:cNvSpPr>
          <p:nvPr/>
        </p:nvSpPr>
        <p:spPr bwMode="auto">
          <a:xfrm>
            <a:off x="533722" y="4102040"/>
            <a:ext cx="8286750" cy="1631216"/>
          </a:xfrm>
          <a:prstGeom prst="rect">
            <a:avLst/>
          </a:prstGeom>
          <a:noFill/>
          <a:ln w="9525">
            <a:noFill/>
            <a:miter lim="800000"/>
            <a:headEnd/>
            <a:tailEnd/>
          </a:ln>
        </p:spPr>
        <p:txBody>
          <a:bodyPr anchor="ctr">
            <a:spAutoFit/>
          </a:bodyPr>
          <a:lstStyle/>
          <a:p>
            <a:pPr eaLnBrk="0" hangingPunct="0"/>
            <a:r>
              <a:rPr lang="tr-TR" sz="2000" b="1" dirty="0" smtClean="0">
                <a:latin typeface="Comic Sans MS" pitchFamily="66" charset="0"/>
                <a:cs typeface="Times New Roman" pitchFamily="18" charset="0"/>
              </a:rPr>
              <a:t>2017-2018 Eğitim-Öğretim </a:t>
            </a:r>
            <a:r>
              <a:rPr lang="tr-TR" sz="2000" b="1" dirty="0">
                <a:latin typeface="Comic Sans MS" pitchFamily="66" charset="0"/>
                <a:cs typeface="Times New Roman" pitchFamily="18" charset="0"/>
              </a:rPr>
              <a:t>Yılı </a:t>
            </a:r>
            <a:r>
              <a:rPr lang="tr-TR" sz="2000" b="1" dirty="0" smtClean="0">
                <a:latin typeface="Comic Sans MS" pitchFamily="66" charset="0"/>
                <a:cs typeface="Times New Roman" pitchFamily="18" charset="0"/>
              </a:rPr>
              <a:t>Farabi Gelen Öğrenci: 4</a:t>
            </a:r>
          </a:p>
          <a:p>
            <a:pPr eaLnBrk="0" hangingPunct="0"/>
            <a:endParaRPr lang="tr-TR" sz="2000" b="1" dirty="0">
              <a:latin typeface="Comic Sans MS" pitchFamily="66" charset="0"/>
              <a:cs typeface="Times New Roman" pitchFamily="18" charset="0"/>
            </a:endParaRPr>
          </a:p>
          <a:p>
            <a:pPr eaLnBrk="0" hangingPunct="0"/>
            <a:r>
              <a:rPr lang="tr-TR" sz="2000" b="1" dirty="0" smtClean="0">
                <a:latin typeface="Comic Sans MS" pitchFamily="66" charset="0"/>
                <a:cs typeface="Times New Roman" pitchFamily="18" charset="0"/>
              </a:rPr>
              <a:t>	</a:t>
            </a:r>
            <a:r>
              <a:rPr lang="tr-TR" sz="2000" i="1" dirty="0" smtClean="0">
                <a:latin typeface="Comic Sans MS" pitchFamily="66" charset="0"/>
                <a:cs typeface="Times New Roman" pitchFamily="18" charset="0"/>
              </a:rPr>
              <a:t>Gaziantep Ü.</a:t>
            </a:r>
            <a:r>
              <a:rPr lang="tr-TR" sz="2000" dirty="0" smtClean="0">
                <a:latin typeface="Comic Sans MS" pitchFamily="66" charset="0"/>
                <a:cs typeface="Times New Roman" pitchFamily="18" charset="0"/>
              </a:rPr>
              <a:t> </a:t>
            </a:r>
            <a:r>
              <a:rPr lang="tr-TR" sz="2000" i="1" dirty="0" smtClean="0">
                <a:latin typeface="Comic Sans MS" pitchFamily="66" charset="0"/>
                <a:cs typeface="Times New Roman" pitchFamily="18" charset="0"/>
              </a:rPr>
              <a:t>Tıp Fak</a:t>
            </a:r>
          </a:p>
          <a:p>
            <a:pPr eaLnBrk="0" hangingPunct="0"/>
            <a:r>
              <a:rPr lang="tr-TR" sz="2000" i="1" dirty="0" smtClean="0">
                <a:latin typeface="Comic Sans MS" pitchFamily="66" charset="0"/>
                <a:cs typeface="Times New Roman" pitchFamily="18" charset="0"/>
              </a:rPr>
              <a:t>	Mustafa Kemal Ü. Tıp Fak</a:t>
            </a:r>
          </a:p>
          <a:p>
            <a:pPr eaLnBrk="0" hangingPunct="0"/>
            <a:r>
              <a:rPr lang="tr-TR" sz="2000" i="1" dirty="0" smtClean="0">
                <a:latin typeface="Comic Sans MS" pitchFamily="66" charset="0"/>
                <a:cs typeface="Times New Roman" pitchFamily="18" charset="0"/>
              </a:rPr>
              <a:t>	Kocaeli Ü. Tıp Fak. </a:t>
            </a:r>
            <a:endParaRPr lang="tr-TR" sz="2000" i="1" dirty="0">
              <a:latin typeface="Comic Sans MS" pitchFamily="66" charset="0"/>
            </a:endParaRPr>
          </a:p>
        </p:txBody>
      </p:sp>
    </p:spTree>
    <p:extLst>
      <p:ext uri="{BB962C8B-B14F-4D97-AF65-F5344CB8AC3E}">
        <p14:creationId xmlns="" xmlns:p14="http://schemas.microsoft.com/office/powerpoint/2010/main" val="37745533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Başlık"/>
          <p:cNvSpPr>
            <a:spLocks noGrp="1"/>
          </p:cNvSpPr>
          <p:nvPr>
            <p:ph type="title"/>
          </p:nvPr>
        </p:nvSpPr>
        <p:spPr>
          <a:xfrm>
            <a:off x="642938" y="1052736"/>
            <a:ext cx="7889502" cy="648072"/>
          </a:xfrm>
        </p:spPr>
        <p:txBody>
          <a:bodyPr/>
          <a:lstStyle/>
          <a:p>
            <a:pPr algn="l"/>
            <a:r>
              <a:rPr lang="tr-TR" sz="1600" b="1" dirty="0" smtClean="0">
                <a:latin typeface="Comic Sans MS" pitchFamily="66" charset="0"/>
              </a:rPr>
              <a:t>2017-2018 EÖY Başarı Puanına Göre Yatay Geçiş Hakkı Kazanan Öğrenciler</a:t>
            </a:r>
            <a:endParaRPr lang="tr-TR" dirty="0" smtClean="0"/>
          </a:p>
        </p:txBody>
      </p:sp>
      <p:graphicFrame>
        <p:nvGraphicFramePr>
          <p:cNvPr id="4" name="3 Tablo"/>
          <p:cNvGraphicFramePr>
            <a:graphicFrameLocks noGrp="1"/>
          </p:cNvGraphicFramePr>
          <p:nvPr>
            <p:extLst>
              <p:ext uri="{D42A27DB-BD31-4B8C-83A1-F6EECF244321}">
                <p14:modId xmlns="" xmlns:p14="http://schemas.microsoft.com/office/powerpoint/2010/main" val="3887044880"/>
              </p:ext>
            </p:extLst>
          </p:nvPr>
        </p:nvGraphicFramePr>
        <p:xfrm>
          <a:off x="899593" y="1857075"/>
          <a:ext cx="7344815" cy="1507236"/>
        </p:xfrm>
        <a:graphic>
          <a:graphicData uri="http://schemas.openxmlformats.org/drawingml/2006/table">
            <a:tbl>
              <a:tblPr/>
              <a:tblGrid>
                <a:gridCol w="1454562">
                  <a:extLst>
                    <a:ext uri="{9D8B030D-6E8A-4147-A177-3AD203B41FA5}">
                      <a16:colId xmlns:a16="http://schemas.microsoft.com/office/drawing/2014/main" xmlns="" val="20000"/>
                    </a:ext>
                  </a:extLst>
                </a:gridCol>
                <a:gridCol w="5890253">
                  <a:extLst>
                    <a:ext uri="{9D8B030D-6E8A-4147-A177-3AD203B41FA5}">
                      <a16:colId xmlns:a16="http://schemas.microsoft.com/office/drawing/2014/main" xmlns="" val="20001"/>
                    </a:ext>
                  </a:extLst>
                </a:gridCol>
              </a:tblGrid>
              <a:tr h="236509">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rgbClr val="000000"/>
                          </a:solidFill>
                          <a:effectLst/>
                          <a:latin typeface="Comic Sans MS" pitchFamily="66" charset="0"/>
                          <a:cs typeface="Times New Roman" pitchFamily="18" charset="0"/>
                        </a:rPr>
                        <a:t>Dönem</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rgbClr val="000000"/>
                          </a:solidFill>
                          <a:effectLst/>
                          <a:latin typeface="Comic Sans MS" pitchFamily="66" charset="0"/>
                          <a:cs typeface="Times New Roman" pitchFamily="18" charset="0"/>
                        </a:rPr>
                        <a:t>Öğrenci Sayısı</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36509">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dirty="0" smtClean="0">
                          <a:ln>
                            <a:noFill/>
                          </a:ln>
                          <a:solidFill>
                            <a:srgbClr val="000000"/>
                          </a:solidFill>
                          <a:effectLst/>
                          <a:latin typeface="Comic Sans MS" pitchFamily="66" charset="0"/>
                          <a:cs typeface="Times New Roman" pitchFamily="18" charset="0"/>
                        </a:rPr>
                        <a:t>2</a:t>
                      </a:r>
                      <a:endParaRPr kumimoji="0" lang="tr-TR" sz="1200" b="0"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dirty="0" smtClean="0">
                          <a:ln>
                            <a:noFill/>
                          </a:ln>
                          <a:solidFill>
                            <a:srgbClr val="000000"/>
                          </a:solidFill>
                          <a:effectLst/>
                          <a:latin typeface="Comic Sans MS" pitchFamily="66" charset="0"/>
                          <a:cs typeface="Times New Roman" pitchFamily="18" charset="0"/>
                        </a:rPr>
                        <a:t>4</a:t>
                      </a:r>
                      <a:endParaRPr kumimoji="0" lang="tr-TR" sz="1200" b="0"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36509">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smtClean="0">
                          <a:ln>
                            <a:noFill/>
                          </a:ln>
                          <a:solidFill>
                            <a:srgbClr val="000000"/>
                          </a:solidFill>
                          <a:effectLst/>
                          <a:latin typeface="Comic Sans MS" pitchFamily="66" charset="0"/>
                          <a:cs typeface="Times New Roman" pitchFamily="18" charset="0"/>
                        </a:rPr>
                        <a:t>3</a:t>
                      </a:r>
                      <a:endParaRPr kumimoji="0" lang="tr-TR" sz="1200" b="0" i="0" u="none" strike="noStrike" cap="none" normalizeH="0" baseline="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dirty="0" smtClean="0">
                          <a:ln>
                            <a:noFill/>
                          </a:ln>
                          <a:solidFill>
                            <a:srgbClr val="000000"/>
                          </a:solidFill>
                          <a:effectLst/>
                          <a:latin typeface="Comic Sans MS" pitchFamily="66" charset="0"/>
                          <a:cs typeface="Times New Roman" pitchFamily="18" charset="0"/>
                        </a:rPr>
                        <a:t>4</a:t>
                      </a:r>
                      <a:endParaRPr kumimoji="0" lang="tr-TR" sz="1200" b="0"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36509">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smtClean="0">
                          <a:ln>
                            <a:noFill/>
                          </a:ln>
                          <a:solidFill>
                            <a:srgbClr val="000000"/>
                          </a:solidFill>
                          <a:effectLst/>
                          <a:latin typeface="Comic Sans MS" pitchFamily="66" charset="0"/>
                          <a:cs typeface="Times New Roman" pitchFamily="18" charset="0"/>
                        </a:rPr>
                        <a:t>4</a:t>
                      </a:r>
                      <a:endParaRPr kumimoji="0" lang="tr-TR" sz="1200" b="0" i="0" u="none" strike="noStrike" cap="none" normalizeH="0" baseline="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dirty="0" smtClean="0">
                          <a:ln>
                            <a:noFill/>
                          </a:ln>
                          <a:solidFill>
                            <a:srgbClr val="000000"/>
                          </a:solidFill>
                          <a:effectLst/>
                          <a:latin typeface="Comic Sans MS" pitchFamily="66" charset="0"/>
                          <a:cs typeface="Times New Roman" pitchFamily="18" charset="0"/>
                        </a:rPr>
                        <a:t>4</a:t>
                      </a:r>
                      <a:endParaRPr kumimoji="0" lang="tr-TR" sz="1200" b="0"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236509">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smtClean="0">
                          <a:ln>
                            <a:noFill/>
                          </a:ln>
                          <a:solidFill>
                            <a:srgbClr val="000000"/>
                          </a:solidFill>
                          <a:effectLst/>
                          <a:latin typeface="Comic Sans MS" pitchFamily="66" charset="0"/>
                          <a:cs typeface="Times New Roman" pitchFamily="18" charset="0"/>
                        </a:rPr>
                        <a:t>5</a:t>
                      </a:r>
                      <a:endParaRPr kumimoji="0" lang="tr-TR" sz="1200" b="0" i="0" u="none" strike="noStrike" cap="none" normalizeH="0" baseline="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dirty="0" smtClean="0">
                          <a:ln>
                            <a:noFill/>
                          </a:ln>
                          <a:solidFill>
                            <a:srgbClr val="000000"/>
                          </a:solidFill>
                          <a:effectLst/>
                          <a:latin typeface="Comic Sans MS" pitchFamily="66" charset="0"/>
                          <a:cs typeface="Times New Roman" pitchFamily="18" charset="0"/>
                        </a:rPr>
                        <a:t>2</a:t>
                      </a:r>
                      <a:endParaRPr kumimoji="0" lang="tr-TR" sz="1200" b="0"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236510">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rgbClr val="000000"/>
                          </a:solidFill>
                          <a:effectLst/>
                          <a:latin typeface="Comic Sans MS" pitchFamily="66" charset="0"/>
                          <a:cs typeface="Times New Roman" pitchFamily="18" charset="0"/>
                        </a:rPr>
                        <a:t>Toplam</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600" b="1" i="0" u="none" strike="noStrike" cap="none" normalizeH="0" baseline="0" dirty="0" smtClean="0">
                          <a:ln>
                            <a:noFill/>
                          </a:ln>
                          <a:solidFill>
                            <a:srgbClr val="000000"/>
                          </a:solidFill>
                          <a:effectLst/>
                          <a:latin typeface="Comic Sans MS" pitchFamily="66" charset="0"/>
                          <a:cs typeface="Times New Roman" pitchFamily="18" charset="0"/>
                        </a:rPr>
                        <a:t>14</a:t>
                      </a:r>
                      <a:endParaRPr kumimoji="0" lang="tr-TR" sz="14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bl>
          </a:graphicData>
        </a:graphic>
      </p:graphicFrame>
      <p:sp>
        <p:nvSpPr>
          <p:cNvPr id="17434" name="Rectangle 1"/>
          <p:cNvSpPr>
            <a:spLocks noChangeArrowheads="1"/>
          </p:cNvSpPr>
          <p:nvPr/>
        </p:nvSpPr>
        <p:spPr bwMode="auto">
          <a:xfrm>
            <a:off x="500063" y="3789040"/>
            <a:ext cx="7888361" cy="553998"/>
          </a:xfrm>
          <a:prstGeom prst="rect">
            <a:avLst/>
          </a:prstGeom>
          <a:noFill/>
          <a:ln w="9525">
            <a:noFill/>
            <a:miter lim="800000"/>
            <a:headEnd/>
            <a:tailEnd/>
          </a:ln>
        </p:spPr>
        <p:txBody>
          <a:bodyPr wrap="square" anchor="ctr">
            <a:spAutoFit/>
          </a:bodyPr>
          <a:lstStyle/>
          <a:p>
            <a:pPr algn="ctr" eaLnBrk="0" hangingPunct="0"/>
            <a:r>
              <a:rPr lang="tr-TR" sz="1500" b="1" dirty="0">
                <a:solidFill>
                  <a:srgbClr val="000000"/>
                </a:solidFill>
                <a:latin typeface="Comic Sans MS" pitchFamily="66" charset="0"/>
                <a:cs typeface="Times New Roman" pitchFamily="18" charset="0"/>
              </a:rPr>
              <a:t>ÖSYM </a:t>
            </a:r>
            <a:r>
              <a:rPr lang="tr-TR" sz="1500" b="1" dirty="0" smtClean="0">
                <a:solidFill>
                  <a:srgbClr val="000000"/>
                </a:solidFill>
                <a:latin typeface="Comic Sans MS" pitchFamily="66" charset="0"/>
                <a:cs typeface="Times New Roman" pitchFamily="18" charset="0"/>
              </a:rPr>
              <a:t>Merkezi Yerleştirme </a:t>
            </a:r>
            <a:r>
              <a:rPr lang="tr-TR" sz="1500" b="1" dirty="0">
                <a:solidFill>
                  <a:srgbClr val="000000"/>
                </a:solidFill>
                <a:latin typeface="Comic Sans MS" pitchFamily="66" charset="0"/>
                <a:cs typeface="Times New Roman" pitchFamily="18" charset="0"/>
              </a:rPr>
              <a:t>Puanına Göre Ek-Madde 1 Uyarınca </a:t>
            </a:r>
            <a:r>
              <a:rPr lang="tr-TR" sz="1500" b="1" dirty="0" smtClean="0">
                <a:solidFill>
                  <a:srgbClr val="000000"/>
                </a:solidFill>
                <a:latin typeface="Comic Sans MS" pitchFamily="66" charset="0"/>
                <a:cs typeface="Times New Roman" pitchFamily="18" charset="0"/>
              </a:rPr>
              <a:t>2017-2018 EÖY </a:t>
            </a:r>
          </a:p>
          <a:p>
            <a:pPr algn="ctr" eaLnBrk="0" hangingPunct="0"/>
            <a:r>
              <a:rPr lang="tr-TR" sz="1500" b="1" dirty="0" smtClean="0">
                <a:solidFill>
                  <a:srgbClr val="000000"/>
                </a:solidFill>
                <a:latin typeface="Comic Sans MS" pitchFamily="66" charset="0"/>
                <a:cs typeface="Times New Roman" pitchFamily="18" charset="0"/>
              </a:rPr>
              <a:t>Yatay Geçiş </a:t>
            </a:r>
            <a:r>
              <a:rPr lang="tr-TR" sz="1500" b="1" dirty="0">
                <a:solidFill>
                  <a:srgbClr val="000000"/>
                </a:solidFill>
                <a:latin typeface="Comic Sans MS" pitchFamily="66" charset="0"/>
                <a:cs typeface="Times New Roman" pitchFamily="18" charset="0"/>
              </a:rPr>
              <a:t>Hakkı Kazanan </a:t>
            </a:r>
            <a:r>
              <a:rPr lang="tr-TR" sz="1500" b="1" dirty="0" smtClean="0">
                <a:solidFill>
                  <a:srgbClr val="000000"/>
                </a:solidFill>
                <a:latin typeface="Comic Sans MS" pitchFamily="66" charset="0"/>
                <a:cs typeface="Times New Roman" pitchFamily="18" charset="0"/>
              </a:rPr>
              <a:t>Öğrenciler</a:t>
            </a:r>
            <a:endParaRPr lang="tr-TR" sz="1500" dirty="0">
              <a:latin typeface="Comic Sans MS" pitchFamily="66" charset="0"/>
            </a:endParaRPr>
          </a:p>
        </p:txBody>
      </p:sp>
      <p:graphicFrame>
        <p:nvGraphicFramePr>
          <p:cNvPr id="6" name="5 Tablo"/>
          <p:cNvGraphicFramePr>
            <a:graphicFrameLocks noGrp="1"/>
          </p:cNvGraphicFramePr>
          <p:nvPr>
            <p:extLst>
              <p:ext uri="{D42A27DB-BD31-4B8C-83A1-F6EECF244321}">
                <p14:modId xmlns="" xmlns:p14="http://schemas.microsoft.com/office/powerpoint/2010/main" val="3168740202"/>
              </p:ext>
            </p:extLst>
          </p:nvPr>
        </p:nvGraphicFramePr>
        <p:xfrm>
          <a:off x="899593" y="4512542"/>
          <a:ext cx="7344816" cy="1507236"/>
        </p:xfrm>
        <a:graphic>
          <a:graphicData uri="http://schemas.openxmlformats.org/drawingml/2006/table">
            <a:tbl>
              <a:tblPr/>
              <a:tblGrid>
                <a:gridCol w="1468964">
                  <a:extLst>
                    <a:ext uri="{9D8B030D-6E8A-4147-A177-3AD203B41FA5}">
                      <a16:colId xmlns:a16="http://schemas.microsoft.com/office/drawing/2014/main" xmlns="" val="20000"/>
                    </a:ext>
                  </a:extLst>
                </a:gridCol>
                <a:gridCol w="5875852">
                  <a:extLst>
                    <a:ext uri="{9D8B030D-6E8A-4147-A177-3AD203B41FA5}">
                      <a16:colId xmlns:a16="http://schemas.microsoft.com/office/drawing/2014/main" xmlns="" val="20001"/>
                    </a:ext>
                  </a:extLst>
                </a:gridCol>
              </a:tblGrid>
              <a:tr h="233742">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rgbClr val="000000"/>
                          </a:solidFill>
                          <a:effectLst/>
                          <a:latin typeface="Comic Sans MS" pitchFamily="66" charset="0"/>
                          <a:cs typeface="Times New Roman" pitchFamily="18" charset="0"/>
                        </a:rPr>
                        <a:t>Dönem</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dirty="0" smtClean="0">
                          <a:ln>
                            <a:noFill/>
                          </a:ln>
                          <a:solidFill>
                            <a:srgbClr val="000000"/>
                          </a:solidFill>
                          <a:effectLst/>
                          <a:latin typeface="Comic Sans MS" pitchFamily="66" charset="0"/>
                          <a:cs typeface="Times New Roman" pitchFamily="18" charset="0"/>
                        </a:rPr>
                        <a:t>Öğrenci Sayısı</a:t>
                      </a:r>
                      <a:endParaRPr kumimoji="0" lang="tr-TR" sz="1200" b="1"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233742">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smtClean="0">
                          <a:ln>
                            <a:noFill/>
                          </a:ln>
                          <a:solidFill>
                            <a:srgbClr val="000000"/>
                          </a:solidFill>
                          <a:effectLst/>
                          <a:latin typeface="Comic Sans MS" pitchFamily="66" charset="0"/>
                          <a:cs typeface="Times New Roman" pitchFamily="18" charset="0"/>
                        </a:rPr>
                        <a:t>1</a:t>
                      </a:r>
                      <a:endParaRPr kumimoji="0" lang="tr-TR" sz="1200" b="0" i="0" u="none" strike="noStrike" cap="none" normalizeH="0" baseline="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dirty="0" smtClean="0">
                          <a:ln>
                            <a:noFill/>
                          </a:ln>
                          <a:solidFill>
                            <a:srgbClr val="000000"/>
                          </a:solidFill>
                          <a:effectLst/>
                          <a:latin typeface="Comic Sans MS" pitchFamily="66" charset="0"/>
                          <a:cs typeface="Times New Roman" pitchFamily="18" charset="0"/>
                        </a:rPr>
                        <a:t>4</a:t>
                      </a:r>
                      <a:endParaRPr kumimoji="0" lang="tr-TR" sz="1200" b="0"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233742">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smtClean="0">
                          <a:ln>
                            <a:noFill/>
                          </a:ln>
                          <a:solidFill>
                            <a:srgbClr val="000000"/>
                          </a:solidFill>
                          <a:effectLst/>
                          <a:latin typeface="Comic Sans MS" pitchFamily="66" charset="0"/>
                          <a:cs typeface="Times New Roman" pitchFamily="18" charset="0"/>
                        </a:rPr>
                        <a:t>2</a:t>
                      </a:r>
                      <a:endParaRPr kumimoji="0" lang="tr-TR" sz="1200" b="0" i="0" u="none" strike="noStrike" cap="none" normalizeH="0" baseline="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dirty="0" smtClean="0">
                          <a:ln>
                            <a:noFill/>
                          </a:ln>
                          <a:solidFill>
                            <a:srgbClr val="000000"/>
                          </a:solidFill>
                          <a:effectLst/>
                          <a:latin typeface="Comic Sans MS" pitchFamily="66" charset="0"/>
                          <a:cs typeface="Times New Roman" pitchFamily="18" charset="0"/>
                        </a:rPr>
                        <a:t>4</a:t>
                      </a:r>
                      <a:endParaRPr kumimoji="0" lang="tr-TR" sz="1200" b="0"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33742">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smtClean="0">
                          <a:ln>
                            <a:noFill/>
                          </a:ln>
                          <a:solidFill>
                            <a:srgbClr val="000000"/>
                          </a:solidFill>
                          <a:effectLst/>
                          <a:latin typeface="Comic Sans MS" pitchFamily="66" charset="0"/>
                          <a:cs typeface="Times New Roman" pitchFamily="18" charset="0"/>
                        </a:rPr>
                        <a:t>3</a:t>
                      </a:r>
                      <a:endParaRPr kumimoji="0" lang="tr-TR" sz="1200" b="0" i="0" u="none" strike="noStrike" cap="none" normalizeH="0" baseline="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dirty="0" smtClean="0">
                          <a:ln>
                            <a:noFill/>
                          </a:ln>
                          <a:solidFill>
                            <a:srgbClr val="000000"/>
                          </a:solidFill>
                          <a:effectLst/>
                          <a:latin typeface="Comic Sans MS" pitchFamily="66" charset="0"/>
                          <a:cs typeface="Times New Roman" pitchFamily="18" charset="0"/>
                        </a:rPr>
                        <a:t>3</a:t>
                      </a:r>
                      <a:endParaRPr kumimoji="0" lang="tr-TR" sz="1200" b="0"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233742">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smtClean="0">
                          <a:ln>
                            <a:noFill/>
                          </a:ln>
                          <a:solidFill>
                            <a:srgbClr val="000000"/>
                          </a:solidFill>
                          <a:effectLst/>
                          <a:latin typeface="Comic Sans MS" pitchFamily="66" charset="0"/>
                          <a:cs typeface="Times New Roman" pitchFamily="18" charset="0"/>
                        </a:rPr>
                        <a:t>4</a:t>
                      </a:r>
                      <a:endParaRPr kumimoji="0" lang="tr-TR" sz="1200" b="0" i="0" u="none" strike="noStrike" cap="none" normalizeH="0" baseline="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0" i="0" u="none" strike="noStrike" cap="none" normalizeH="0" baseline="0" dirty="0" smtClean="0">
                          <a:ln>
                            <a:noFill/>
                          </a:ln>
                          <a:solidFill>
                            <a:srgbClr val="000000"/>
                          </a:solidFill>
                          <a:effectLst/>
                          <a:latin typeface="Comic Sans MS" pitchFamily="66" charset="0"/>
                          <a:cs typeface="Times New Roman" pitchFamily="18" charset="0"/>
                        </a:rPr>
                        <a:t>3</a:t>
                      </a:r>
                      <a:endParaRPr kumimoji="0" lang="tr-TR" sz="1200" b="0"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268028">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400" b="1" i="0" u="none" strike="noStrike" cap="none" normalizeH="0" baseline="0" smtClean="0">
                          <a:ln>
                            <a:noFill/>
                          </a:ln>
                          <a:solidFill>
                            <a:srgbClr val="000000"/>
                          </a:solidFill>
                          <a:effectLst/>
                          <a:latin typeface="Comic Sans MS" pitchFamily="66" charset="0"/>
                          <a:cs typeface="Times New Roman" pitchFamily="18" charset="0"/>
                        </a:rPr>
                        <a:t>Toplam</a:t>
                      </a:r>
                      <a:endParaRPr kumimoji="0" lang="tr-TR" sz="1200" b="0" i="0" u="none" strike="noStrike" cap="none" normalizeH="0" baseline="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tr-TR" sz="1600" b="1" i="0" u="none" strike="noStrike" cap="none" normalizeH="0" baseline="0" dirty="0" smtClean="0">
                          <a:ln>
                            <a:noFill/>
                          </a:ln>
                          <a:solidFill>
                            <a:srgbClr val="000000"/>
                          </a:solidFill>
                          <a:effectLst/>
                          <a:latin typeface="Comic Sans MS" pitchFamily="66" charset="0"/>
                          <a:cs typeface="Times New Roman" pitchFamily="18" charset="0"/>
                        </a:rPr>
                        <a:t>14</a:t>
                      </a:r>
                      <a:endParaRPr kumimoji="0" lang="tr-TR" sz="1400" b="0" i="0" u="none" strike="noStrike" cap="none" normalizeH="0" baseline="0" dirty="0" smtClean="0">
                        <a:ln>
                          <a:noFill/>
                        </a:ln>
                        <a:solidFill>
                          <a:schemeClr val="tx1"/>
                        </a:solidFill>
                        <a:effectLst/>
                        <a:latin typeface="Comic Sans MS" pitchFamily="66" charset="0"/>
                        <a:cs typeface="Times New Roman" pitchFamily="18" charset="0"/>
                      </a:endParaRPr>
                    </a:p>
                  </a:txBody>
                  <a:tcPr marL="44450" marR="44450" marT="0" marB="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bl>
          </a:graphicData>
        </a:graphic>
      </p:graphicFrame>
      <p:pic>
        <p:nvPicPr>
          <p:cNvPr id="9"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152127" cy="1152128"/>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Başlık"/>
          <p:cNvSpPr>
            <a:spLocks noGrp="1"/>
          </p:cNvSpPr>
          <p:nvPr>
            <p:ph type="title"/>
          </p:nvPr>
        </p:nvSpPr>
        <p:spPr>
          <a:xfrm>
            <a:off x="457200" y="1500188"/>
            <a:ext cx="8229600" cy="3000375"/>
          </a:xfrm>
        </p:spPr>
        <p:txBody>
          <a:bodyPr/>
          <a:lstStyle/>
          <a:p>
            <a:pPr eaLnBrk="1" hangingPunct="1"/>
            <a:r>
              <a:rPr lang="tr-TR" sz="3200" dirty="0" smtClean="0">
                <a:latin typeface="Comic Sans MS" pitchFamily="66" charset="0"/>
              </a:rPr>
              <a:t>2017-2018 Eğitim-Öğretim Yılı </a:t>
            </a:r>
            <a:br>
              <a:rPr lang="tr-TR" sz="3200" dirty="0" smtClean="0">
                <a:latin typeface="Comic Sans MS" pitchFamily="66" charset="0"/>
              </a:rPr>
            </a:br>
            <a:r>
              <a:rPr lang="tr-TR" sz="3200" dirty="0" smtClean="0">
                <a:latin typeface="Comic Sans MS" pitchFamily="66" charset="0"/>
              </a:rPr>
              <a:t>Başarı Oranları </a:t>
            </a:r>
          </a:p>
        </p:txBody>
      </p:sp>
      <p:pic>
        <p:nvPicPr>
          <p:cNvPr id="3"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452320" y="188640"/>
            <a:ext cx="1333500" cy="13335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8087011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3 Dikdörtgen"/>
          <p:cNvSpPr>
            <a:spLocks noChangeArrowheads="1"/>
          </p:cNvSpPr>
          <p:nvPr/>
        </p:nvSpPr>
        <p:spPr bwMode="auto">
          <a:xfrm>
            <a:off x="785813" y="984647"/>
            <a:ext cx="7929562" cy="1292662"/>
          </a:xfrm>
          <a:prstGeom prst="rect">
            <a:avLst/>
          </a:prstGeom>
          <a:noFill/>
          <a:ln w="9525">
            <a:noFill/>
            <a:miter lim="800000"/>
            <a:headEnd/>
            <a:tailEnd/>
          </a:ln>
        </p:spPr>
        <p:txBody>
          <a:bodyPr>
            <a:spAutoFit/>
          </a:bodyPr>
          <a:lstStyle/>
          <a:p>
            <a:pPr algn="ctr"/>
            <a:r>
              <a:rPr lang="tr-TR" sz="2400" b="1" dirty="0">
                <a:latin typeface="Comic Sans MS" pitchFamily="66" charset="0"/>
              </a:rPr>
              <a:t>DÖNEM I</a:t>
            </a:r>
          </a:p>
          <a:p>
            <a:pPr algn="ctr"/>
            <a:r>
              <a:rPr lang="tr-TR" dirty="0" smtClean="0">
                <a:latin typeface="Comic Sans MS" pitchFamily="66" charset="0"/>
              </a:rPr>
              <a:t>2017-2018</a:t>
            </a:r>
          </a:p>
          <a:p>
            <a:pPr algn="ctr"/>
            <a:r>
              <a:rPr lang="tr-TR" dirty="0" smtClean="0">
                <a:latin typeface="Comic Sans MS" pitchFamily="66" charset="0"/>
              </a:rPr>
              <a:t>Ders </a:t>
            </a:r>
            <a:r>
              <a:rPr lang="tr-TR" dirty="0">
                <a:latin typeface="Comic Sans MS" pitchFamily="66" charset="0"/>
              </a:rPr>
              <a:t>alan öğrenci sayısı </a:t>
            </a:r>
            <a:r>
              <a:rPr lang="tr-TR" dirty="0" smtClean="0">
                <a:latin typeface="Comic Sans MS" pitchFamily="66" charset="0"/>
              </a:rPr>
              <a:t>291 </a:t>
            </a:r>
          </a:p>
          <a:p>
            <a:pPr algn="ctr"/>
            <a:r>
              <a:rPr lang="tr-TR" dirty="0" smtClean="0">
                <a:latin typeface="Comic Sans MS" pitchFamily="66" charset="0"/>
              </a:rPr>
              <a:t>Üst </a:t>
            </a:r>
            <a:r>
              <a:rPr lang="tr-TR" dirty="0">
                <a:latin typeface="Comic Sans MS" pitchFamily="66" charset="0"/>
              </a:rPr>
              <a:t>sınıfa geçmeye hak kazanan öğrenci sayısı </a:t>
            </a:r>
            <a:r>
              <a:rPr lang="tr-TR" dirty="0" smtClean="0">
                <a:latin typeface="Comic Sans MS" pitchFamily="66" charset="0"/>
              </a:rPr>
              <a:t>224 </a:t>
            </a:r>
            <a:endParaRPr lang="tr-TR" dirty="0">
              <a:latin typeface="Comic Sans MS" pitchFamily="66" charset="0"/>
            </a:endParaRPr>
          </a:p>
        </p:txBody>
      </p:sp>
      <p:graphicFrame>
        <p:nvGraphicFramePr>
          <p:cNvPr id="5" name="4 Tablo"/>
          <p:cNvGraphicFramePr>
            <a:graphicFrameLocks noGrp="1"/>
          </p:cNvGraphicFramePr>
          <p:nvPr>
            <p:extLst>
              <p:ext uri="{D42A27DB-BD31-4B8C-83A1-F6EECF244321}">
                <p14:modId xmlns="" xmlns:p14="http://schemas.microsoft.com/office/powerpoint/2010/main" val="598160920"/>
              </p:ext>
            </p:extLst>
          </p:nvPr>
        </p:nvGraphicFramePr>
        <p:xfrm>
          <a:off x="683569" y="2513541"/>
          <a:ext cx="7920880" cy="2931682"/>
        </p:xfrm>
        <a:graphic>
          <a:graphicData uri="http://schemas.openxmlformats.org/drawingml/2006/table">
            <a:tbl>
              <a:tblPr/>
              <a:tblGrid>
                <a:gridCol w="1403779">
                  <a:extLst>
                    <a:ext uri="{9D8B030D-6E8A-4147-A177-3AD203B41FA5}">
                      <a16:colId xmlns:a16="http://schemas.microsoft.com/office/drawing/2014/main" xmlns="" val="20000"/>
                    </a:ext>
                  </a:extLst>
                </a:gridCol>
                <a:gridCol w="3881815">
                  <a:extLst>
                    <a:ext uri="{9D8B030D-6E8A-4147-A177-3AD203B41FA5}">
                      <a16:colId xmlns:a16="http://schemas.microsoft.com/office/drawing/2014/main" xmlns="" val="20001"/>
                    </a:ext>
                  </a:extLst>
                </a:gridCol>
                <a:gridCol w="876367">
                  <a:extLst>
                    <a:ext uri="{9D8B030D-6E8A-4147-A177-3AD203B41FA5}">
                      <a16:colId xmlns:a16="http://schemas.microsoft.com/office/drawing/2014/main" xmlns="" val="20002"/>
                    </a:ext>
                  </a:extLst>
                </a:gridCol>
                <a:gridCol w="751804">
                  <a:extLst>
                    <a:ext uri="{9D8B030D-6E8A-4147-A177-3AD203B41FA5}">
                      <a16:colId xmlns:a16="http://schemas.microsoft.com/office/drawing/2014/main" xmlns="" val="20003"/>
                    </a:ext>
                  </a:extLst>
                </a:gridCol>
                <a:gridCol w="1007115">
                  <a:extLst>
                    <a:ext uri="{9D8B030D-6E8A-4147-A177-3AD203B41FA5}">
                      <a16:colId xmlns:a16="http://schemas.microsoft.com/office/drawing/2014/main" xmlns="" val="20004"/>
                    </a:ext>
                  </a:extLst>
                </a:gridCol>
              </a:tblGrid>
              <a:tr h="1363812">
                <a:tc>
                  <a:txBody>
                    <a:bodyPr/>
                    <a:lstStyle/>
                    <a:p>
                      <a:pPr marR="36195">
                        <a:lnSpc>
                          <a:spcPct val="115000"/>
                        </a:lnSpc>
                        <a:spcAft>
                          <a:spcPts val="0"/>
                        </a:spcAft>
                      </a:pPr>
                      <a:r>
                        <a:rPr lang="tr-TR" sz="1400" b="1" dirty="0">
                          <a:latin typeface="Comic Sans MS" panose="030F0702030302020204" pitchFamily="66" charset="0"/>
                          <a:ea typeface="Calibri"/>
                          <a:cs typeface="Times New Roman"/>
                        </a:rPr>
                        <a:t>I. Dönem </a:t>
                      </a:r>
                      <a:br>
                        <a:rPr lang="tr-TR" sz="1400" b="1" dirty="0">
                          <a:latin typeface="Comic Sans MS" panose="030F0702030302020204" pitchFamily="66" charset="0"/>
                          <a:ea typeface="Calibri"/>
                          <a:cs typeface="Times New Roman"/>
                        </a:rPr>
                      </a:br>
                      <a:r>
                        <a:rPr lang="tr-TR" sz="1400" b="1" dirty="0">
                          <a:latin typeface="Comic Sans MS" panose="030F0702030302020204" pitchFamily="66" charset="0"/>
                          <a:ea typeface="Calibri"/>
                          <a:cs typeface="Times New Roman"/>
                        </a:rPr>
                        <a:t>Kodu</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b="1" dirty="0">
                          <a:latin typeface="Comic Sans MS" panose="030F0702030302020204" pitchFamily="66" charset="0"/>
                          <a:ea typeface="Calibri"/>
                          <a:cs typeface="Times New Roman"/>
                        </a:rPr>
                        <a:t>Ders Adı</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Alan</a:t>
                      </a:r>
                      <a:br>
                        <a:rPr lang="tr-TR" sz="1400" b="1" dirty="0">
                          <a:latin typeface="Comic Sans MS" panose="030F0702030302020204" pitchFamily="66" charset="0"/>
                          <a:ea typeface="Calibri"/>
                          <a:cs typeface="Times New Roman"/>
                        </a:rPr>
                      </a:br>
                      <a:r>
                        <a:rPr lang="tr-TR" sz="1400" b="1" dirty="0">
                          <a:latin typeface="Comic Sans MS" panose="030F0702030302020204" pitchFamily="66" charset="0"/>
                          <a:ea typeface="Calibri"/>
                          <a:cs typeface="Times New Roman"/>
                        </a:rPr>
                        <a:t>Öğrenci </a:t>
                      </a:r>
                      <a:br>
                        <a:rPr lang="tr-TR" sz="1400" b="1" dirty="0">
                          <a:latin typeface="Comic Sans MS" panose="030F0702030302020204" pitchFamily="66" charset="0"/>
                          <a:ea typeface="Calibri"/>
                          <a:cs typeface="Times New Roman"/>
                        </a:rPr>
                      </a:br>
                      <a:r>
                        <a:rPr lang="tr-TR" sz="1400" b="1" dirty="0">
                          <a:latin typeface="Comic Sans MS" panose="030F0702030302020204" pitchFamily="66" charset="0"/>
                          <a:ea typeface="Calibri"/>
                          <a:cs typeface="Times New Roman"/>
                        </a:rPr>
                        <a:t>Sayısı</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Başarılı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Öğrenci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Sayısı</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Başarı</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Oranı (%)</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294376">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DKB101</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dirty="0">
                          <a:latin typeface="Comic Sans MS" panose="030F0702030302020204" pitchFamily="66" charset="0"/>
                          <a:ea typeface="Calibri"/>
                          <a:cs typeface="Times New Roman"/>
                        </a:rPr>
                        <a:t>Ders Kurulu Bloğu-1</a:t>
                      </a:r>
                      <a:endParaRPr lang="tr-TR" sz="1800"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291</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224</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76,98</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94376">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YDI100</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dirty="0">
                          <a:latin typeface="Comic Sans MS" panose="030F0702030302020204" pitchFamily="66" charset="0"/>
                          <a:ea typeface="Calibri"/>
                          <a:cs typeface="Times New Roman"/>
                        </a:rPr>
                        <a:t>Yabancı Dil (İngilizce)</a:t>
                      </a:r>
                      <a:endParaRPr lang="tr-TR" sz="1800"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62</a:t>
                      </a:r>
                      <a:endParaRPr lang="tr-TR" sz="1800"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26</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41,94</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94376">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AİL100</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Atatürk İlkeleri ve İnkılap Tarihi</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287</a:t>
                      </a:r>
                      <a:endParaRPr lang="tr-TR" sz="1800"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216</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75,26</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94376">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TD100</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Türk Dili</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285</a:t>
                      </a:r>
                      <a:endParaRPr lang="tr-TR" sz="1800"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193</a:t>
                      </a:r>
                      <a:endParaRPr lang="tr-TR" sz="1800"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67,72</a:t>
                      </a:r>
                      <a:endParaRPr lang="tr-TR" sz="1800"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90366">
                <a:tc>
                  <a:txBody>
                    <a:bodyPr/>
                    <a:lstStyle/>
                    <a:p>
                      <a:endParaRPr lang="tr-TR" sz="1800">
                        <a:latin typeface="Comic Sans MS" panose="030F0702030302020204" pitchFamily="66" charset="0"/>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R="36195">
                        <a:lnSpc>
                          <a:spcPct val="115000"/>
                        </a:lnSpc>
                        <a:spcAft>
                          <a:spcPts val="0"/>
                        </a:spcAft>
                      </a:pPr>
                      <a:r>
                        <a:rPr lang="tr-TR" sz="1400" b="1">
                          <a:latin typeface="Comic Sans MS" panose="030F0702030302020204" pitchFamily="66" charset="0"/>
                          <a:ea typeface="Calibri"/>
                          <a:cs typeface="Times New Roman"/>
                        </a:rPr>
                        <a:t>Toplam Başarı (%) (*)</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291</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224</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76,98</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sp>
        <p:nvSpPr>
          <p:cNvPr id="20527" name="Rectangle 1"/>
          <p:cNvSpPr>
            <a:spLocks noChangeArrowheads="1"/>
          </p:cNvSpPr>
          <p:nvPr/>
        </p:nvSpPr>
        <p:spPr bwMode="auto">
          <a:xfrm>
            <a:off x="785813" y="6135389"/>
            <a:ext cx="7643812" cy="461963"/>
          </a:xfrm>
          <a:prstGeom prst="rect">
            <a:avLst/>
          </a:prstGeom>
          <a:noFill/>
          <a:ln w="9525">
            <a:noFill/>
            <a:miter lim="800000"/>
            <a:headEnd/>
            <a:tailEnd/>
          </a:ln>
        </p:spPr>
        <p:txBody>
          <a:bodyPr anchor="ctr">
            <a:spAutoFit/>
          </a:bodyPr>
          <a:lstStyle/>
          <a:p>
            <a:pPr algn="just"/>
            <a:r>
              <a:rPr lang="tr-TR" sz="1200" dirty="0">
                <a:latin typeface="Comic Sans MS" pitchFamily="66" charset="0"/>
              </a:rPr>
              <a:t>(*) Ders Kurulu Bloğu-1 (DKB101) dersi Final veya Bütünleme sınavlarında başarılı olup, sınıf geçen öğrenci sayısı</a:t>
            </a:r>
          </a:p>
        </p:txBody>
      </p:sp>
      <p:pic>
        <p:nvPicPr>
          <p:cNvPr id="6"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702996" y="116632"/>
            <a:ext cx="1333500" cy="13335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158891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Başlık"/>
          <p:cNvSpPr>
            <a:spLocks noGrp="1"/>
          </p:cNvSpPr>
          <p:nvPr>
            <p:ph type="title"/>
          </p:nvPr>
        </p:nvSpPr>
        <p:spPr>
          <a:xfrm>
            <a:off x="457200" y="836712"/>
            <a:ext cx="8258175" cy="1368152"/>
          </a:xfrm>
        </p:spPr>
        <p:txBody>
          <a:bodyPr/>
          <a:lstStyle/>
          <a:p>
            <a:r>
              <a:rPr lang="tr-TR" sz="2400" b="1" dirty="0">
                <a:latin typeface="Comic Sans MS" pitchFamily="66" charset="0"/>
              </a:rPr>
              <a:t>DÖNEM </a:t>
            </a:r>
            <a:r>
              <a:rPr lang="tr-TR" sz="2400" b="1" dirty="0" smtClean="0">
                <a:latin typeface="Comic Sans MS" pitchFamily="66" charset="0"/>
              </a:rPr>
              <a:t>II</a:t>
            </a:r>
            <a:r>
              <a:rPr lang="tr-TR" sz="2000" b="1" dirty="0">
                <a:latin typeface="Comic Sans MS" pitchFamily="66" charset="0"/>
              </a:rPr>
              <a:t/>
            </a:r>
            <a:br>
              <a:rPr lang="tr-TR" sz="2000" b="1" dirty="0">
                <a:latin typeface="Comic Sans MS" pitchFamily="66" charset="0"/>
              </a:rPr>
            </a:br>
            <a:r>
              <a:rPr lang="tr-TR" sz="1800" dirty="0" smtClean="0">
                <a:latin typeface="Comic Sans MS" pitchFamily="66" charset="0"/>
              </a:rPr>
              <a:t>2017-2018</a:t>
            </a:r>
            <a:r>
              <a:rPr lang="tr-TR" sz="1800" dirty="0">
                <a:latin typeface="Comic Sans MS" pitchFamily="66" charset="0"/>
              </a:rPr>
              <a:t/>
            </a:r>
            <a:br>
              <a:rPr lang="tr-TR" sz="1800" dirty="0">
                <a:latin typeface="Comic Sans MS" pitchFamily="66" charset="0"/>
              </a:rPr>
            </a:br>
            <a:r>
              <a:rPr lang="tr-TR" sz="1800" dirty="0">
                <a:latin typeface="Comic Sans MS" pitchFamily="66" charset="0"/>
              </a:rPr>
              <a:t>Ders alan öğrenci sayısı </a:t>
            </a:r>
            <a:r>
              <a:rPr lang="tr-TR" sz="1800" dirty="0" smtClean="0">
                <a:latin typeface="Comic Sans MS" pitchFamily="66" charset="0"/>
              </a:rPr>
              <a:t>264</a:t>
            </a:r>
            <a:r>
              <a:rPr lang="tr-TR" sz="1800" dirty="0">
                <a:latin typeface="Comic Sans MS" pitchFamily="66" charset="0"/>
              </a:rPr>
              <a:t/>
            </a:r>
            <a:br>
              <a:rPr lang="tr-TR" sz="1800" dirty="0">
                <a:latin typeface="Comic Sans MS" pitchFamily="66" charset="0"/>
              </a:rPr>
            </a:br>
            <a:r>
              <a:rPr lang="tr-TR" sz="1800" dirty="0">
                <a:latin typeface="Comic Sans MS" pitchFamily="66" charset="0"/>
              </a:rPr>
              <a:t>Üst sınıfa geçmeye hak kazanan öğrenci sayısı </a:t>
            </a:r>
            <a:r>
              <a:rPr lang="tr-TR" sz="1800" dirty="0" smtClean="0">
                <a:latin typeface="Comic Sans MS" pitchFamily="66" charset="0"/>
              </a:rPr>
              <a:t>208</a:t>
            </a:r>
          </a:p>
        </p:txBody>
      </p:sp>
      <p:graphicFrame>
        <p:nvGraphicFramePr>
          <p:cNvPr id="4" name="3 Tablo"/>
          <p:cNvGraphicFramePr>
            <a:graphicFrameLocks noGrp="1"/>
          </p:cNvGraphicFramePr>
          <p:nvPr>
            <p:extLst>
              <p:ext uri="{D42A27DB-BD31-4B8C-83A1-F6EECF244321}">
                <p14:modId xmlns="" xmlns:p14="http://schemas.microsoft.com/office/powerpoint/2010/main" val="3933930406"/>
              </p:ext>
            </p:extLst>
          </p:nvPr>
        </p:nvGraphicFramePr>
        <p:xfrm>
          <a:off x="642938" y="2363714"/>
          <a:ext cx="7817494" cy="3441550"/>
        </p:xfrm>
        <a:graphic>
          <a:graphicData uri="http://schemas.openxmlformats.org/drawingml/2006/table">
            <a:tbl>
              <a:tblPr/>
              <a:tblGrid>
                <a:gridCol w="1414734">
                  <a:extLst>
                    <a:ext uri="{9D8B030D-6E8A-4147-A177-3AD203B41FA5}">
                      <a16:colId xmlns:a16="http://schemas.microsoft.com/office/drawing/2014/main" xmlns="" val="20000"/>
                    </a:ext>
                  </a:extLst>
                </a:gridCol>
                <a:gridCol w="3813709">
                  <a:extLst>
                    <a:ext uri="{9D8B030D-6E8A-4147-A177-3AD203B41FA5}">
                      <a16:colId xmlns:a16="http://schemas.microsoft.com/office/drawing/2014/main" xmlns="" val="20001"/>
                    </a:ext>
                  </a:extLst>
                </a:gridCol>
                <a:gridCol w="737745">
                  <a:extLst>
                    <a:ext uri="{9D8B030D-6E8A-4147-A177-3AD203B41FA5}">
                      <a16:colId xmlns:a16="http://schemas.microsoft.com/office/drawing/2014/main" xmlns="" val="20002"/>
                    </a:ext>
                  </a:extLst>
                </a:gridCol>
                <a:gridCol w="861861">
                  <a:extLst>
                    <a:ext uri="{9D8B030D-6E8A-4147-A177-3AD203B41FA5}">
                      <a16:colId xmlns:a16="http://schemas.microsoft.com/office/drawing/2014/main" xmlns="" val="20003"/>
                    </a:ext>
                  </a:extLst>
                </a:gridCol>
                <a:gridCol w="989445">
                  <a:extLst>
                    <a:ext uri="{9D8B030D-6E8A-4147-A177-3AD203B41FA5}">
                      <a16:colId xmlns:a16="http://schemas.microsoft.com/office/drawing/2014/main" xmlns="" val="20004"/>
                    </a:ext>
                  </a:extLst>
                </a:gridCol>
              </a:tblGrid>
              <a:tr h="1254841">
                <a:tc>
                  <a:txBody>
                    <a:bodyPr/>
                    <a:lstStyle/>
                    <a:p>
                      <a:pPr marR="36195">
                        <a:lnSpc>
                          <a:spcPct val="115000"/>
                        </a:lnSpc>
                        <a:spcAft>
                          <a:spcPts val="0"/>
                        </a:spcAft>
                      </a:pPr>
                      <a:r>
                        <a:rPr lang="tr-TR" sz="1400" b="1" dirty="0">
                          <a:latin typeface="Comic Sans MS" panose="030F0702030302020204" pitchFamily="66" charset="0"/>
                          <a:ea typeface="Calibri"/>
                          <a:cs typeface="Times New Roman"/>
                        </a:rPr>
                        <a:t>II. Dönem </a:t>
                      </a:r>
                      <a:br>
                        <a:rPr lang="tr-TR" sz="1400" b="1" dirty="0">
                          <a:latin typeface="Comic Sans MS" panose="030F0702030302020204" pitchFamily="66" charset="0"/>
                          <a:ea typeface="Calibri"/>
                          <a:cs typeface="Times New Roman"/>
                        </a:rPr>
                      </a:br>
                      <a:r>
                        <a:rPr lang="tr-TR" sz="1400" b="1" dirty="0">
                          <a:latin typeface="Comic Sans MS" panose="030F0702030302020204" pitchFamily="66" charset="0"/>
                          <a:ea typeface="Calibri"/>
                          <a:cs typeface="Times New Roman"/>
                        </a:rPr>
                        <a:t>Kodu</a:t>
                      </a:r>
                      <a:endParaRPr lang="tr-TR" sz="1800" dirty="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b="1" dirty="0">
                          <a:latin typeface="Comic Sans MS" panose="030F0702030302020204" pitchFamily="66" charset="0"/>
                          <a:ea typeface="Calibri"/>
                          <a:cs typeface="Times New Roman"/>
                        </a:rPr>
                        <a:t>Ders Adı</a:t>
                      </a:r>
                      <a:endParaRPr lang="tr-TR" sz="1800" dirty="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Alan</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Öğrenci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Sayısı</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Başarılı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Öğrenci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Sayısı</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Başarı</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Oranı ( %)</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317120">
                <a:tc>
                  <a:txBody>
                    <a:bodyPr/>
                    <a:lstStyle/>
                    <a:p>
                      <a:pPr marR="36195">
                        <a:lnSpc>
                          <a:spcPct val="115000"/>
                        </a:lnSpc>
                        <a:spcAft>
                          <a:spcPts val="0"/>
                        </a:spcAft>
                      </a:pPr>
                      <a:r>
                        <a:rPr lang="tr-TR" sz="1400">
                          <a:latin typeface="Comic Sans MS" panose="030F0702030302020204" pitchFamily="66" charset="0"/>
                          <a:ea typeface="Calibri"/>
                          <a:cs typeface="Times New Roman"/>
                        </a:rPr>
                        <a:t>DKB201</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dirty="0">
                          <a:latin typeface="Comic Sans MS" panose="030F0702030302020204" pitchFamily="66" charset="0"/>
                          <a:ea typeface="Calibri"/>
                          <a:cs typeface="Times New Roman"/>
                        </a:rPr>
                        <a:t>Ders Kurulu Bloğu-2</a:t>
                      </a:r>
                      <a:endParaRPr lang="tr-TR" sz="1800" dirty="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264</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208</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78,79</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627420">
                <a:tc>
                  <a:txBody>
                    <a:bodyPr/>
                    <a:lstStyle/>
                    <a:p>
                      <a:pPr marR="36195">
                        <a:lnSpc>
                          <a:spcPct val="115000"/>
                        </a:lnSpc>
                        <a:spcAft>
                          <a:spcPts val="0"/>
                        </a:spcAft>
                      </a:pPr>
                      <a:r>
                        <a:rPr lang="tr-TR" sz="1400">
                          <a:latin typeface="Comic Sans MS" panose="030F0702030302020204" pitchFamily="66" charset="0"/>
                          <a:ea typeface="Calibri"/>
                          <a:cs typeface="Times New Roman"/>
                        </a:rPr>
                        <a:t>MYD230</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dirty="0">
                          <a:latin typeface="Comic Sans MS" panose="030F0702030302020204" pitchFamily="66" charset="0"/>
                          <a:ea typeface="Calibri"/>
                          <a:cs typeface="Times New Roman"/>
                        </a:rPr>
                        <a:t>Yabancı Dilde Okuma ve Konuşma (İngilizce)</a:t>
                      </a:r>
                      <a:endParaRPr lang="tr-TR" sz="1800" dirty="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260</a:t>
                      </a:r>
                      <a:endParaRPr lang="tr-TR" sz="1800" dirty="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206</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79,23</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14846">
                <a:tc>
                  <a:txBody>
                    <a:bodyPr/>
                    <a:lstStyle/>
                    <a:p>
                      <a:pPr marR="36195">
                        <a:lnSpc>
                          <a:spcPct val="115000"/>
                        </a:lnSpc>
                        <a:spcAft>
                          <a:spcPts val="0"/>
                        </a:spcAft>
                      </a:pPr>
                      <a:r>
                        <a:rPr lang="tr-TR" sz="1400">
                          <a:latin typeface="Comic Sans MS" panose="030F0702030302020204" pitchFamily="66" charset="0"/>
                          <a:ea typeface="Calibri"/>
                          <a:cs typeface="Times New Roman"/>
                        </a:rPr>
                        <a:t>AİL200</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a:latin typeface="Comic Sans MS" panose="030F0702030302020204" pitchFamily="66" charset="0"/>
                          <a:ea typeface="Calibri"/>
                          <a:cs typeface="Times New Roman"/>
                        </a:rPr>
                        <a:t>Atatürk İlkeleri ve İnkılap Tarihi</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a:t>
                      </a:r>
                      <a:endParaRPr lang="tr-TR" sz="1800" dirty="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0</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0</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314846">
                <a:tc>
                  <a:txBody>
                    <a:bodyPr/>
                    <a:lstStyle/>
                    <a:p>
                      <a:pPr marR="36195">
                        <a:lnSpc>
                          <a:spcPct val="115000"/>
                        </a:lnSpc>
                        <a:spcAft>
                          <a:spcPts val="0"/>
                        </a:spcAft>
                      </a:pPr>
                      <a:r>
                        <a:rPr lang="tr-TR" sz="1400">
                          <a:latin typeface="Comic Sans MS" panose="030F0702030302020204" pitchFamily="66" charset="0"/>
                          <a:ea typeface="Calibri"/>
                          <a:cs typeface="Times New Roman"/>
                        </a:rPr>
                        <a:t>TD200</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a:latin typeface="Comic Sans MS" panose="030F0702030302020204" pitchFamily="66" charset="0"/>
                          <a:ea typeface="Calibri"/>
                          <a:cs typeface="Times New Roman"/>
                        </a:rPr>
                        <a:t>Türk Dili</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a:t>
                      </a:r>
                      <a:endParaRPr lang="tr-TR" sz="1800" dirty="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0</a:t>
                      </a:r>
                      <a:endParaRPr lang="tr-TR" sz="1800" dirty="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0</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14846">
                <a:tc>
                  <a:txBody>
                    <a:bodyPr/>
                    <a:lstStyle/>
                    <a:p>
                      <a:pPr marR="36195">
                        <a:lnSpc>
                          <a:spcPct val="115000"/>
                        </a:lnSpc>
                        <a:spcAft>
                          <a:spcPts val="0"/>
                        </a:spcAft>
                      </a:pPr>
                      <a:r>
                        <a:rPr lang="tr-TR" sz="1400">
                          <a:latin typeface="Comic Sans MS" panose="030F0702030302020204" pitchFamily="66" charset="0"/>
                          <a:ea typeface="Calibri"/>
                          <a:cs typeface="Times New Roman"/>
                        </a:rPr>
                        <a:t>SEÇ203</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a:latin typeface="Comic Sans MS" panose="030F0702030302020204" pitchFamily="66" charset="0"/>
                          <a:ea typeface="Calibri"/>
                          <a:cs typeface="Times New Roman"/>
                        </a:rPr>
                        <a:t>Tıbbi Fotoğrafçılık</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12</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4</a:t>
                      </a:r>
                      <a:endParaRPr lang="tr-TR" sz="1800" dirty="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33,33</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97631">
                <a:tc>
                  <a:txBody>
                    <a:bodyPr/>
                    <a:lstStyle/>
                    <a:p>
                      <a:endParaRPr lang="tr-TR" sz="1800">
                        <a:latin typeface="Comic Sans MS" panose="030F0702030302020204" pitchFamily="66" charset="0"/>
                        <a:ea typeface="Times New Roman"/>
                        <a:cs typeface="Times New Roman"/>
                      </a:endParaRPr>
                    </a:p>
                  </a:txBody>
                  <a:tcPr marL="36195" marR="3619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R="36195">
                        <a:lnSpc>
                          <a:spcPct val="115000"/>
                        </a:lnSpc>
                        <a:spcAft>
                          <a:spcPts val="0"/>
                        </a:spcAft>
                      </a:pPr>
                      <a:r>
                        <a:rPr lang="tr-TR" sz="1400" b="1">
                          <a:latin typeface="Comic Sans MS" panose="030F0702030302020204" pitchFamily="66" charset="0"/>
                          <a:ea typeface="Calibri"/>
                          <a:cs typeface="Times New Roman"/>
                        </a:rPr>
                        <a:t>Toplam Başarı (%) (*)</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264</a:t>
                      </a:r>
                      <a:endParaRPr lang="tr-TR" sz="18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208</a:t>
                      </a:r>
                      <a:endParaRPr lang="tr-TR" sz="1800" dirty="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78,79</a:t>
                      </a:r>
                      <a:endParaRPr lang="tr-TR" sz="1800" dirty="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bl>
          </a:graphicData>
        </a:graphic>
      </p:graphicFrame>
      <p:sp>
        <p:nvSpPr>
          <p:cNvPr id="21557" name="Rectangle 1"/>
          <p:cNvSpPr>
            <a:spLocks noChangeArrowheads="1"/>
          </p:cNvSpPr>
          <p:nvPr/>
        </p:nvSpPr>
        <p:spPr bwMode="auto">
          <a:xfrm rot="10800000" flipV="1">
            <a:off x="611560" y="6207396"/>
            <a:ext cx="7992887" cy="461963"/>
          </a:xfrm>
          <a:prstGeom prst="rect">
            <a:avLst/>
          </a:prstGeom>
          <a:noFill/>
          <a:ln w="9525">
            <a:noFill/>
            <a:miter lim="800000"/>
            <a:headEnd/>
            <a:tailEnd/>
          </a:ln>
        </p:spPr>
        <p:txBody>
          <a:bodyPr wrap="square" anchor="ctr">
            <a:spAutoFit/>
          </a:bodyPr>
          <a:lstStyle/>
          <a:p>
            <a:r>
              <a:rPr lang="tr-TR" sz="1200" dirty="0">
                <a:latin typeface="Comic Sans MS" pitchFamily="66" charset="0"/>
                <a:ea typeface="Calibri" pitchFamily="34" charset="0"/>
                <a:cs typeface="Times New Roman" pitchFamily="18" charset="0"/>
              </a:rPr>
              <a:t>(*) Ders Kurulu Bloğu-2 (DKB201) dersi Final veya Bütünleme sınavlarında başarılı olup, sınıf geçen </a:t>
            </a:r>
            <a:r>
              <a:rPr lang="tr-TR" sz="1200" dirty="0" smtClean="0">
                <a:latin typeface="Comic Sans MS" pitchFamily="66" charset="0"/>
                <a:ea typeface="Calibri" pitchFamily="34" charset="0"/>
                <a:cs typeface="Times New Roman" pitchFamily="18" charset="0"/>
              </a:rPr>
              <a:t>öğrenci sayısı</a:t>
            </a:r>
            <a:endParaRPr lang="tr-TR" sz="1200" dirty="0">
              <a:latin typeface="Comic Sans MS" pitchFamily="66" charset="0"/>
              <a:ea typeface="Calibri" pitchFamily="34" charset="0"/>
              <a:cs typeface="Times New Roman" pitchFamily="18" charset="0"/>
            </a:endParaRPr>
          </a:p>
        </p:txBody>
      </p:sp>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740352" y="79275"/>
            <a:ext cx="1333500" cy="13335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748491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2 İçerik Yer Tutucusu"/>
          <p:cNvSpPr>
            <a:spLocks noGrp="1"/>
          </p:cNvSpPr>
          <p:nvPr>
            <p:ph idx="1"/>
          </p:nvPr>
        </p:nvSpPr>
        <p:spPr>
          <a:xfrm>
            <a:off x="457200" y="921271"/>
            <a:ext cx="8229600" cy="1571625"/>
          </a:xfrm>
        </p:spPr>
        <p:txBody>
          <a:bodyPr/>
          <a:lstStyle/>
          <a:p>
            <a:pPr marL="0" indent="0" algn="ctr">
              <a:buNone/>
            </a:pPr>
            <a:r>
              <a:rPr lang="tr-TR" sz="2400" b="1" dirty="0">
                <a:latin typeface="Comic Sans MS" pitchFamily="66" charset="0"/>
              </a:rPr>
              <a:t>DÖNEM </a:t>
            </a:r>
            <a:r>
              <a:rPr lang="tr-TR" sz="2400" b="1" dirty="0" smtClean="0">
                <a:latin typeface="Comic Sans MS" pitchFamily="66" charset="0"/>
              </a:rPr>
              <a:t>III</a:t>
            </a:r>
            <a:endParaRPr lang="tr-TR" sz="2400" b="1" dirty="0">
              <a:latin typeface="Comic Sans MS" pitchFamily="66" charset="0"/>
            </a:endParaRPr>
          </a:p>
          <a:p>
            <a:pPr marL="0" indent="0" algn="ctr">
              <a:buNone/>
            </a:pPr>
            <a:r>
              <a:rPr lang="tr-TR" sz="1800" dirty="0" smtClean="0">
                <a:latin typeface="Comic Sans MS" pitchFamily="66" charset="0"/>
              </a:rPr>
              <a:t>2017-2018</a:t>
            </a:r>
            <a:endParaRPr lang="tr-TR" sz="1800" dirty="0">
              <a:latin typeface="Comic Sans MS" pitchFamily="66" charset="0"/>
            </a:endParaRPr>
          </a:p>
          <a:p>
            <a:pPr marL="0" indent="0" algn="ctr">
              <a:buNone/>
            </a:pPr>
            <a:r>
              <a:rPr lang="tr-TR" sz="1800" dirty="0">
                <a:latin typeface="Comic Sans MS" pitchFamily="66" charset="0"/>
              </a:rPr>
              <a:t>Ders alan öğrenci sayısı </a:t>
            </a:r>
            <a:r>
              <a:rPr lang="tr-TR" sz="1800" dirty="0" smtClean="0">
                <a:latin typeface="Comic Sans MS" pitchFamily="66" charset="0"/>
              </a:rPr>
              <a:t>262 </a:t>
            </a:r>
          </a:p>
          <a:p>
            <a:pPr marL="0" indent="0" algn="ctr">
              <a:buNone/>
            </a:pPr>
            <a:r>
              <a:rPr lang="tr-TR" sz="1800" dirty="0" smtClean="0">
                <a:latin typeface="Comic Sans MS" pitchFamily="66" charset="0"/>
              </a:rPr>
              <a:t>Üst </a:t>
            </a:r>
            <a:r>
              <a:rPr lang="tr-TR" sz="1800" dirty="0">
                <a:latin typeface="Comic Sans MS" pitchFamily="66" charset="0"/>
              </a:rPr>
              <a:t>sınıfa geçmeye hak kazanan öğrenci sayısı </a:t>
            </a:r>
            <a:r>
              <a:rPr lang="tr-TR" sz="1800" dirty="0" smtClean="0">
                <a:latin typeface="Comic Sans MS" pitchFamily="66" charset="0"/>
              </a:rPr>
              <a:t>232</a:t>
            </a:r>
            <a:r>
              <a:rPr lang="tr-TR" sz="2400" dirty="0" smtClean="0">
                <a:latin typeface="Comic Sans MS" pitchFamily="66" charset="0"/>
              </a:rPr>
              <a:t> </a:t>
            </a:r>
            <a:endParaRPr lang="tr-TR" sz="2400" dirty="0">
              <a:latin typeface="Comic Sans MS" pitchFamily="66" charset="0"/>
            </a:endParaRPr>
          </a:p>
        </p:txBody>
      </p:sp>
      <p:graphicFrame>
        <p:nvGraphicFramePr>
          <p:cNvPr id="4" name="3 Tablo"/>
          <p:cNvGraphicFramePr>
            <a:graphicFrameLocks noGrp="1"/>
          </p:cNvGraphicFramePr>
          <p:nvPr>
            <p:extLst>
              <p:ext uri="{D42A27DB-BD31-4B8C-83A1-F6EECF244321}">
                <p14:modId xmlns="" xmlns:p14="http://schemas.microsoft.com/office/powerpoint/2010/main" val="1674857715"/>
              </p:ext>
            </p:extLst>
          </p:nvPr>
        </p:nvGraphicFramePr>
        <p:xfrm>
          <a:off x="571497" y="2852936"/>
          <a:ext cx="8115302" cy="3025307"/>
        </p:xfrm>
        <a:graphic>
          <a:graphicData uri="http://schemas.openxmlformats.org/drawingml/2006/table">
            <a:tbl>
              <a:tblPr/>
              <a:tblGrid>
                <a:gridCol w="1468629">
                  <a:extLst>
                    <a:ext uri="{9D8B030D-6E8A-4147-A177-3AD203B41FA5}">
                      <a16:colId xmlns:a16="http://schemas.microsoft.com/office/drawing/2014/main" xmlns="" val="20000"/>
                    </a:ext>
                  </a:extLst>
                </a:gridCol>
                <a:gridCol w="3958991">
                  <a:extLst>
                    <a:ext uri="{9D8B030D-6E8A-4147-A177-3AD203B41FA5}">
                      <a16:colId xmlns:a16="http://schemas.microsoft.com/office/drawing/2014/main" xmlns="" val="20001"/>
                    </a:ext>
                  </a:extLst>
                </a:gridCol>
                <a:gridCol w="765850">
                  <a:extLst>
                    <a:ext uri="{9D8B030D-6E8A-4147-A177-3AD203B41FA5}">
                      <a16:colId xmlns:a16="http://schemas.microsoft.com/office/drawing/2014/main" xmlns="" val="20002"/>
                    </a:ext>
                  </a:extLst>
                </a:gridCol>
                <a:gridCol w="894692">
                  <a:extLst>
                    <a:ext uri="{9D8B030D-6E8A-4147-A177-3AD203B41FA5}">
                      <a16:colId xmlns:a16="http://schemas.microsoft.com/office/drawing/2014/main" xmlns="" val="20003"/>
                    </a:ext>
                  </a:extLst>
                </a:gridCol>
                <a:gridCol w="1027140">
                  <a:extLst>
                    <a:ext uri="{9D8B030D-6E8A-4147-A177-3AD203B41FA5}">
                      <a16:colId xmlns:a16="http://schemas.microsoft.com/office/drawing/2014/main" xmlns="" val="20004"/>
                    </a:ext>
                  </a:extLst>
                </a:gridCol>
              </a:tblGrid>
              <a:tr h="1312765">
                <a:tc>
                  <a:txBody>
                    <a:bodyPr/>
                    <a:lstStyle/>
                    <a:p>
                      <a:pPr marR="36195">
                        <a:lnSpc>
                          <a:spcPct val="115000"/>
                        </a:lnSpc>
                        <a:spcAft>
                          <a:spcPts val="0"/>
                        </a:spcAft>
                      </a:pPr>
                      <a:r>
                        <a:rPr lang="tr-TR" sz="1400" b="1" dirty="0">
                          <a:latin typeface="Comic Sans MS" panose="030F0702030302020204" pitchFamily="66" charset="0"/>
                          <a:ea typeface="Calibri"/>
                          <a:cs typeface="Times New Roman"/>
                        </a:rPr>
                        <a:t>III. Dönem </a:t>
                      </a:r>
                      <a:br>
                        <a:rPr lang="tr-TR" sz="1400" b="1" dirty="0">
                          <a:latin typeface="Comic Sans MS" panose="030F0702030302020204" pitchFamily="66" charset="0"/>
                          <a:ea typeface="Calibri"/>
                          <a:cs typeface="Times New Roman"/>
                        </a:rPr>
                      </a:br>
                      <a:r>
                        <a:rPr lang="tr-TR" sz="1400" b="1" dirty="0">
                          <a:latin typeface="Comic Sans MS" panose="030F0702030302020204" pitchFamily="66" charset="0"/>
                          <a:ea typeface="Calibri"/>
                          <a:cs typeface="Times New Roman"/>
                        </a:rPr>
                        <a:t>Kodu</a:t>
                      </a:r>
                      <a:endParaRPr lang="tr-TR" sz="1400" dirty="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b="1" dirty="0">
                          <a:latin typeface="Comic Sans MS" panose="030F0702030302020204" pitchFamily="66" charset="0"/>
                          <a:ea typeface="Calibri"/>
                          <a:cs typeface="Times New Roman"/>
                        </a:rPr>
                        <a:t>Ders Adı</a:t>
                      </a:r>
                      <a:endParaRPr lang="tr-TR" sz="1400" dirty="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Alan</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Öğrenci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Sayısı</a:t>
                      </a:r>
                      <a:endParaRPr lang="tr-TR" sz="14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Başarılı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Öğrenci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Sayısı</a:t>
                      </a:r>
                      <a:endParaRPr lang="tr-TR" sz="14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Başarı</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Oranı (%)</a:t>
                      </a:r>
                      <a:endParaRPr lang="tr-TR" sz="1400">
                        <a:latin typeface="Comic Sans MS" panose="030F0702030302020204" pitchFamily="66" charset="0"/>
                        <a:ea typeface="Calibri"/>
                        <a:cs typeface="Times New Roman"/>
                      </a:endParaRPr>
                    </a:p>
                  </a:txBody>
                  <a:tcPr marL="36195" marR="361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331760">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DKB301</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dirty="0">
                          <a:latin typeface="Comic Sans MS" panose="030F0702030302020204" pitchFamily="66" charset="0"/>
                          <a:ea typeface="Calibri"/>
                          <a:cs typeface="Times New Roman"/>
                        </a:rPr>
                        <a:t>Ders Kurulu Bloğu-3</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262</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232</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88,55</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29380">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STP330</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dirty="0">
                          <a:latin typeface="Comic Sans MS" panose="030F0702030302020204" pitchFamily="66" charset="0"/>
                          <a:ea typeface="Calibri"/>
                          <a:cs typeface="Times New Roman"/>
                        </a:rPr>
                        <a:t>Bilim Felsefesi</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5</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40,00</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29380">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STP320</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Bilim Tarihi</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129</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119</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92,25</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361011">
                <a:tc>
                  <a:txBody>
                    <a:bodyPr/>
                    <a:lstStyle/>
                    <a:p>
                      <a:pPr marR="36195" algn="just">
                        <a:lnSpc>
                          <a:spcPct val="115000"/>
                        </a:lnSpc>
                        <a:spcAft>
                          <a:spcPts val="0"/>
                        </a:spcAft>
                      </a:pPr>
                      <a:r>
                        <a:rPr lang="tr-TR" sz="1400" dirty="0">
                          <a:latin typeface="Comic Sans MS" panose="030F0702030302020204" pitchFamily="66" charset="0"/>
                          <a:ea typeface="Calibri"/>
                          <a:cs typeface="Times New Roman"/>
                        </a:rPr>
                        <a:t>STP360</a:t>
                      </a:r>
                    </a:p>
                  </a:txBody>
                  <a:tcPr marL="36195" marR="36195"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dirty="0">
                          <a:latin typeface="Comic Sans MS" panose="030F0702030302020204" pitchFamily="66" charset="0"/>
                          <a:ea typeface="Calibri"/>
                          <a:cs typeface="Times New Roman"/>
                        </a:rPr>
                        <a:t>Tıbbi Çeviri (İngilizce)</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127</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106</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83,46</a:t>
                      </a: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61011">
                <a:tc>
                  <a:txBody>
                    <a:bodyPr/>
                    <a:lstStyle/>
                    <a:p>
                      <a:pPr marR="36195" algn="just">
                        <a:lnSpc>
                          <a:spcPct val="115000"/>
                        </a:lnSpc>
                        <a:spcAft>
                          <a:spcPts val="0"/>
                        </a:spcAft>
                      </a:pPr>
                      <a:endParaRPr lang="tr-TR" sz="1400" dirty="0">
                        <a:latin typeface="Comic Sans MS" panose="030F0702030302020204" pitchFamily="66" charset="0"/>
                        <a:ea typeface="Calibri"/>
                        <a:cs typeface="Times New Roman"/>
                      </a:endParaRPr>
                    </a:p>
                  </a:txBody>
                  <a:tcPr marL="36195" marR="36195"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R="36195" algn="just">
                        <a:lnSpc>
                          <a:spcPct val="115000"/>
                        </a:lnSpc>
                        <a:spcAft>
                          <a:spcPts val="0"/>
                        </a:spcAft>
                      </a:pPr>
                      <a:r>
                        <a:rPr lang="tr-TR" sz="1400" b="1">
                          <a:latin typeface="Comic Sans MS" panose="030F0702030302020204" pitchFamily="66" charset="0"/>
                          <a:ea typeface="Calibri"/>
                          <a:cs typeface="Times New Roman"/>
                        </a:rPr>
                        <a:t>Toplam Başarı (%)(*)</a:t>
                      </a:r>
                      <a:endParaRPr lang="tr-TR" sz="1400">
                        <a:latin typeface="Comic Sans MS" panose="030F0702030302020204" pitchFamily="66" charset="0"/>
                        <a:ea typeface="Calibri"/>
                        <a:cs typeface="Times New Roman"/>
                      </a:endParaRP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262</a:t>
                      </a:r>
                      <a:endParaRPr lang="tr-TR" sz="1400">
                        <a:latin typeface="Comic Sans MS" panose="030F0702030302020204" pitchFamily="66" charset="0"/>
                        <a:ea typeface="Calibri"/>
                        <a:cs typeface="Times New Roman"/>
                      </a:endParaRP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232</a:t>
                      </a:r>
                      <a:endParaRPr lang="tr-TR" sz="1400" dirty="0">
                        <a:latin typeface="Comic Sans MS" panose="030F0702030302020204" pitchFamily="66" charset="0"/>
                        <a:ea typeface="Calibri"/>
                        <a:cs typeface="Times New Roman"/>
                      </a:endParaRP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88,55</a:t>
                      </a:r>
                      <a:endParaRPr lang="tr-TR" sz="1400" dirty="0">
                        <a:latin typeface="Comic Sans MS" panose="030F0702030302020204" pitchFamily="66" charset="0"/>
                        <a:ea typeface="Calibri"/>
                        <a:cs typeface="Times New Roman"/>
                      </a:endParaRPr>
                    </a:p>
                  </a:txBody>
                  <a:tcPr marL="36195" marR="3619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bl>
          </a:graphicData>
        </a:graphic>
      </p:graphicFrame>
      <p:sp>
        <p:nvSpPr>
          <p:cNvPr id="22569" name="Rectangle 1"/>
          <p:cNvSpPr>
            <a:spLocks noChangeArrowheads="1"/>
          </p:cNvSpPr>
          <p:nvPr/>
        </p:nvSpPr>
        <p:spPr bwMode="auto">
          <a:xfrm>
            <a:off x="571500" y="6207398"/>
            <a:ext cx="8001000" cy="461962"/>
          </a:xfrm>
          <a:prstGeom prst="rect">
            <a:avLst/>
          </a:prstGeom>
          <a:noFill/>
          <a:ln w="9525">
            <a:noFill/>
            <a:miter lim="800000"/>
            <a:headEnd/>
            <a:tailEnd/>
          </a:ln>
        </p:spPr>
        <p:txBody>
          <a:bodyPr anchor="ctr">
            <a:spAutoFit/>
          </a:bodyPr>
          <a:lstStyle/>
          <a:p>
            <a:pPr algn="just"/>
            <a:r>
              <a:rPr lang="tr-TR" sz="1200" dirty="0">
                <a:latin typeface="Comic Sans MS" pitchFamily="66" charset="0"/>
                <a:ea typeface="Calibri" pitchFamily="34" charset="0"/>
                <a:cs typeface="Times New Roman" pitchFamily="18" charset="0"/>
              </a:rPr>
              <a:t>(*) Ders Kurulu Bloğu-3 (DKB301) dersi Final veya Bütünleme sınavlarında başarılı olup, sınıf geçen öğrenci sayısı</a:t>
            </a:r>
          </a:p>
        </p:txBody>
      </p:sp>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740352" y="44624"/>
            <a:ext cx="1333500" cy="13335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441071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1 Başlık"/>
          <p:cNvSpPr>
            <a:spLocks noGrp="1"/>
          </p:cNvSpPr>
          <p:nvPr>
            <p:ph type="title"/>
          </p:nvPr>
        </p:nvSpPr>
        <p:spPr>
          <a:xfrm>
            <a:off x="457200" y="980728"/>
            <a:ext cx="8229600" cy="998984"/>
          </a:xfrm>
        </p:spPr>
        <p:txBody>
          <a:bodyPr/>
          <a:lstStyle/>
          <a:p>
            <a:pPr eaLnBrk="1" hangingPunct="1"/>
            <a:r>
              <a:rPr lang="tr-TR" sz="2400" b="1" dirty="0" smtClean="0">
                <a:latin typeface="Comic Sans MS" pitchFamily="66" charset="0"/>
              </a:rPr>
              <a:t>Dönem IV </a:t>
            </a:r>
            <a:br>
              <a:rPr lang="tr-TR" sz="2400" b="1" dirty="0" smtClean="0">
                <a:latin typeface="Comic Sans MS" pitchFamily="66" charset="0"/>
              </a:rPr>
            </a:br>
            <a:r>
              <a:rPr lang="tr-TR" sz="1800" b="1" dirty="0" smtClean="0">
                <a:latin typeface="Comic Sans MS" pitchFamily="66" charset="0"/>
              </a:rPr>
              <a:t>Staj Başarı Oranları</a:t>
            </a:r>
          </a:p>
        </p:txBody>
      </p:sp>
      <p:graphicFrame>
        <p:nvGraphicFramePr>
          <p:cNvPr id="4" name="3 Tablo"/>
          <p:cNvGraphicFramePr>
            <a:graphicFrameLocks noGrp="1"/>
          </p:cNvGraphicFramePr>
          <p:nvPr>
            <p:extLst>
              <p:ext uri="{D42A27DB-BD31-4B8C-83A1-F6EECF244321}">
                <p14:modId xmlns="" xmlns:p14="http://schemas.microsoft.com/office/powerpoint/2010/main" val="648888840"/>
              </p:ext>
            </p:extLst>
          </p:nvPr>
        </p:nvGraphicFramePr>
        <p:xfrm>
          <a:off x="457201" y="2132860"/>
          <a:ext cx="8363271" cy="4176457"/>
        </p:xfrm>
        <a:graphic>
          <a:graphicData uri="http://schemas.openxmlformats.org/drawingml/2006/table">
            <a:tbl>
              <a:tblPr/>
              <a:tblGrid>
                <a:gridCol w="1474167">
                  <a:extLst>
                    <a:ext uri="{9D8B030D-6E8A-4147-A177-3AD203B41FA5}">
                      <a16:colId xmlns:a16="http://schemas.microsoft.com/office/drawing/2014/main" xmlns="" val="20000"/>
                    </a:ext>
                  </a:extLst>
                </a:gridCol>
                <a:gridCol w="4237292">
                  <a:extLst>
                    <a:ext uri="{9D8B030D-6E8A-4147-A177-3AD203B41FA5}">
                      <a16:colId xmlns:a16="http://schemas.microsoft.com/office/drawing/2014/main" xmlns="" val="20001"/>
                    </a:ext>
                  </a:extLst>
                </a:gridCol>
                <a:gridCol w="795075">
                  <a:extLst>
                    <a:ext uri="{9D8B030D-6E8A-4147-A177-3AD203B41FA5}">
                      <a16:colId xmlns:a16="http://schemas.microsoft.com/office/drawing/2014/main" xmlns="" val="20002"/>
                    </a:ext>
                  </a:extLst>
                </a:gridCol>
                <a:gridCol w="927901">
                  <a:extLst>
                    <a:ext uri="{9D8B030D-6E8A-4147-A177-3AD203B41FA5}">
                      <a16:colId xmlns:a16="http://schemas.microsoft.com/office/drawing/2014/main" xmlns="" val="20003"/>
                    </a:ext>
                  </a:extLst>
                </a:gridCol>
                <a:gridCol w="928836">
                  <a:extLst>
                    <a:ext uri="{9D8B030D-6E8A-4147-A177-3AD203B41FA5}">
                      <a16:colId xmlns:a16="http://schemas.microsoft.com/office/drawing/2014/main" xmlns="" val="20004"/>
                    </a:ext>
                  </a:extLst>
                </a:gridCol>
              </a:tblGrid>
              <a:tr h="1117321">
                <a:tc>
                  <a:txBody>
                    <a:bodyPr/>
                    <a:lstStyle/>
                    <a:p>
                      <a:pPr marR="36195">
                        <a:lnSpc>
                          <a:spcPct val="115000"/>
                        </a:lnSpc>
                        <a:spcAft>
                          <a:spcPts val="0"/>
                        </a:spcAft>
                      </a:pPr>
                      <a:r>
                        <a:rPr lang="tr-TR" sz="1400" b="1" dirty="0">
                          <a:latin typeface="Comic Sans MS" panose="030F0702030302020204" pitchFamily="66" charset="0"/>
                          <a:ea typeface="Calibri"/>
                          <a:cs typeface="Times New Roman"/>
                        </a:rPr>
                        <a:t>IV. Dönem</a:t>
                      </a:r>
                      <a:br>
                        <a:rPr lang="tr-TR" sz="1400" b="1" dirty="0">
                          <a:latin typeface="Comic Sans MS" panose="030F0702030302020204" pitchFamily="66" charset="0"/>
                          <a:ea typeface="Calibri"/>
                          <a:cs typeface="Times New Roman"/>
                        </a:rPr>
                      </a:br>
                      <a:r>
                        <a:rPr lang="tr-TR" sz="1400" b="1" dirty="0">
                          <a:latin typeface="Comic Sans MS" panose="030F0702030302020204" pitchFamily="66" charset="0"/>
                          <a:ea typeface="Calibri"/>
                          <a:cs typeface="Times New Roman"/>
                        </a:rPr>
                        <a:t>Kodu</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b="1" dirty="0">
                          <a:latin typeface="Comic Sans MS" panose="030F0702030302020204" pitchFamily="66" charset="0"/>
                          <a:ea typeface="Calibri"/>
                          <a:cs typeface="Times New Roman"/>
                        </a:rPr>
                        <a:t>Staj Adı</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Alan</a:t>
                      </a:r>
                      <a:br>
                        <a:rPr lang="tr-TR" sz="1400" b="1" dirty="0">
                          <a:latin typeface="Comic Sans MS" panose="030F0702030302020204" pitchFamily="66" charset="0"/>
                          <a:ea typeface="Calibri"/>
                          <a:cs typeface="Times New Roman"/>
                        </a:rPr>
                      </a:br>
                      <a:r>
                        <a:rPr lang="tr-TR" sz="1400" b="1" dirty="0">
                          <a:latin typeface="Comic Sans MS" panose="030F0702030302020204" pitchFamily="66" charset="0"/>
                          <a:ea typeface="Calibri"/>
                          <a:cs typeface="Times New Roman"/>
                        </a:rPr>
                        <a:t>Öğrenci </a:t>
                      </a:r>
                      <a:br>
                        <a:rPr lang="tr-TR" sz="1400" b="1" dirty="0">
                          <a:latin typeface="Comic Sans MS" panose="030F0702030302020204" pitchFamily="66" charset="0"/>
                          <a:ea typeface="Calibri"/>
                          <a:cs typeface="Times New Roman"/>
                        </a:rPr>
                      </a:br>
                      <a:r>
                        <a:rPr lang="tr-TR" sz="1400" b="1" dirty="0">
                          <a:latin typeface="Comic Sans MS" panose="030F0702030302020204" pitchFamily="66" charset="0"/>
                          <a:ea typeface="Calibri"/>
                          <a:cs typeface="Times New Roman"/>
                        </a:rPr>
                        <a:t>Sayısı</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Başarılı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Öğrenci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Sayısı</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Başarı</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Oranı (%)</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372440">
                <a:tc>
                  <a:txBody>
                    <a:bodyPr/>
                    <a:lstStyle/>
                    <a:p>
                      <a:pPr marR="36195">
                        <a:lnSpc>
                          <a:spcPct val="115000"/>
                        </a:lnSpc>
                        <a:spcAft>
                          <a:spcPts val="0"/>
                        </a:spcAft>
                      </a:pPr>
                      <a:r>
                        <a:rPr lang="tr-TR" sz="1400">
                          <a:latin typeface="Comic Sans MS" panose="030F0702030302020204" pitchFamily="66" charset="0"/>
                          <a:ea typeface="Calibri"/>
                          <a:cs typeface="Times New Roman"/>
                        </a:rPr>
                        <a:t>IH401</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dirty="0">
                          <a:latin typeface="Comic Sans MS" panose="030F0702030302020204" pitchFamily="66" charset="0"/>
                          <a:ea typeface="Calibri"/>
                          <a:cs typeface="Times New Roman"/>
                        </a:rPr>
                        <a:t>İç Hastalıkları</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250</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214</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85,60</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72440">
                <a:tc>
                  <a:txBody>
                    <a:bodyPr/>
                    <a:lstStyle/>
                    <a:p>
                      <a:pPr marR="36195">
                        <a:lnSpc>
                          <a:spcPct val="115000"/>
                        </a:lnSpc>
                        <a:spcAft>
                          <a:spcPts val="0"/>
                        </a:spcAft>
                      </a:pPr>
                      <a:r>
                        <a:rPr lang="tr-TR" sz="1400">
                          <a:latin typeface="Comic Sans MS" panose="030F0702030302020204" pitchFamily="66" charset="0"/>
                          <a:ea typeface="Calibri"/>
                          <a:cs typeface="Times New Roman"/>
                        </a:rPr>
                        <a:t>CSH401</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dirty="0">
                          <a:latin typeface="Comic Sans MS" panose="030F0702030302020204" pitchFamily="66" charset="0"/>
                          <a:ea typeface="Calibri"/>
                          <a:cs typeface="Times New Roman"/>
                        </a:rPr>
                        <a:t>Çocuk Sağlığı ve Hastalıkları</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269</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223</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82,90</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72440">
                <a:tc>
                  <a:txBody>
                    <a:bodyPr/>
                    <a:lstStyle/>
                    <a:p>
                      <a:pPr marR="36195">
                        <a:lnSpc>
                          <a:spcPct val="115000"/>
                        </a:lnSpc>
                        <a:spcAft>
                          <a:spcPts val="0"/>
                        </a:spcAft>
                      </a:pPr>
                      <a:r>
                        <a:rPr lang="tr-TR" sz="1400">
                          <a:latin typeface="Comic Sans MS" panose="030F0702030302020204" pitchFamily="66" charset="0"/>
                          <a:ea typeface="Calibri"/>
                          <a:cs typeface="Times New Roman"/>
                        </a:rPr>
                        <a:t>GC401</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dirty="0">
                          <a:latin typeface="Comic Sans MS" panose="030F0702030302020204" pitchFamily="66" charset="0"/>
                          <a:ea typeface="Calibri"/>
                          <a:cs typeface="Times New Roman"/>
                        </a:rPr>
                        <a:t>Genel Cerrahi</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243</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220</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90,53</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452056">
                <a:tc>
                  <a:txBody>
                    <a:bodyPr/>
                    <a:lstStyle/>
                    <a:p>
                      <a:pPr marR="36195">
                        <a:lnSpc>
                          <a:spcPct val="115000"/>
                        </a:lnSpc>
                        <a:spcAft>
                          <a:spcPts val="0"/>
                        </a:spcAft>
                      </a:pPr>
                      <a:r>
                        <a:rPr lang="tr-TR" sz="1400">
                          <a:latin typeface="Comic Sans MS" panose="030F0702030302020204" pitchFamily="66" charset="0"/>
                          <a:ea typeface="Calibri"/>
                          <a:cs typeface="Times New Roman"/>
                        </a:rPr>
                        <a:t>KHD401</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dirty="0">
                          <a:latin typeface="Comic Sans MS" panose="030F0702030302020204" pitchFamily="66" charset="0"/>
                          <a:ea typeface="Calibri"/>
                          <a:cs typeface="Times New Roman"/>
                        </a:rPr>
                        <a:t>Kadın Hastalıkları ve Doğum</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233</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222</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95,28</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72440">
                <a:tc>
                  <a:txBody>
                    <a:bodyPr/>
                    <a:lstStyle/>
                    <a:p>
                      <a:pPr marR="36195">
                        <a:lnSpc>
                          <a:spcPct val="115000"/>
                        </a:lnSpc>
                        <a:spcAft>
                          <a:spcPts val="0"/>
                        </a:spcAft>
                      </a:pPr>
                      <a:r>
                        <a:rPr lang="tr-TR" sz="1400">
                          <a:latin typeface="Comic Sans MS" panose="030F0702030302020204" pitchFamily="66" charset="0"/>
                          <a:ea typeface="Calibri"/>
                          <a:cs typeface="Times New Roman"/>
                        </a:rPr>
                        <a:t>ÇC401</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dirty="0">
                          <a:latin typeface="Comic Sans MS" panose="030F0702030302020204" pitchFamily="66" charset="0"/>
                          <a:ea typeface="Calibri"/>
                          <a:cs typeface="Times New Roman"/>
                        </a:rPr>
                        <a:t>Çocuk Cerrahisi</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229</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220</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96,07</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372440">
                <a:tc>
                  <a:txBody>
                    <a:bodyPr/>
                    <a:lstStyle/>
                    <a:p>
                      <a:pPr marR="36195">
                        <a:lnSpc>
                          <a:spcPct val="115000"/>
                        </a:lnSpc>
                        <a:spcAft>
                          <a:spcPts val="0"/>
                        </a:spcAft>
                      </a:pPr>
                      <a:r>
                        <a:rPr lang="tr-TR" sz="1400">
                          <a:latin typeface="Comic Sans MS" panose="030F0702030302020204" pitchFamily="66" charset="0"/>
                          <a:ea typeface="Calibri"/>
                          <a:cs typeface="Times New Roman"/>
                        </a:rPr>
                        <a:t>ÜR401</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a:latin typeface="Comic Sans MS" panose="030F0702030302020204" pitchFamily="66" charset="0"/>
                          <a:ea typeface="Calibri"/>
                          <a:cs typeface="Times New Roman"/>
                        </a:rPr>
                        <a:t>Üroloji</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230</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222</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96,52</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372440">
                <a:tc>
                  <a:txBody>
                    <a:bodyPr/>
                    <a:lstStyle/>
                    <a:p>
                      <a:pPr marR="36195">
                        <a:lnSpc>
                          <a:spcPct val="115000"/>
                        </a:lnSpc>
                        <a:spcAft>
                          <a:spcPts val="0"/>
                        </a:spcAft>
                      </a:pPr>
                      <a:r>
                        <a:rPr lang="tr-TR" sz="1400">
                          <a:latin typeface="Comic Sans MS" panose="030F0702030302020204" pitchFamily="66" charset="0"/>
                          <a:ea typeface="Calibri"/>
                          <a:cs typeface="Times New Roman"/>
                        </a:rPr>
                        <a:t>ENF401</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a:latin typeface="Comic Sans MS" panose="030F0702030302020204" pitchFamily="66" charset="0"/>
                          <a:ea typeface="Calibri"/>
                          <a:cs typeface="Times New Roman"/>
                        </a:rPr>
                        <a:t>Enfeksiyon Hastalıkları</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227</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224</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98,68</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72440">
                <a:tc>
                  <a:txBody>
                    <a:bodyPr/>
                    <a:lstStyle/>
                    <a:p>
                      <a:pPr marR="36195">
                        <a:lnSpc>
                          <a:spcPct val="115000"/>
                        </a:lnSpc>
                        <a:spcAft>
                          <a:spcPts val="0"/>
                        </a:spcAft>
                      </a:pPr>
                      <a:r>
                        <a:rPr lang="tr-TR" sz="1400">
                          <a:latin typeface="Comic Sans MS" panose="030F0702030302020204" pitchFamily="66" charset="0"/>
                          <a:ea typeface="Calibri"/>
                          <a:cs typeface="Times New Roman"/>
                        </a:rPr>
                        <a:t>RNT401</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a:latin typeface="Comic Sans MS" panose="030F0702030302020204" pitchFamily="66" charset="0"/>
                          <a:ea typeface="Calibri"/>
                          <a:cs typeface="Times New Roman"/>
                        </a:rPr>
                        <a:t>Radyoloji ve Nükleer Tıp</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229</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224</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97,82</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702996" y="116632"/>
            <a:ext cx="1333500" cy="133350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713492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Başlık"/>
          <p:cNvSpPr>
            <a:spLocks noGrp="1"/>
          </p:cNvSpPr>
          <p:nvPr>
            <p:ph type="title"/>
          </p:nvPr>
        </p:nvSpPr>
        <p:spPr>
          <a:xfrm>
            <a:off x="457200" y="411510"/>
            <a:ext cx="8229600" cy="857250"/>
          </a:xfrm>
        </p:spPr>
        <p:txBody>
          <a:bodyPr/>
          <a:lstStyle/>
          <a:p>
            <a:pPr eaLnBrk="1" hangingPunct="1"/>
            <a:r>
              <a:rPr lang="tr-TR" sz="2800" b="1" dirty="0">
                <a:latin typeface="Comic Sans MS" pitchFamily="66" charset="0"/>
              </a:rPr>
              <a:t>Dönem </a:t>
            </a:r>
            <a:r>
              <a:rPr lang="tr-TR" sz="2800" b="1" dirty="0" smtClean="0">
                <a:latin typeface="Comic Sans MS" pitchFamily="66" charset="0"/>
              </a:rPr>
              <a:t>V </a:t>
            </a:r>
            <a:r>
              <a:rPr lang="tr-TR" sz="2800" b="1" dirty="0">
                <a:latin typeface="Comic Sans MS" pitchFamily="66" charset="0"/>
              </a:rPr>
              <a:t/>
            </a:r>
            <a:br>
              <a:rPr lang="tr-TR" sz="2800" b="1" dirty="0">
                <a:latin typeface="Comic Sans MS" pitchFamily="66" charset="0"/>
              </a:rPr>
            </a:br>
            <a:r>
              <a:rPr lang="tr-TR" sz="2000" b="1" dirty="0">
                <a:latin typeface="Comic Sans MS" pitchFamily="66" charset="0"/>
              </a:rPr>
              <a:t>Staj Başarı Oranları</a:t>
            </a:r>
            <a:endParaRPr lang="tr-TR" sz="1600" dirty="0" smtClean="0">
              <a:latin typeface="Comic Sans MS" pitchFamily="66" charset="0"/>
            </a:endParaRPr>
          </a:p>
        </p:txBody>
      </p:sp>
      <p:graphicFrame>
        <p:nvGraphicFramePr>
          <p:cNvPr id="4" name="3 Tablo"/>
          <p:cNvGraphicFramePr>
            <a:graphicFrameLocks noGrp="1"/>
          </p:cNvGraphicFramePr>
          <p:nvPr>
            <p:extLst>
              <p:ext uri="{D42A27DB-BD31-4B8C-83A1-F6EECF244321}">
                <p14:modId xmlns="" xmlns:p14="http://schemas.microsoft.com/office/powerpoint/2010/main" val="2441365805"/>
              </p:ext>
            </p:extLst>
          </p:nvPr>
        </p:nvGraphicFramePr>
        <p:xfrm>
          <a:off x="428625" y="1453806"/>
          <a:ext cx="8215369" cy="5312864"/>
        </p:xfrm>
        <a:graphic>
          <a:graphicData uri="http://schemas.openxmlformats.org/drawingml/2006/table">
            <a:tbl>
              <a:tblPr/>
              <a:tblGrid>
                <a:gridCol w="1028413">
                  <a:extLst>
                    <a:ext uri="{9D8B030D-6E8A-4147-A177-3AD203B41FA5}">
                      <a16:colId xmlns:a16="http://schemas.microsoft.com/office/drawing/2014/main" xmlns="" val="20000"/>
                    </a:ext>
                  </a:extLst>
                </a:gridCol>
                <a:gridCol w="4583786">
                  <a:extLst>
                    <a:ext uri="{9D8B030D-6E8A-4147-A177-3AD203B41FA5}">
                      <a16:colId xmlns:a16="http://schemas.microsoft.com/office/drawing/2014/main" xmlns="" val="20001"/>
                    </a:ext>
                  </a:extLst>
                </a:gridCol>
                <a:gridCol w="780492">
                  <a:extLst>
                    <a:ext uri="{9D8B030D-6E8A-4147-A177-3AD203B41FA5}">
                      <a16:colId xmlns:a16="http://schemas.microsoft.com/office/drawing/2014/main" xmlns="" val="20002"/>
                    </a:ext>
                  </a:extLst>
                </a:gridCol>
                <a:gridCol w="910880">
                  <a:extLst>
                    <a:ext uri="{9D8B030D-6E8A-4147-A177-3AD203B41FA5}">
                      <a16:colId xmlns:a16="http://schemas.microsoft.com/office/drawing/2014/main" xmlns="" val="20003"/>
                    </a:ext>
                  </a:extLst>
                </a:gridCol>
                <a:gridCol w="911798">
                  <a:extLst>
                    <a:ext uri="{9D8B030D-6E8A-4147-A177-3AD203B41FA5}">
                      <a16:colId xmlns:a16="http://schemas.microsoft.com/office/drawing/2014/main" xmlns="" val="20004"/>
                    </a:ext>
                  </a:extLst>
                </a:gridCol>
              </a:tblGrid>
              <a:tr h="812138">
                <a:tc>
                  <a:txBody>
                    <a:bodyPr/>
                    <a:lstStyle/>
                    <a:p>
                      <a:pPr marR="36195">
                        <a:lnSpc>
                          <a:spcPct val="115000"/>
                        </a:lnSpc>
                        <a:spcAft>
                          <a:spcPts val="0"/>
                        </a:spcAft>
                      </a:pPr>
                      <a:r>
                        <a:rPr lang="tr-TR" sz="1400" b="1" dirty="0" smtClean="0">
                          <a:latin typeface="Comic Sans MS" panose="030F0702030302020204" pitchFamily="66" charset="0"/>
                          <a:ea typeface="Calibri"/>
                          <a:cs typeface="Times New Roman"/>
                        </a:rPr>
                        <a:t>V. Dönem Kodu</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b="1" dirty="0">
                          <a:latin typeface="Comic Sans MS" panose="030F0702030302020204" pitchFamily="66" charset="0"/>
                          <a:ea typeface="Calibri"/>
                          <a:cs typeface="Times New Roman"/>
                        </a:rPr>
                        <a:t>Staj Adı</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Alan</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Öğrenci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Sayısı</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Başarılı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Öğrenci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Sayısı</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Başarı</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Oranı (%)</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AT501</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dirty="0">
                          <a:latin typeface="Comic Sans MS" panose="030F0702030302020204" pitchFamily="66" charset="0"/>
                          <a:ea typeface="Calibri"/>
                          <a:cs typeface="Times New Roman"/>
                        </a:rPr>
                        <a:t>Adli Tıp</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208</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198</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95,19</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AR502</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dirty="0">
                          <a:latin typeface="Comic Sans MS" panose="030F0702030302020204" pitchFamily="66" charset="0"/>
                          <a:ea typeface="Calibri"/>
                          <a:cs typeface="Times New Roman"/>
                        </a:rPr>
                        <a:t>Anesteziyoloji ve </a:t>
                      </a:r>
                      <a:r>
                        <a:rPr lang="tr-TR" sz="1400" dirty="0" err="1">
                          <a:latin typeface="Comic Sans MS" panose="030F0702030302020204" pitchFamily="66" charset="0"/>
                          <a:ea typeface="Calibri"/>
                          <a:cs typeface="Times New Roman"/>
                        </a:rPr>
                        <a:t>Reanimasyon</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186</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182</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97,85</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FTR505</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dirty="0">
                          <a:latin typeface="Comic Sans MS" panose="030F0702030302020204" pitchFamily="66" charset="0"/>
                          <a:ea typeface="Calibri"/>
                          <a:cs typeface="Times New Roman"/>
                        </a:rPr>
                        <a:t>Fiziksel Tıp ve Rehabilitasyon</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168</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159</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94,64</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GÖZ507</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dirty="0">
                          <a:latin typeface="Comic Sans MS" panose="030F0702030302020204" pitchFamily="66" charset="0"/>
                          <a:ea typeface="Calibri"/>
                          <a:cs typeface="Times New Roman"/>
                        </a:rPr>
                        <a:t>Göz Hastalıkları</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195</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184</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94,36</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HS508</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Halk Sağlığı</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204</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195</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95,59</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KBB509</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dirty="0">
                          <a:latin typeface="Comic Sans MS" panose="030F0702030302020204" pitchFamily="66" charset="0"/>
                          <a:ea typeface="Calibri"/>
                          <a:cs typeface="Times New Roman"/>
                        </a:rPr>
                        <a:t>Kulak Burun Boğaz Hastalıkları</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200</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197</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98,50</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NÖR510</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dirty="0">
                          <a:latin typeface="Comic Sans MS" panose="030F0702030302020204" pitchFamily="66" charset="0"/>
                          <a:ea typeface="Calibri"/>
                          <a:cs typeface="Times New Roman"/>
                        </a:rPr>
                        <a:t>Nöroloji</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200</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191</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95,50</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ORT511</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Ortopedi ve Travmatoloji</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163</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162</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99,39</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PSK513</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Psikiyatri</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193</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180</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93,26</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GÖC506</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Göğüs Cerrahisi</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170</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162</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95,29</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KDC516</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Kalp Damar Cerrahisi</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198</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191</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96,46</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NŞ503</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Nöroşirürji</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188</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185</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98,40</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PRE512</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Plastik Rekonstrüktif ve Estetik Cerrahi</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197</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dirty="0">
                          <a:latin typeface="Comic Sans MS" panose="030F0702030302020204" pitchFamily="66" charset="0"/>
                          <a:ea typeface="Calibri"/>
                          <a:cs typeface="Times New Roman"/>
                        </a:rPr>
                        <a:t>194</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98,48</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DER517</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Dermatoloji</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190</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183</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96,32</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GH518</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Göğüs Hastalıkları</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162</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157</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96,91</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270713">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KAR519</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Kardiyoloji</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195</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184</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94,36</a:t>
                      </a:r>
                      <a:endParaRPr lang="tr-TR" sz="1800" b="1"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956377" y="116632"/>
            <a:ext cx="1080119" cy="108012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028117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Başlık"/>
          <p:cNvSpPr>
            <a:spLocks noGrp="1"/>
          </p:cNvSpPr>
          <p:nvPr>
            <p:ph type="title"/>
          </p:nvPr>
        </p:nvSpPr>
        <p:spPr>
          <a:xfrm>
            <a:off x="457200" y="908720"/>
            <a:ext cx="8229600" cy="936104"/>
          </a:xfrm>
        </p:spPr>
        <p:txBody>
          <a:bodyPr/>
          <a:lstStyle/>
          <a:p>
            <a:pPr eaLnBrk="1" hangingPunct="1"/>
            <a:r>
              <a:rPr lang="tr-TR" sz="2700" b="1" dirty="0" smtClean="0">
                <a:latin typeface="Comic Sans MS" pitchFamily="66" charset="0"/>
              </a:rPr>
              <a:t>Dönem VI </a:t>
            </a:r>
            <a:r>
              <a:rPr lang="tr-TR" b="1" dirty="0" smtClean="0">
                <a:latin typeface="Comic Sans MS" pitchFamily="66" charset="0"/>
              </a:rPr>
              <a:t/>
            </a:r>
            <a:br>
              <a:rPr lang="tr-TR" b="1" dirty="0" smtClean="0">
                <a:latin typeface="Comic Sans MS" pitchFamily="66" charset="0"/>
              </a:rPr>
            </a:br>
            <a:r>
              <a:rPr lang="tr-TR" sz="1800" b="1" dirty="0" smtClean="0">
                <a:latin typeface="Comic Sans MS" pitchFamily="66" charset="0"/>
              </a:rPr>
              <a:t>Staj Başarı Oranları</a:t>
            </a:r>
          </a:p>
        </p:txBody>
      </p:sp>
      <p:graphicFrame>
        <p:nvGraphicFramePr>
          <p:cNvPr id="4" name="3 Tablo"/>
          <p:cNvGraphicFramePr>
            <a:graphicFrameLocks noGrp="1"/>
          </p:cNvGraphicFramePr>
          <p:nvPr>
            <p:extLst>
              <p:ext uri="{D42A27DB-BD31-4B8C-83A1-F6EECF244321}">
                <p14:modId xmlns="" xmlns:p14="http://schemas.microsoft.com/office/powerpoint/2010/main" val="2558618041"/>
              </p:ext>
            </p:extLst>
          </p:nvPr>
        </p:nvGraphicFramePr>
        <p:xfrm>
          <a:off x="500063" y="2060848"/>
          <a:ext cx="8186736" cy="4143406"/>
        </p:xfrm>
        <a:graphic>
          <a:graphicData uri="http://schemas.openxmlformats.org/drawingml/2006/table">
            <a:tbl>
              <a:tblPr/>
              <a:tblGrid>
                <a:gridCol w="1007598">
                  <a:extLst>
                    <a:ext uri="{9D8B030D-6E8A-4147-A177-3AD203B41FA5}">
                      <a16:colId xmlns:a16="http://schemas.microsoft.com/office/drawing/2014/main" xmlns="" val="20000"/>
                    </a:ext>
                  </a:extLst>
                </a:gridCol>
                <a:gridCol w="4235512">
                  <a:extLst>
                    <a:ext uri="{9D8B030D-6E8A-4147-A177-3AD203B41FA5}">
                      <a16:colId xmlns:a16="http://schemas.microsoft.com/office/drawing/2014/main" xmlns="" val="20001"/>
                    </a:ext>
                  </a:extLst>
                </a:gridCol>
                <a:gridCol w="892446">
                  <a:extLst>
                    <a:ext uri="{9D8B030D-6E8A-4147-A177-3AD203B41FA5}">
                      <a16:colId xmlns:a16="http://schemas.microsoft.com/office/drawing/2014/main" xmlns="" val="20002"/>
                    </a:ext>
                  </a:extLst>
                </a:gridCol>
                <a:gridCol w="1025590">
                  <a:extLst>
                    <a:ext uri="{9D8B030D-6E8A-4147-A177-3AD203B41FA5}">
                      <a16:colId xmlns:a16="http://schemas.microsoft.com/office/drawing/2014/main" xmlns="" val="20003"/>
                    </a:ext>
                  </a:extLst>
                </a:gridCol>
                <a:gridCol w="1025590">
                  <a:extLst>
                    <a:ext uri="{9D8B030D-6E8A-4147-A177-3AD203B41FA5}">
                      <a16:colId xmlns:a16="http://schemas.microsoft.com/office/drawing/2014/main" xmlns="" val="20004"/>
                    </a:ext>
                  </a:extLst>
                </a:gridCol>
              </a:tblGrid>
              <a:tr h="1054169">
                <a:tc>
                  <a:txBody>
                    <a:bodyPr/>
                    <a:lstStyle/>
                    <a:p>
                      <a:pPr marR="36195">
                        <a:lnSpc>
                          <a:spcPct val="115000"/>
                        </a:lnSpc>
                        <a:spcAft>
                          <a:spcPts val="0"/>
                        </a:spcAft>
                      </a:pPr>
                      <a:r>
                        <a:rPr lang="tr-TR" sz="1400" b="1" dirty="0">
                          <a:latin typeface="Comic Sans MS" panose="030F0702030302020204" pitchFamily="66" charset="0"/>
                          <a:ea typeface="Calibri"/>
                          <a:cs typeface="Times New Roman"/>
                        </a:rPr>
                        <a:t>VI. Dönem </a:t>
                      </a:r>
                      <a:br>
                        <a:rPr lang="tr-TR" sz="1400" b="1" dirty="0">
                          <a:latin typeface="Comic Sans MS" panose="030F0702030302020204" pitchFamily="66" charset="0"/>
                          <a:ea typeface="Calibri"/>
                          <a:cs typeface="Times New Roman"/>
                        </a:rPr>
                      </a:br>
                      <a:r>
                        <a:rPr lang="tr-TR" sz="1400" b="1" dirty="0">
                          <a:latin typeface="Comic Sans MS" panose="030F0702030302020204" pitchFamily="66" charset="0"/>
                          <a:ea typeface="Calibri"/>
                          <a:cs typeface="Times New Roman"/>
                        </a:rPr>
                        <a:t>Kodu</a:t>
                      </a:r>
                      <a:endParaRPr lang="tr-TR" sz="1800" dirty="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nSpc>
                          <a:spcPct val="115000"/>
                        </a:lnSpc>
                        <a:spcAft>
                          <a:spcPts val="0"/>
                        </a:spcAft>
                      </a:pPr>
                      <a:r>
                        <a:rPr lang="tr-TR" sz="1400" b="1">
                          <a:latin typeface="Comic Sans MS" panose="030F0702030302020204" pitchFamily="66" charset="0"/>
                          <a:ea typeface="Calibri"/>
                          <a:cs typeface="Times New Roman"/>
                        </a:rPr>
                        <a:t>Staj Adı</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Alan</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Öğrenci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Sayısı</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Başarılı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Öğrenci </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Sayısı</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a:latin typeface="Comic Sans MS" panose="030F0702030302020204" pitchFamily="66" charset="0"/>
                          <a:ea typeface="Calibri"/>
                          <a:cs typeface="Times New Roman"/>
                        </a:rPr>
                        <a:t>Başarı</a:t>
                      </a:r>
                      <a:br>
                        <a:rPr lang="tr-TR" sz="1400" b="1">
                          <a:latin typeface="Comic Sans MS" panose="030F0702030302020204" pitchFamily="66" charset="0"/>
                          <a:ea typeface="Calibri"/>
                          <a:cs typeface="Times New Roman"/>
                        </a:rPr>
                      </a:br>
                      <a:r>
                        <a:rPr lang="tr-TR" sz="1400" b="1">
                          <a:latin typeface="Comic Sans MS" panose="030F0702030302020204" pitchFamily="66" charset="0"/>
                          <a:ea typeface="Calibri"/>
                          <a:cs typeface="Times New Roman"/>
                        </a:rPr>
                        <a:t>Oranı (%)</a:t>
                      </a:r>
                      <a:endParaRPr lang="tr-TR" sz="1800">
                        <a:latin typeface="Comic Sans MS" panose="030F0702030302020204" pitchFamily="66" charset="0"/>
                        <a:ea typeface="Calibri"/>
                        <a:cs typeface="Times New Roman"/>
                      </a:endParaRPr>
                    </a:p>
                  </a:txBody>
                  <a:tcPr marL="44450" marR="444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351391">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İH601</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İç Hastalıkları</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178</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178</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100,00</a:t>
                      </a:r>
                      <a:endParaRPr lang="tr-TR" sz="1800" b="1"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51391">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ÇSH602</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Çocuk Sağlığı ve Hastalıkları</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173</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173</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100,00</a:t>
                      </a:r>
                      <a:endParaRPr lang="tr-TR" sz="1800" b="1"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51391">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KHD603</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Kadın Hastalıkları ve Doğum</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173</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173</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100,00</a:t>
                      </a:r>
                      <a:endParaRPr lang="tr-TR" sz="1800" b="1"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351391">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HS604</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Halk Sağlığı-Pratisyen Hekimlik</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174</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171</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98,28</a:t>
                      </a:r>
                      <a:endParaRPr lang="tr-TR" sz="1800" b="1"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51391">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AP605</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Acil Tıp</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183</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182</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99,45</a:t>
                      </a:r>
                      <a:endParaRPr lang="tr-TR" sz="1800" b="1"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351391">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PSK606</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Psikiyatri</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165</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165</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100,00</a:t>
                      </a:r>
                      <a:endParaRPr lang="tr-TR" sz="1800" b="1"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351391">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GC608</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Genel Cerrahi</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175</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174</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99,43</a:t>
                      </a:r>
                      <a:endParaRPr lang="tr-TR" sz="1800" b="1"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51391">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AH609</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Aile Hekimliği</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172</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172</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100,00</a:t>
                      </a:r>
                      <a:endParaRPr lang="tr-TR" sz="1800" b="1"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278109">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EL607</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just">
                        <a:lnSpc>
                          <a:spcPct val="115000"/>
                        </a:lnSpc>
                        <a:spcAft>
                          <a:spcPts val="0"/>
                        </a:spcAft>
                      </a:pPr>
                      <a:r>
                        <a:rPr lang="tr-TR" sz="1400">
                          <a:latin typeface="Comic Sans MS" panose="030F0702030302020204" pitchFamily="66" charset="0"/>
                          <a:ea typeface="Calibri"/>
                          <a:cs typeface="Times New Roman"/>
                        </a:rPr>
                        <a:t>Elektif</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173</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a:latin typeface="Comic Sans MS" panose="030F0702030302020204" pitchFamily="66" charset="0"/>
                          <a:ea typeface="Calibri"/>
                          <a:cs typeface="Times New Roman"/>
                        </a:rPr>
                        <a:t>169</a:t>
                      </a:r>
                      <a:endParaRPr lang="tr-TR" sz="180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36195" algn="ctr">
                        <a:lnSpc>
                          <a:spcPct val="115000"/>
                        </a:lnSpc>
                        <a:spcAft>
                          <a:spcPts val="0"/>
                        </a:spcAft>
                      </a:pPr>
                      <a:r>
                        <a:rPr lang="tr-TR" sz="1400" b="1" dirty="0">
                          <a:latin typeface="Comic Sans MS" panose="030F0702030302020204" pitchFamily="66" charset="0"/>
                          <a:ea typeface="Calibri"/>
                          <a:cs typeface="Times New Roman"/>
                        </a:rPr>
                        <a:t>97,69</a:t>
                      </a:r>
                      <a:endParaRPr lang="tr-TR" sz="1800" b="1" dirty="0">
                        <a:latin typeface="Comic Sans MS" panose="030F0702030302020204" pitchFamily="66" charset="0"/>
                        <a:ea typeface="Calibri"/>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12360" y="116632"/>
            <a:ext cx="1261492" cy="126149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906082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28688" y="399827"/>
            <a:ext cx="7072312" cy="796925"/>
          </a:xfrm>
        </p:spPr>
        <p:txBody>
          <a:bodyPr rtlCol="0">
            <a:normAutofit/>
          </a:bodyPr>
          <a:lstStyle/>
          <a:p>
            <a:pPr eaLnBrk="1" fontAlgn="auto" hangingPunct="1">
              <a:spcAft>
                <a:spcPts val="0"/>
              </a:spcAft>
              <a:defRPr/>
            </a:pPr>
            <a:r>
              <a:rPr lang="tr-TR" sz="2700" b="1" dirty="0" smtClean="0">
                <a:latin typeface="Comic Sans MS" pitchFamily="66" charset="0"/>
              </a:rPr>
              <a:t>Mezuniyet</a:t>
            </a:r>
            <a:endParaRPr lang="tr-TR" dirty="0" smtClean="0"/>
          </a:p>
        </p:txBody>
      </p:sp>
      <p:graphicFrame>
        <p:nvGraphicFramePr>
          <p:cNvPr id="4" name="3 Tablo"/>
          <p:cNvGraphicFramePr>
            <a:graphicFrameLocks noGrp="1"/>
          </p:cNvGraphicFramePr>
          <p:nvPr>
            <p:extLst>
              <p:ext uri="{D42A27DB-BD31-4B8C-83A1-F6EECF244321}">
                <p14:modId xmlns="" xmlns:p14="http://schemas.microsoft.com/office/powerpoint/2010/main" val="427652545"/>
              </p:ext>
            </p:extLst>
          </p:nvPr>
        </p:nvGraphicFramePr>
        <p:xfrm>
          <a:off x="611561" y="1287012"/>
          <a:ext cx="7818092" cy="5376862"/>
        </p:xfrm>
        <a:graphic>
          <a:graphicData uri="http://schemas.openxmlformats.org/drawingml/2006/table">
            <a:tbl>
              <a:tblPr/>
              <a:tblGrid>
                <a:gridCol w="4100936">
                  <a:extLst>
                    <a:ext uri="{9D8B030D-6E8A-4147-A177-3AD203B41FA5}">
                      <a16:colId xmlns:a16="http://schemas.microsoft.com/office/drawing/2014/main" xmlns="" val="20000"/>
                    </a:ext>
                  </a:extLst>
                </a:gridCol>
                <a:gridCol w="3717156">
                  <a:extLst>
                    <a:ext uri="{9D8B030D-6E8A-4147-A177-3AD203B41FA5}">
                      <a16:colId xmlns:a16="http://schemas.microsoft.com/office/drawing/2014/main" xmlns="" val="20001"/>
                    </a:ext>
                  </a:extLst>
                </a:gridCol>
              </a:tblGrid>
              <a:tr h="316286">
                <a:tc>
                  <a:txBody>
                    <a:bodyPr/>
                    <a:lstStyle/>
                    <a:p>
                      <a:pPr algn="ctr">
                        <a:lnSpc>
                          <a:spcPct val="115000"/>
                        </a:lnSpc>
                        <a:spcAft>
                          <a:spcPts val="0"/>
                        </a:spcAft>
                      </a:pPr>
                      <a:r>
                        <a:rPr lang="tr-TR" sz="1600" b="1" dirty="0" smtClean="0">
                          <a:latin typeface="Comic Sans MS" pitchFamily="66" charset="0"/>
                          <a:ea typeface="Calibri"/>
                          <a:cs typeface="Times New Roman"/>
                        </a:rPr>
                        <a:t>Yıl</a:t>
                      </a:r>
                      <a:endParaRPr lang="tr-TR" sz="1600" dirty="0">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tr-TR" sz="1600" b="1" dirty="0" smtClean="0">
                          <a:latin typeface="Comic Sans MS" pitchFamily="66" charset="0"/>
                          <a:ea typeface="Calibri"/>
                          <a:cs typeface="Times New Roman"/>
                        </a:rPr>
                        <a:t>Mezun Sayısı</a:t>
                      </a:r>
                      <a:endParaRPr lang="tr-TR" sz="1600" dirty="0">
                        <a:latin typeface="Comic Sans MS" pitchFamily="66"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2003-2004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2004-2005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2005-2006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42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2006-2007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2007-2008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2008-2009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66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2009-2010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76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2010-2011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46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2011-2012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95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316286">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2012-2013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316286">
                <a:tc>
                  <a:txBody>
                    <a:bodyPr/>
                    <a:lstStyle/>
                    <a:p>
                      <a:pPr marL="0" algn="ctr" defTabSz="914400" rtl="0" eaLnBrk="1" latinLnBrk="0" hangingPunct="1">
                        <a:lnSpc>
                          <a:spcPct val="115000"/>
                        </a:lnSpc>
                        <a:spcAft>
                          <a:spcPts val="0"/>
                        </a:spcAft>
                        <a:tabLst>
                          <a:tab pos="866775" algn="l"/>
                        </a:tabLst>
                      </a:pPr>
                      <a:r>
                        <a:rPr lang="tr-TR" sz="1600" b="0" kern="1200" dirty="0" smtClean="0">
                          <a:solidFill>
                            <a:schemeClr val="tx1"/>
                          </a:solidFill>
                          <a:latin typeface="Comic Sans MS" pitchFamily="66" charset="0"/>
                          <a:ea typeface="Calibri"/>
                          <a:cs typeface="Times New Roman"/>
                        </a:rPr>
                        <a:t>       2013-2014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97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316286">
                <a:tc>
                  <a:txBody>
                    <a:bodyPr/>
                    <a:lstStyle/>
                    <a:p>
                      <a:pPr marL="0" algn="ctr" defTabSz="914400" rtl="0" eaLnBrk="1" latinLnBrk="0" hangingPunct="1">
                        <a:lnSpc>
                          <a:spcPct val="115000"/>
                        </a:lnSpc>
                        <a:spcAft>
                          <a:spcPts val="0"/>
                        </a:spcAft>
                        <a:tabLst>
                          <a:tab pos="866775" algn="l"/>
                        </a:tabLst>
                      </a:pPr>
                      <a:r>
                        <a:rPr lang="tr-TR" sz="1600" b="0" kern="1200" dirty="0" smtClean="0">
                          <a:solidFill>
                            <a:schemeClr val="tx1"/>
                          </a:solidFill>
                          <a:latin typeface="Comic Sans MS" pitchFamily="66" charset="0"/>
                          <a:ea typeface="Calibri"/>
                          <a:cs typeface="Times New Roman"/>
                        </a:rPr>
                        <a:t>2014-2015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108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316286">
                <a:tc>
                  <a:txBody>
                    <a:bodyPr/>
                    <a:lstStyle/>
                    <a:p>
                      <a:pPr marL="0" algn="ctr" defTabSz="914400" rtl="0" eaLnBrk="1" latinLnBrk="0" hangingPunct="1">
                        <a:lnSpc>
                          <a:spcPct val="115000"/>
                        </a:lnSpc>
                        <a:spcAft>
                          <a:spcPts val="0"/>
                        </a:spcAft>
                        <a:tabLst>
                          <a:tab pos="866775" algn="l"/>
                        </a:tabLst>
                      </a:pPr>
                      <a:r>
                        <a:rPr lang="tr-TR" sz="1600" b="0" kern="1200" dirty="0" smtClean="0">
                          <a:solidFill>
                            <a:schemeClr val="tx1"/>
                          </a:solidFill>
                          <a:latin typeface="Comic Sans MS" pitchFamily="66" charset="0"/>
                          <a:ea typeface="Calibri"/>
                          <a:cs typeface="Times New Roman"/>
                        </a:rPr>
                        <a:t>2015-2016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120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316286">
                <a:tc>
                  <a:txBody>
                    <a:bodyPr/>
                    <a:lstStyle/>
                    <a:p>
                      <a:pPr marL="0" algn="ctr" defTabSz="914400" rtl="0" eaLnBrk="1" latinLnBrk="0" hangingPunct="1">
                        <a:lnSpc>
                          <a:spcPct val="115000"/>
                        </a:lnSpc>
                        <a:spcAft>
                          <a:spcPts val="0"/>
                        </a:spcAft>
                        <a:tabLst>
                          <a:tab pos="866775" algn="l"/>
                        </a:tabLst>
                      </a:pPr>
                      <a:r>
                        <a:rPr lang="tr-TR" sz="1600" b="0" kern="1200" dirty="0" smtClean="0">
                          <a:solidFill>
                            <a:schemeClr val="tx1"/>
                          </a:solidFill>
                          <a:latin typeface="Comic Sans MS" pitchFamily="66" charset="0"/>
                          <a:ea typeface="Calibri"/>
                          <a:cs typeface="Times New Roman"/>
                        </a:rPr>
                        <a:t>2016-2017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147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316286">
                <a:tc>
                  <a:txBody>
                    <a:bodyPr/>
                    <a:lstStyle/>
                    <a:p>
                      <a:pPr marL="0" algn="ctr" defTabSz="914400" rtl="0" eaLnBrk="1" latinLnBrk="0" hangingPunct="1">
                        <a:lnSpc>
                          <a:spcPct val="115000"/>
                        </a:lnSpc>
                        <a:spcAft>
                          <a:spcPts val="0"/>
                        </a:spcAft>
                        <a:tabLst>
                          <a:tab pos="866775" algn="l"/>
                        </a:tabLst>
                      </a:pPr>
                      <a:r>
                        <a:rPr lang="tr-TR" sz="1600" b="0" kern="1200" dirty="0" smtClean="0">
                          <a:solidFill>
                            <a:schemeClr val="tx1"/>
                          </a:solidFill>
                          <a:latin typeface="Comic Sans MS" pitchFamily="66" charset="0"/>
                          <a:ea typeface="Calibri"/>
                          <a:cs typeface="Times New Roman"/>
                        </a:rPr>
                        <a:t>2017-2018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600" b="0" kern="1200" dirty="0" smtClean="0">
                          <a:solidFill>
                            <a:schemeClr val="tx1"/>
                          </a:solidFill>
                          <a:latin typeface="Comic Sans MS" pitchFamily="66" charset="0"/>
                          <a:ea typeface="Calibri"/>
                          <a:cs typeface="Times New Roman"/>
                        </a:rPr>
                        <a:t>171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6"/>
                  </a:ext>
                </a:extLst>
              </a:tr>
              <a:tr h="316286">
                <a:tc>
                  <a:txBody>
                    <a:bodyPr/>
                    <a:lstStyle/>
                    <a:p>
                      <a:pPr marL="0" algn="ctr" defTabSz="914400" rtl="0" eaLnBrk="1" latinLnBrk="0" hangingPunct="1">
                        <a:lnSpc>
                          <a:spcPct val="115000"/>
                        </a:lnSpc>
                        <a:spcAft>
                          <a:spcPts val="0"/>
                        </a:spcAft>
                        <a:tabLst>
                          <a:tab pos="866775" algn="l"/>
                        </a:tabLst>
                      </a:pPr>
                      <a:r>
                        <a:rPr lang="tr-TR" sz="1800" b="1" kern="1200" dirty="0" smtClean="0">
                          <a:solidFill>
                            <a:schemeClr val="tx1"/>
                          </a:solidFill>
                          <a:latin typeface="Comic Sans MS" pitchFamily="66" charset="0"/>
                          <a:ea typeface="Calibri"/>
                          <a:cs typeface="Times New Roman"/>
                        </a:rPr>
                        <a:t>Toplam</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algn="ctr" defTabSz="914400" rtl="0" eaLnBrk="1" latinLnBrk="0" hangingPunct="1">
                        <a:lnSpc>
                          <a:spcPct val="115000"/>
                        </a:lnSpc>
                        <a:spcAft>
                          <a:spcPts val="0"/>
                        </a:spcAft>
                      </a:pPr>
                      <a:r>
                        <a:rPr lang="tr-TR" sz="1800" b="1" kern="1200" dirty="0" smtClean="0">
                          <a:solidFill>
                            <a:schemeClr val="tx1"/>
                          </a:solidFill>
                          <a:latin typeface="Comic Sans MS" pitchFamily="66" charset="0"/>
                          <a:ea typeface="Calibri"/>
                          <a:cs typeface="Times New Roman"/>
                        </a:rPr>
                        <a:t>1159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972072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3200" dirty="0" smtClean="0">
                <a:latin typeface="Comic Sans MS" panose="030F0702030302020204" pitchFamily="66" charset="0"/>
              </a:rPr>
              <a:t>Soru Bankası		</a:t>
            </a:r>
            <a:endParaRPr lang="tr-TR" sz="3200" dirty="0">
              <a:latin typeface="Comic Sans MS" panose="030F0702030302020204" pitchFamily="66" charset="0"/>
            </a:endParaRPr>
          </a:p>
        </p:txBody>
      </p:sp>
      <p:sp>
        <p:nvSpPr>
          <p:cNvPr id="3" name="İçerik Yer Tutucusu 2"/>
          <p:cNvSpPr>
            <a:spLocks noGrp="1"/>
          </p:cNvSpPr>
          <p:nvPr>
            <p:ph idx="1"/>
          </p:nvPr>
        </p:nvSpPr>
        <p:spPr/>
        <p:txBody>
          <a:bodyPr/>
          <a:lstStyle/>
          <a:p>
            <a:r>
              <a:rPr lang="tr-TR" sz="2400" dirty="0" smtClean="0">
                <a:latin typeface="Comic Sans MS" panose="030F0702030302020204" pitchFamily="66" charset="0"/>
              </a:rPr>
              <a:t>Aktif kullanıma devam edilmekte</a:t>
            </a:r>
          </a:p>
          <a:p>
            <a:r>
              <a:rPr lang="tr-TR" sz="2400" dirty="0" smtClean="0">
                <a:latin typeface="Comic Sans MS" panose="030F0702030302020204" pitchFamily="66" charset="0"/>
              </a:rPr>
              <a:t>Geliştirilmesi ve olası güvenlik açıkları?</a:t>
            </a:r>
          </a:p>
          <a:p>
            <a:pPr lvl="1"/>
            <a:r>
              <a:rPr lang="tr-TR" sz="2400" dirty="0" smtClean="0">
                <a:latin typeface="Comic Sans MS" panose="030F0702030302020204" pitchFamily="66" charset="0"/>
              </a:rPr>
              <a:t>Dış kaynaklı program</a:t>
            </a:r>
          </a:p>
          <a:p>
            <a:pPr lvl="2"/>
            <a:r>
              <a:rPr lang="tr-TR" sz="2000" dirty="0" smtClean="0">
                <a:latin typeface="Comic Sans MS" panose="030F0702030302020204" pitchFamily="66" charset="0"/>
              </a:rPr>
              <a:t>KEYPS</a:t>
            </a:r>
          </a:p>
          <a:p>
            <a:pPr lvl="2"/>
            <a:endParaRPr lang="tr-TR" sz="2000" dirty="0">
              <a:latin typeface="Comic Sans MS" panose="030F0702030302020204" pitchFamily="66" charset="0"/>
            </a:endParaRPr>
          </a:p>
          <a:p>
            <a:pPr lvl="2"/>
            <a:r>
              <a:rPr lang="tr-TR" sz="2000" dirty="0" smtClean="0">
                <a:latin typeface="Comic Sans MS" panose="030F0702030302020204" pitchFamily="66" charset="0"/>
              </a:rPr>
              <a:t>Maliyet</a:t>
            </a:r>
          </a:p>
          <a:p>
            <a:pPr lvl="2"/>
            <a:r>
              <a:rPr lang="tr-TR" sz="2000" dirty="0" smtClean="0">
                <a:latin typeface="Comic Sans MS" panose="030F0702030302020204" pitchFamily="66" charset="0"/>
              </a:rPr>
              <a:t>Dışa bağımlılık</a:t>
            </a:r>
          </a:p>
          <a:p>
            <a:pPr lvl="2"/>
            <a:r>
              <a:rPr lang="tr-TR" sz="2000" dirty="0" smtClean="0">
                <a:latin typeface="Comic Sans MS" panose="030F0702030302020204" pitchFamily="66" charset="0"/>
              </a:rPr>
              <a:t>İhtiyaçları karşılamakta kısmen yetersiz kalmakta</a:t>
            </a:r>
          </a:p>
          <a:p>
            <a:pPr lvl="2"/>
            <a:endParaRPr lang="tr-TR" sz="2000" dirty="0">
              <a:latin typeface="Comic Sans MS" panose="030F0702030302020204" pitchFamily="66" charset="0"/>
            </a:endParaRPr>
          </a:p>
          <a:p>
            <a:pPr lvl="1"/>
            <a:endParaRPr lang="tr-TR" dirty="0">
              <a:latin typeface="Comic Sans MS" panose="030F0702030302020204" pitchFamily="66" charset="0"/>
            </a:endParaRP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07499" y="116632"/>
            <a:ext cx="1228997" cy="122899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024236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3200" dirty="0" smtClean="0">
                <a:latin typeface="Comic Sans MS" panose="030F0702030302020204" pitchFamily="66" charset="0"/>
              </a:rPr>
              <a:t>Soru Bankası		</a:t>
            </a:r>
            <a:endParaRPr lang="tr-TR" sz="3200" dirty="0">
              <a:latin typeface="Comic Sans MS" panose="030F0702030302020204" pitchFamily="66" charset="0"/>
            </a:endParaRPr>
          </a:p>
        </p:txBody>
      </p:sp>
      <p:sp>
        <p:nvSpPr>
          <p:cNvPr id="3" name="İçerik Yer Tutucusu 2"/>
          <p:cNvSpPr>
            <a:spLocks noGrp="1"/>
          </p:cNvSpPr>
          <p:nvPr>
            <p:ph idx="1"/>
          </p:nvPr>
        </p:nvSpPr>
        <p:spPr/>
        <p:txBody>
          <a:bodyPr/>
          <a:lstStyle/>
          <a:p>
            <a:r>
              <a:rPr lang="tr-TR" sz="2400" dirty="0" smtClean="0">
                <a:latin typeface="Comic Sans MS" panose="030F0702030302020204" pitchFamily="66" charset="0"/>
              </a:rPr>
              <a:t>BAUM</a:t>
            </a:r>
          </a:p>
          <a:p>
            <a:pPr lvl="1"/>
            <a:r>
              <a:rPr lang="tr-TR" sz="2000" smtClean="0">
                <a:latin typeface="Comic Sans MS" panose="030F0702030302020204" pitchFamily="66" charset="0"/>
              </a:rPr>
              <a:t>Bilgi İşlem </a:t>
            </a:r>
            <a:r>
              <a:rPr lang="tr-TR" sz="2000" dirty="0" smtClean="0">
                <a:latin typeface="Comic Sans MS" panose="030F0702030302020204" pitchFamily="66" charset="0"/>
              </a:rPr>
              <a:t>Araştırma ve </a:t>
            </a:r>
            <a:r>
              <a:rPr lang="tr-TR" sz="2000" smtClean="0">
                <a:latin typeface="Comic Sans MS" panose="030F0702030302020204" pitchFamily="66" charset="0"/>
              </a:rPr>
              <a:t>Uygulama Merkezi</a:t>
            </a:r>
            <a:endParaRPr lang="tr-TR" sz="2000" dirty="0" smtClean="0">
              <a:latin typeface="Comic Sans MS" panose="030F0702030302020204" pitchFamily="66" charset="0"/>
            </a:endParaRPr>
          </a:p>
          <a:p>
            <a:pPr lvl="1"/>
            <a:r>
              <a:rPr lang="tr-TR" sz="2000" smtClean="0">
                <a:latin typeface="Comic Sans MS" panose="030F0702030302020204" pitchFamily="66" charset="0"/>
              </a:rPr>
              <a:t>Mersin Üniversitesi bünyesinde</a:t>
            </a:r>
            <a:endParaRPr lang="tr-TR" sz="2000" dirty="0" smtClean="0">
              <a:latin typeface="Comic Sans MS" panose="030F0702030302020204" pitchFamily="66" charset="0"/>
            </a:endParaRPr>
          </a:p>
          <a:p>
            <a:pPr lvl="1"/>
            <a:r>
              <a:rPr lang="tr-TR" sz="2000" smtClean="0">
                <a:latin typeface="Comic Sans MS" panose="030F0702030302020204" pitchFamily="66" charset="0"/>
              </a:rPr>
              <a:t>Kurumsal hizmet</a:t>
            </a:r>
            <a:endParaRPr lang="tr-TR" sz="2000" dirty="0" smtClean="0">
              <a:latin typeface="Comic Sans MS" panose="030F0702030302020204" pitchFamily="66" charset="0"/>
            </a:endParaRPr>
          </a:p>
          <a:p>
            <a:pPr lvl="1"/>
            <a:endParaRPr lang="tr-TR" sz="2000" dirty="0">
              <a:latin typeface="Comic Sans MS" panose="030F0702030302020204" pitchFamily="66" charset="0"/>
            </a:endParaRPr>
          </a:p>
          <a:p>
            <a:r>
              <a:rPr lang="tr-TR" sz="2400" smtClean="0">
                <a:latin typeface="Comic Sans MS" panose="030F0702030302020204" pitchFamily="66" charset="0"/>
              </a:rPr>
              <a:t>Belirlenen ihtiyaçlar bildirildi</a:t>
            </a:r>
            <a:endParaRPr lang="tr-TR" sz="2400" dirty="0" smtClean="0">
              <a:latin typeface="Comic Sans MS" panose="030F0702030302020204" pitchFamily="66" charset="0"/>
            </a:endParaRPr>
          </a:p>
          <a:p>
            <a:r>
              <a:rPr lang="tr-TR" sz="2400" dirty="0" smtClean="0">
                <a:latin typeface="Comic Sans MS" panose="030F0702030302020204" pitchFamily="66" charset="0"/>
              </a:rPr>
              <a:t>Güncelleme yapıldı</a:t>
            </a:r>
          </a:p>
          <a:p>
            <a:r>
              <a:rPr lang="tr-TR" sz="2400" smtClean="0">
                <a:latin typeface="Comic Sans MS" panose="030F0702030302020204" pitchFamily="66" charset="0"/>
              </a:rPr>
              <a:t>Olası güvenlik </a:t>
            </a:r>
            <a:r>
              <a:rPr lang="tr-TR" sz="2400" dirty="0" smtClean="0">
                <a:latin typeface="Comic Sans MS" panose="030F0702030302020204" pitchFamily="66" charset="0"/>
              </a:rPr>
              <a:t>açıkları </a:t>
            </a:r>
            <a:r>
              <a:rPr lang="tr-TR" sz="2400" smtClean="0">
                <a:latin typeface="Comic Sans MS" panose="030F0702030302020204" pitchFamily="66" charset="0"/>
              </a:rPr>
              <a:t>açısından değerlendirildi</a:t>
            </a:r>
            <a:endParaRPr lang="tr-TR" sz="2400" dirty="0" smtClean="0">
              <a:latin typeface="Comic Sans MS" panose="030F0702030302020204" pitchFamily="66" charset="0"/>
            </a:endParaRPr>
          </a:p>
          <a:p>
            <a:endParaRPr lang="tr-TR" sz="2400" dirty="0" smtClean="0">
              <a:latin typeface="Comic Sans MS" panose="030F0702030302020204" pitchFamily="66" charset="0"/>
            </a:endParaRPr>
          </a:p>
          <a:p>
            <a:r>
              <a:rPr lang="tr-TR" sz="2400" smtClean="0">
                <a:latin typeface="Comic Sans MS" panose="030F0702030302020204" pitchFamily="66" charset="0"/>
              </a:rPr>
              <a:t>İyileştirme </a:t>
            </a:r>
            <a:r>
              <a:rPr lang="tr-TR" sz="2400" dirty="0" smtClean="0">
                <a:latin typeface="Comic Sans MS" panose="030F0702030302020204" pitchFamily="66" charset="0"/>
              </a:rPr>
              <a:t>çalışmaları yapıldı / yapılmaya </a:t>
            </a:r>
            <a:r>
              <a:rPr lang="tr-TR" sz="2400" smtClean="0">
                <a:latin typeface="Comic Sans MS" panose="030F0702030302020204" pitchFamily="66" charset="0"/>
              </a:rPr>
              <a:t>devam ediyor</a:t>
            </a:r>
            <a:endParaRPr lang="tr-TR" sz="2400" dirty="0">
              <a:latin typeface="Comic Sans MS" panose="030F0702030302020204" pitchFamily="66" charset="0"/>
            </a:endParaRP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07499" y="116632"/>
            <a:ext cx="1228997" cy="122899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9332440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2 İçerik Yer Tutucusu"/>
          <p:cNvSpPr>
            <a:spLocks noGrp="1"/>
          </p:cNvSpPr>
          <p:nvPr>
            <p:ph idx="1"/>
          </p:nvPr>
        </p:nvSpPr>
        <p:spPr>
          <a:xfrm>
            <a:off x="457200" y="1484784"/>
            <a:ext cx="8229600" cy="5184576"/>
          </a:xfrm>
        </p:spPr>
        <p:txBody>
          <a:bodyPr/>
          <a:lstStyle/>
          <a:p>
            <a:r>
              <a:rPr lang="tr-TR" sz="2800" dirty="0" smtClean="0">
                <a:latin typeface="Comic Sans MS" panose="030F0702030302020204" pitchFamily="66" charset="0"/>
              </a:rPr>
              <a:t>2017-2018 EÖY</a:t>
            </a:r>
          </a:p>
          <a:p>
            <a:endParaRPr lang="tr-TR" sz="2000" dirty="0" smtClean="0">
              <a:latin typeface="Comic Sans MS" panose="030F0702030302020204" pitchFamily="66" charset="0"/>
            </a:endParaRPr>
          </a:p>
          <a:p>
            <a:r>
              <a:rPr lang="tr-TR" sz="2000" dirty="0" smtClean="0">
                <a:latin typeface="Comic Sans MS" panose="030F0702030302020204" pitchFamily="66" charset="0"/>
              </a:rPr>
              <a:t>Anket revizyonu planlandı</a:t>
            </a:r>
          </a:p>
          <a:p>
            <a:pPr lvl="1"/>
            <a:r>
              <a:rPr lang="tr-TR" sz="1800" dirty="0" smtClean="0">
                <a:latin typeface="Comic Sans MS" panose="030F0702030302020204" pitchFamily="66" charset="0"/>
              </a:rPr>
              <a:t>Yetersiz katılım</a:t>
            </a:r>
          </a:p>
          <a:p>
            <a:pPr lvl="1"/>
            <a:r>
              <a:rPr lang="tr-TR" sz="1800" dirty="0" smtClean="0">
                <a:latin typeface="Comic Sans MS" panose="030F0702030302020204" pitchFamily="66" charset="0"/>
              </a:rPr>
              <a:t>Çelişen bilgiler</a:t>
            </a:r>
          </a:p>
          <a:p>
            <a:pPr lvl="1"/>
            <a:endParaRPr lang="tr-TR" sz="1800" dirty="0">
              <a:latin typeface="Comic Sans MS" panose="030F0702030302020204" pitchFamily="66" charset="0"/>
            </a:endParaRPr>
          </a:p>
          <a:p>
            <a:endParaRPr lang="tr-TR" sz="2000" dirty="0" smtClean="0">
              <a:latin typeface="Comic Sans MS" panose="030F0702030302020204" pitchFamily="66" charset="0"/>
            </a:endParaRPr>
          </a:p>
          <a:p>
            <a:r>
              <a:rPr lang="tr-TR" sz="2000" dirty="0" smtClean="0">
                <a:latin typeface="Comic Sans MS" panose="030F0702030302020204" pitchFamily="66" charset="0"/>
              </a:rPr>
              <a:t>Revizyon için kurul oluşturuldu</a:t>
            </a:r>
          </a:p>
          <a:p>
            <a:endParaRPr lang="tr-TR" sz="2000" dirty="0" smtClean="0">
              <a:latin typeface="Comic Sans MS" panose="030F0702030302020204" pitchFamily="66" charset="0"/>
            </a:endParaRPr>
          </a:p>
          <a:p>
            <a:r>
              <a:rPr lang="tr-TR" sz="2000" dirty="0" smtClean="0">
                <a:latin typeface="Comic Sans MS" panose="030F0702030302020204" pitchFamily="66" charset="0"/>
              </a:rPr>
              <a:t>Yeni anket formları oluşturuldu</a:t>
            </a:r>
          </a:p>
          <a:p>
            <a:endParaRPr lang="tr-TR" sz="2000" dirty="0" smtClean="0">
              <a:latin typeface="Comic Sans MS" panose="030F0702030302020204" pitchFamily="66" charset="0"/>
            </a:endParaRPr>
          </a:p>
        </p:txBody>
      </p:sp>
      <p:sp>
        <p:nvSpPr>
          <p:cNvPr id="3" name="1 Başlık"/>
          <p:cNvSpPr>
            <a:spLocks noGrp="1"/>
          </p:cNvSpPr>
          <p:nvPr>
            <p:ph type="title"/>
          </p:nvPr>
        </p:nvSpPr>
        <p:spPr>
          <a:xfrm>
            <a:off x="500063" y="404664"/>
            <a:ext cx="7572375" cy="714375"/>
          </a:xfrm>
        </p:spPr>
        <p:txBody>
          <a:bodyPr/>
          <a:lstStyle/>
          <a:p>
            <a:r>
              <a:rPr lang="tr-TR" sz="2800" b="1" dirty="0" smtClean="0">
                <a:latin typeface="Comic Sans MS" pitchFamily="66" charset="0"/>
              </a:rPr>
              <a:t>Öğrenci Anketleri </a:t>
            </a:r>
            <a:endParaRPr lang="tr-TR" sz="2400" dirty="0" smtClean="0"/>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12361" y="116632"/>
            <a:ext cx="1152127" cy="115212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8743578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3200" dirty="0" smtClean="0">
                <a:latin typeface="Comic Sans MS" panose="030F0702030302020204" pitchFamily="66" charset="0"/>
              </a:rPr>
              <a:t>Dönem I </a:t>
            </a:r>
            <a:br>
              <a:rPr lang="tr-TR" sz="3200" dirty="0" smtClean="0">
                <a:latin typeface="Comic Sans MS" panose="030F0702030302020204" pitchFamily="66" charset="0"/>
              </a:rPr>
            </a:br>
            <a:r>
              <a:rPr lang="tr-TR" sz="2800" dirty="0" smtClean="0">
                <a:latin typeface="Comic Sans MS" panose="030F0702030302020204" pitchFamily="66" charset="0"/>
              </a:rPr>
              <a:t>Eğitim memnuniyeti</a:t>
            </a:r>
            <a:endParaRPr lang="en-GB" sz="3200" dirty="0">
              <a:latin typeface="Comic Sans MS" panose="030F0702030302020204" pitchFamily="66" charset="0"/>
            </a:endParaRPr>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2624959749"/>
              </p:ext>
            </p:extLst>
          </p:nvPr>
        </p:nvGraphicFramePr>
        <p:xfrm>
          <a:off x="323528" y="1490924"/>
          <a:ext cx="8496943" cy="4992761"/>
        </p:xfrm>
        <a:graphic>
          <a:graphicData uri="http://schemas.openxmlformats.org/drawingml/2006/table">
            <a:tbl>
              <a:tblPr firstRow="1" firstCol="1" bandRow="1">
                <a:tableStyleId>{5C22544A-7EE6-4342-B048-85BDC9FD1C3A}</a:tableStyleId>
              </a:tblPr>
              <a:tblGrid>
                <a:gridCol w="5776892"/>
                <a:gridCol w="1489175"/>
                <a:gridCol w="1230876"/>
              </a:tblGrid>
              <a:tr h="289058">
                <a:tc rowSpan="2">
                  <a:txBody>
                    <a:bodyPr/>
                    <a:lstStyle/>
                    <a:p>
                      <a:pPr>
                        <a:lnSpc>
                          <a:spcPct val="115000"/>
                        </a:lnSpc>
                        <a:spcAft>
                          <a:spcPts val="0"/>
                        </a:spcAft>
                      </a:pPr>
                      <a:r>
                        <a:rPr lang="tr-TR" sz="1400" dirty="0">
                          <a:effectLst/>
                          <a:latin typeface="+mn-lt"/>
                        </a:rPr>
                        <a:t> </a:t>
                      </a:r>
                      <a:r>
                        <a:rPr lang="tr-TR" sz="1400" dirty="0" smtClean="0">
                          <a:effectLst/>
                          <a:latin typeface="+mn-lt"/>
                        </a:rPr>
                        <a:t>n= 125</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Katılmıyorum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Katılıyorum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89058">
                <a:tc vMerge="1">
                  <a:txBody>
                    <a:bodyPr/>
                    <a:lstStyle/>
                    <a:p>
                      <a:endParaRPr lang="en-GB"/>
                    </a:p>
                  </a:txBody>
                  <a:tcPr/>
                </a:tc>
                <a:tc>
                  <a:txBody>
                    <a:bodyPr/>
                    <a:lstStyle/>
                    <a:p>
                      <a:pPr algn="ctr">
                        <a:lnSpc>
                          <a:spcPct val="115000"/>
                        </a:lnSpc>
                        <a:spcAft>
                          <a:spcPts val="0"/>
                        </a:spcAft>
                      </a:pPr>
                      <a:r>
                        <a:rPr lang="tr-TR" sz="1400">
                          <a:effectLst/>
                          <a:latin typeface="+mn-lt"/>
                        </a:rPr>
                        <a:t>n(%)</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n(%)</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89058">
                <a:tc>
                  <a:txBody>
                    <a:bodyPr/>
                    <a:lstStyle/>
                    <a:p>
                      <a:pPr>
                        <a:lnSpc>
                          <a:spcPct val="115000"/>
                        </a:lnSpc>
                        <a:spcAft>
                          <a:spcPts val="0"/>
                        </a:spcAft>
                      </a:pPr>
                      <a:r>
                        <a:rPr lang="tr-TR" sz="1400" dirty="0">
                          <a:effectLst/>
                          <a:latin typeface="+mn-lt"/>
                        </a:rPr>
                        <a:t>Yönetim öğrencilerin sorunlarına ve önerilerine karşı duyarlıdır.</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39(35,1)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72(64,9)</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89058">
                <a:tc>
                  <a:txBody>
                    <a:bodyPr/>
                    <a:lstStyle/>
                    <a:p>
                      <a:pPr>
                        <a:lnSpc>
                          <a:spcPct val="115000"/>
                        </a:lnSpc>
                        <a:spcAft>
                          <a:spcPts val="0"/>
                        </a:spcAft>
                      </a:pPr>
                      <a:r>
                        <a:rPr lang="tr-TR" sz="1400" dirty="0">
                          <a:effectLst/>
                          <a:latin typeface="+mn-lt"/>
                        </a:rPr>
                        <a:t>Öğrenci temsilcileri kurullarda yer almaktadır.</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35(32,1)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74(67,9)</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513209">
                <a:tc>
                  <a:txBody>
                    <a:bodyPr/>
                    <a:lstStyle/>
                    <a:p>
                      <a:pPr>
                        <a:lnSpc>
                          <a:spcPct val="115000"/>
                        </a:lnSpc>
                        <a:spcAft>
                          <a:spcPts val="0"/>
                        </a:spcAft>
                      </a:pPr>
                      <a:r>
                        <a:rPr lang="tr-TR" sz="1400" dirty="0">
                          <a:effectLst/>
                          <a:latin typeface="+mn-lt"/>
                        </a:rPr>
                        <a:t>Dönem koordinatörüme (danışmanıma) kolayca ulaşabiliyor, sorularımın yanıtlarını alabiliyorum.</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40(35,7)</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72(64,3)</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513209">
                <a:tc>
                  <a:txBody>
                    <a:bodyPr/>
                    <a:lstStyle/>
                    <a:p>
                      <a:pPr>
                        <a:lnSpc>
                          <a:spcPct val="115000"/>
                        </a:lnSpc>
                        <a:spcAft>
                          <a:spcPts val="0"/>
                        </a:spcAft>
                      </a:pPr>
                      <a:r>
                        <a:rPr lang="tr-TR" sz="1400" dirty="0">
                          <a:effectLst/>
                          <a:latin typeface="+mn-lt"/>
                        </a:rPr>
                        <a:t>Uygulamalı dersler için teknolojik olanaklar ve laboratuvarlar (beceri </a:t>
                      </a:r>
                      <a:r>
                        <a:rPr lang="tr-TR" sz="1400" dirty="0" err="1">
                          <a:effectLst/>
                          <a:latin typeface="+mn-lt"/>
                        </a:rPr>
                        <a:t>lab</a:t>
                      </a:r>
                      <a:r>
                        <a:rPr lang="tr-TR" sz="1400" dirty="0">
                          <a:effectLst/>
                          <a:latin typeface="+mn-lt"/>
                        </a:rPr>
                        <a:t>, bilgisayar </a:t>
                      </a:r>
                      <a:r>
                        <a:rPr lang="tr-TR" sz="1400" dirty="0" err="1">
                          <a:effectLst/>
                          <a:latin typeface="+mn-lt"/>
                        </a:rPr>
                        <a:t>lab,multidisipliner</a:t>
                      </a:r>
                      <a:r>
                        <a:rPr lang="tr-TR" sz="1400" dirty="0">
                          <a:effectLst/>
                          <a:latin typeface="+mn-lt"/>
                        </a:rPr>
                        <a:t> </a:t>
                      </a:r>
                      <a:r>
                        <a:rPr lang="tr-TR" sz="1400" dirty="0" err="1">
                          <a:effectLst/>
                          <a:latin typeface="+mn-lt"/>
                        </a:rPr>
                        <a:t>lab</a:t>
                      </a:r>
                      <a:r>
                        <a:rPr lang="tr-TR" sz="1400" dirty="0">
                          <a:effectLst/>
                          <a:latin typeface="+mn-lt"/>
                        </a:rPr>
                        <a:t>) yeterlidir.</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30(26,5)</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b="0" dirty="0">
                          <a:effectLst/>
                          <a:latin typeface="+mn-lt"/>
                        </a:rPr>
                        <a:t>83</a:t>
                      </a:r>
                      <a:r>
                        <a:rPr lang="tr-TR" sz="1600" b="1" dirty="0">
                          <a:effectLst/>
                          <a:latin typeface="+mn-lt"/>
                        </a:rPr>
                        <a:t>(73,5)</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r>
              <a:tr h="289058">
                <a:tc>
                  <a:txBody>
                    <a:bodyPr/>
                    <a:lstStyle/>
                    <a:p>
                      <a:pPr>
                        <a:lnSpc>
                          <a:spcPct val="115000"/>
                        </a:lnSpc>
                        <a:spcAft>
                          <a:spcPts val="0"/>
                        </a:spcAft>
                      </a:pPr>
                      <a:r>
                        <a:rPr lang="tr-TR" sz="1400" dirty="0">
                          <a:effectLst/>
                          <a:latin typeface="+mn-lt"/>
                        </a:rPr>
                        <a:t>Genel olarak fakültemden memnunum.</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34(29,8)</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b="0" dirty="0">
                          <a:effectLst/>
                          <a:latin typeface="+mn-lt"/>
                        </a:rPr>
                        <a:t>80</a:t>
                      </a:r>
                      <a:r>
                        <a:rPr lang="tr-TR" sz="1600" b="1" dirty="0">
                          <a:effectLst/>
                          <a:latin typeface="+mn-lt"/>
                        </a:rPr>
                        <a:t>(70,2)</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r>
              <a:tr h="289058">
                <a:tc>
                  <a:txBody>
                    <a:bodyPr/>
                    <a:lstStyle/>
                    <a:p>
                      <a:pPr>
                        <a:lnSpc>
                          <a:spcPct val="115000"/>
                        </a:lnSpc>
                        <a:spcAft>
                          <a:spcPts val="0"/>
                        </a:spcAft>
                      </a:pPr>
                      <a:r>
                        <a:rPr lang="tr-TR" sz="1400" dirty="0">
                          <a:effectLst/>
                          <a:latin typeface="+mn-lt"/>
                        </a:rPr>
                        <a:t>Derslerin fiziki şartları (temizlik, aydınlatma, havalandırma)iyidir.</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47(42,3)</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b="0" dirty="0">
                          <a:effectLst/>
                          <a:latin typeface="+mn-lt"/>
                        </a:rPr>
                        <a:t>64</a:t>
                      </a:r>
                      <a:r>
                        <a:rPr lang="tr-TR" sz="1600" b="1" dirty="0">
                          <a:effectLst/>
                          <a:latin typeface="+mn-lt"/>
                        </a:rPr>
                        <a:t>(57,7)</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r>
              <a:tr h="289058">
                <a:tc>
                  <a:txBody>
                    <a:bodyPr/>
                    <a:lstStyle/>
                    <a:p>
                      <a:pPr>
                        <a:lnSpc>
                          <a:spcPct val="115000"/>
                        </a:lnSpc>
                        <a:spcAft>
                          <a:spcPts val="0"/>
                        </a:spcAft>
                      </a:pPr>
                      <a:r>
                        <a:rPr lang="tr-TR" sz="1400" dirty="0">
                          <a:effectLst/>
                          <a:latin typeface="+mn-lt"/>
                        </a:rPr>
                        <a:t>Kütüphane ve okuma salonu yeterlidir.</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52(46,0)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b="0" dirty="0">
                          <a:effectLst/>
                          <a:latin typeface="+mn-lt"/>
                        </a:rPr>
                        <a:t>61</a:t>
                      </a:r>
                      <a:r>
                        <a:rPr lang="tr-TR" sz="1600" b="1" dirty="0">
                          <a:effectLst/>
                          <a:latin typeface="+mn-lt"/>
                        </a:rPr>
                        <a:t>(54,0)</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r>
              <a:tr h="513209">
                <a:tc>
                  <a:txBody>
                    <a:bodyPr/>
                    <a:lstStyle/>
                    <a:p>
                      <a:pPr>
                        <a:lnSpc>
                          <a:spcPct val="115000"/>
                        </a:lnSpc>
                        <a:spcAft>
                          <a:spcPts val="0"/>
                        </a:spcAft>
                      </a:pPr>
                      <a:r>
                        <a:rPr lang="tr-TR" sz="1400">
                          <a:effectLst/>
                          <a:latin typeface="+mn-lt"/>
                        </a:rPr>
                        <a:t>Dersler programda belirtildiği saatlerde, düzenli olarak yapılmaktadır. (dersler zamanında başlayıp, zamanında bitirilmektedir.)</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24(20,9)</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91(79,1)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501092">
                <a:tc>
                  <a:txBody>
                    <a:bodyPr/>
                    <a:lstStyle/>
                    <a:p>
                      <a:pPr>
                        <a:lnSpc>
                          <a:spcPct val="115000"/>
                        </a:lnSpc>
                        <a:spcAft>
                          <a:spcPts val="0"/>
                        </a:spcAft>
                      </a:pPr>
                      <a:r>
                        <a:rPr lang="tr-TR" sz="1400">
                          <a:effectLst/>
                          <a:latin typeface="+mn-lt"/>
                        </a:rPr>
                        <a:t>Derslerle ilgili temel ve yardımcı kaynak listesi kullanımı önerilmektedir.</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29(25,4)</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85(74,6)</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89058">
                <a:tc>
                  <a:txBody>
                    <a:bodyPr/>
                    <a:lstStyle/>
                    <a:p>
                      <a:pPr>
                        <a:lnSpc>
                          <a:spcPct val="115000"/>
                        </a:lnSpc>
                        <a:spcAft>
                          <a:spcPts val="0"/>
                        </a:spcAft>
                      </a:pPr>
                      <a:r>
                        <a:rPr lang="tr-TR" sz="1400">
                          <a:effectLst/>
                          <a:latin typeface="+mn-lt"/>
                        </a:rPr>
                        <a:t>Öğrenci öğretim elemanı arasında etkili bir iletişim mevcuttur.</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31(27,7)</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81(72,3)</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89058">
                <a:tc>
                  <a:txBody>
                    <a:bodyPr/>
                    <a:lstStyle/>
                    <a:p>
                      <a:pPr>
                        <a:lnSpc>
                          <a:spcPct val="115000"/>
                        </a:lnSpc>
                        <a:spcAft>
                          <a:spcPts val="0"/>
                        </a:spcAft>
                      </a:pPr>
                      <a:r>
                        <a:rPr lang="tr-TR" sz="1400">
                          <a:effectLst/>
                          <a:latin typeface="+mn-lt"/>
                        </a:rPr>
                        <a:t>Fakültemde verilen eğitimden genel olarak memnunum.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35(32,1)</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b="0" dirty="0">
                          <a:effectLst/>
                          <a:latin typeface="+mn-lt"/>
                        </a:rPr>
                        <a:t>74</a:t>
                      </a:r>
                      <a:r>
                        <a:rPr lang="tr-TR" sz="2000" b="1" dirty="0">
                          <a:effectLst/>
                          <a:latin typeface="+mn-lt"/>
                        </a:rPr>
                        <a:t>(67,9)</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r>
              <a:tr h="289058">
                <a:tc>
                  <a:txBody>
                    <a:bodyPr/>
                    <a:lstStyle/>
                    <a:p>
                      <a:pPr>
                        <a:lnSpc>
                          <a:spcPct val="115000"/>
                        </a:lnSpc>
                        <a:spcAft>
                          <a:spcPts val="0"/>
                        </a:spcAft>
                      </a:pPr>
                      <a:r>
                        <a:rPr lang="tr-TR" sz="1400">
                          <a:effectLst/>
                          <a:latin typeface="+mn-lt"/>
                        </a:rPr>
                        <a:t>Yapılan sınavlar objektiftir.</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40(36,0)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71(64,0)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2434572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3600" dirty="0" smtClean="0">
                <a:latin typeface="Comic Sans MS" panose="030F0702030302020204" pitchFamily="66" charset="0"/>
              </a:rPr>
              <a:t>Dönem I</a:t>
            </a:r>
            <a:endParaRPr lang="en-GB" sz="3600" dirty="0">
              <a:latin typeface="Comic Sans MS" panose="030F0702030302020204" pitchFamily="66" charset="0"/>
            </a:endParaRPr>
          </a:p>
        </p:txBody>
      </p:sp>
      <p:sp>
        <p:nvSpPr>
          <p:cNvPr id="3" name="İçerik Yer Tutucusu 2"/>
          <p:cNvSpPr>
            <a:spLocks noGrp="1"/>
          </p:cNvSpPr>
          <p:nvPr>
            <p:ph idx="1"/>
          </p:nvPr>
        </p:nvSpPr>
        <p:spPr/>
        <p:txBody>
          <a:bodyPr/>
          <a:lstStyle/>
          <a:p>
            <a:endParaRPr lang="tr-TR" sz="2800" dirty="0" smtClean="0">
              <a:latin typeface="Comic Sans MS" panose="030F0702030302020204" pitchFamily="66" charset="0"/>
            </a:endParaRPr>
          </a:p>
          <a:p>
            <a:r>
              <a:rPr lang="tr-TR" sz="2800" dirty="0" smtClean="0">
                <a:latin typeface="Comic Sans MS" panose="030F0702030302020204" pitchFamily="66" charset="0"/>
              </a:rPr>
              <a:t>Eğitim </a:t>
            </a:r>
            <a:r>
              <a:rPr lang="tr-TR" sz="2800" dirty="0">
                <a:latin typeface="Comic Sans MS" panose="030F0702030302020204" pitchFamily="66" charset="0"/>
              </a:rPr>
              <a:t>genel memnuniyet oranı </a:t>
            </a:r>
          </a:p>
          <a:p>
            <a:pPr lvl="1"/>
            <a:endParaRPr lang="tr-TR" sz="2400" dirty="0" smtClean="0">
              <a:latin typeface="Comic Sans MS" panose="030F0702030302020204" pitchFamily="66" charset="0"/>
            </a:endParaRPr>
          </a:p>
          <a:p>
            <a:pPr lvl="1"/>
            <a:r>
              <a:rPr lang="tr-TR" sz="2400" dirty="0" smtClean="0">
                <a:latin typeface="Comic Sans MS" panose="030F0702030302020204" pitchFamily="66" charset="0"/>
              </a:rPr>
              <a:t>% 68,1</a:t>
            </a:r>
            <a:endParaRPr lang="en-GB" sz="2400" dirty="0">
              <a:latin typeface="Comic Sans MS" panose="030F0702030302020204" pitchFamily="66" charset="0"/>
            </a:endParaRP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577460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3200" dirty="0" smtClean="0">
                <a:latin typeface="Comic Sans MS" panose="030F0702030302020204" pitchFamily="66" charset="0"/>
              </a:rPr>
              <a:t>Dönem II</a:t>
            </a:r>
            <a:endParaRPr lang="en-GB" sz="3200" dirty="0">
              <a:latin typeface="Comic Sans MS" panose="030F0702030302020204" pitchFamily="66" charset="0"/>
            </a:endParaRPr>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2755256628"/>
              </p:ext>
            </p:extLst>
          </p:nvPr>
        </p:nvGraphicFramePr>
        <p:xfrm>
          <a:off x="323528" y="1124744"/>
          <a:ext cx="8496943" cy="5520125"/>
        </p:xfrm>
        <a:graphic>
          <a:graphicData uri="http://schemas.openxmlformats.org/drawingml/2006/table">
            <a:tbl>
              <a:tblPr firstRow="1" firstCol="1" bandRow="1">
                <a:tableStyleId>{5C22544A-7EE6-4342-B048-85BDC9FD1C3A}</a:tableStyleId>
              </a:tblPr>
              <a:tblGrid>
                <a:gridCol w="6020826"/>
                <a:gridCol w="1324836"/>
                <a:gridCol w="1151281"/>
              </a:tblGrid>
              <a:tr h="328085">
                <a:tc rowSpan="2">
                  <a:txBody>
                    <a:bodyPr/>
                    <a:lstStyle/>
                    <a:p>
                      <a:pPr algn="l">
                        <a:lnSpc>
                          <a:spcPct val="115000"/>
                        </a:lnSpc>
                        <a:spcAft>
                          <a:spcPts val="0"/>
                        </a:spcAft>
                      </a:pPr>
                      <a:r>
                        <a:rPr lang="tr-TR" sz="1400" dirty="0">
                          <a:effectLst/>
                          <a:latin typeface="+mn-lt"/>
                        </a:rPr>
                        <a:t> </a:t>
                      </a:r>
                      <a:r>
                        <a:rPr lang="tr-TR" sz="1400" dirty="0" smtClean="0">
                          <a:effectLst/>
                          <a:latin typeface="+mn-lt"/>
                        </a:rPr>
                        <a:t>n = 119</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Katılmıyorum</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Katılıyorum</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r>
              <a:tr h="244117">
                <a:tc vMerge="1">
                  <a:txBody>
                    <a:bodyPr/>
                    <a:lstStyle/>
                    <a:p>
                      <a:endParaRPr lang="en-GB"/>
                    </a:p>
                  </a:txBody>
                  <a:tcPr/>
                </a:tc>
                <a:tc>
                  <a:txBody>
                    <a:bodyPr/>
                    <a:lstStyle/>
                    <a:p>
                      <a:pPr algn="ctr">
                        <a:lnSpc>
                          <a:spcPct val="115000"/>
                        </a:lnSpc>
                        <a:spcAft>
                          <a:spcPts val="0"/>
                        </a:spcAft>
                      </a:pPr>
                      <a:r>
                        <a:rPr lang="tr-TR" sz="1400">
                          <a:effectLst/>
                          <a:latin typeface="+mn-lt"/>
                        </a:rPr>
                        <a:t>n(%)</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n(%)</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44117">
                <a:tc>
                  <a:txBody>
                    <a:bodyPr/>
                    <a:lstStyle/>
                    <a:p>
                      <a:pPr algn="l">
                        <a:lnSpc>
                          <a:spcPct val="115000"/>
                        </a:lnSpc>
                        <a:spcAft>
                          <a:spcPts val="0"/>
                        </a:spcAft>
                      </a:pPr>
                      <a:r>
                        <a:rPr lang="tr-TR" sz="1400" dirty="0">
                          <a:effectLst/>
                          <a:latin typeface="+mn-lt"/>
                        </a:rPr>
                        <a:t>Yönetim öğrencilerin sorunlarına ve önerilerine karşı duyarlıdır.</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38(32,8)</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78(67,2)</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44117">
                <a:tc>
                  <a:txBody>
                    <a:bodyPr/>
                    <a:lstStyle/>
                    <a:p>
                      <a:pPr algn="l">
                        <a:lnSpc>
                          <a:spcPct val="115000"/>
                        </a:lnSpc>
                        <a:spcAft>
                          <a:spcPts val="0"/>
                        </a:spcAft>
                      </a:pPr>
                      <a:r>
                        <a:rPr lang="tr-TR" sz="1400" dirty="0">
                          <a:effectLst/>
                          <a:latin typeface="+mn-lt"/>
                        </a:rPr>
                        <a:t>Öğrenci temsilcileri kurullarda yer almaktadır.</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17(14,9)</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97(85,1)</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494253">
                <a:tc>
                  <a:txBody>
                    <a:bodyPr/>
                    <a:lstStyle/>
                    <a:p>
                      <a:pPr algn="l">
                        <a:lnSpc>
                          <a:spcPct val="115000"/>
                        </a:lnSpc>
                        <a:spcAft>
                          <a:spcPts val="0"/>
                        </a:spcAft>
                      </a:pPr>
                      <a:r>
                        <a:rPr lang="tr-TR" sz="1400" dirty="0">
                          <a:effectLst/>
                          <a:latin typeface="+mn-lt"/>
                        </a:rPr>
                        <a:t>Dönem koordinatörüme (danışmanıma) kolayca ulaşabiliyor, sorularımın yanıtlarını alabiliyorum.</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23(19,7)</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94(80,3)</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494253">
                <a:tc>
                  <a:txBody>
                    <a:bodyPr/>
                    <a:lstStyle/>
                    <a:p>
                      <a:pPr algn="l">
                        <a:lnSpc>
                          <a:spcPct val="115000"/>
                        </a:lnSpc>
                        <a:spcAft>
                          <a:spcPts val="0"/>
                        </a:spcAft>
                      </a:pPr>
                      <a:r>
                        <a:rPr lang="tr-TR" sz="1400" dirty="0">
                          <a:effectLst/>
                          <a:latin typeface="+mn-lt"/>
                        </a:rPr>
                        <a:t>Uygulamalı dersler için teknolojik olanaklar ve laboratuvarlar (beceri </a:t>
                      </a:r>
                      <a:r>
                        <a:rPr lang="tr-TR" sz="1400" dirty="0" err="1">
                          <a:effectLst/>
                          <a:latin typeface="+mn-lt"/>
                        </a:rPr>
                        <a:t>lab</a:t>
                      </a:r>
                      <a:r>
                        <a:rPr lang="tr-TR" sz="1400" dirty="0">
                          <a:effectLst/>
                          <a:latin typeface="+mn-lt"/>
                        </a:rPr>
                        <a:t>, bilgisayar </a:t>
                      </a:r>
                      <a:r>
                        <a:rPr lang="tr-TR" sz="1400" dirty="0" err="1">
                          <a:effectLst/>
                          <a:latin typeface="+mn-lt"/>
                        </a:rPr>
                        <a:t>lab</a:t>
                      </a:r>
                      <a:r>
                        <a:rPr lang="tr-TR" sz="1400" dirty="0">
                          <a:effectLst/>
                          <a:latin typeface="+mn-lt"/>
                        </a:rPr>
                        <a:t>, </a:t>
                      </a:r>
                      <a:r>
                        <a:rPr lang="tr-TR" sz="1400" dirty="0" err="1">
                          <a:effectLst/>
                          <a:latin typeface="+mn-lt"/>
                        </a:rPr>
                        <a:t>multidisipliner</a:t>
                      </a:r>
                      <a:r>
                        <a:rPr lang="tr-TR" sz="1400" dirty="0">
                          <a:effectLst/>
                          <a:latin typeface="+mn-lt"/>
                        </a:rPr>
                        <a:t> </a:t>
                      </a:r>
                      <a:r>
                        <a:rPr lang="tr-TR" sz="1400" dirty="0" err="1">
                          <a:effectLst/>
                          <a:latin typeface="+mn-lt"/>
                        </a:rPr>
                        <a:t>lab</a:t>
                      </a:r>
                      <a:r>
                        <a:rPr lang="tr-TR" sz="1400" dirty="0">
                          <a:effectLst/>
                          <a:latin typeface="+mn-lt"/>
                        </a:rPr>
                        <a:t>) yeterlidir.</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29(24,8)</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88(75,2)</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44117">
                <a:tc>
                  <a:txBody>
                    <a:bodyPr/>
                    <a:lstStyle/>
                    <a:p>
                      <a:pPr algn="l">
                        <a:lnSpc>
                          <a:spcPct val="115000"/>
                        </a:lnSpc>
                        <a:spcAft>
                          <a:spcPts val="0"/>
                        </a:spcAft>
                      </a:pPr>
                      <a:r>
                        <a:rPr lang="tr-TR" sz="1400">
                          <a:effectLst/>
                          <a:latin typeface="+mn-lt"/>
                        </a:rPr>
                        <a:t>Genel olarak fakültemden memnunum.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41(35)</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b="1" dirty="0">
                          <a:effectLst/>
                          <a:latin typeface="+mn-lt"/>
                        </a:rPr>
                        <a:t>76(65,0)</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r>
              <a:tr h="244117">
                <a:tc>
                  <a:txBody>
                    <a:bodyPr/>
                    <a:lstStyle/>
                    <a:p>
                      <a:pPr algn="l">
                        <a:lnSpc>
                          <a:spcPct val="115000"/>
                        </a:lnSpc>
                        <a:spcAft>
                          <a:spcPts val="0"/>
                        </a:spcAft>
                      </a:pPr>
                      <a:r>
                        <a:rPr lang="tr-TR" sz="1400" dirty="0">
                          <a:effectLst/>
                          <a:latin typeface="+mn-lt"/>
                        </a:rPr>
                        <a:t>Derslerin fiziki şartları (temizlik, aydınlatma, havalandırma) iyidir.</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41(34,7)</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77(65,3)</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44117">
                <a:tc>
                  <a:txBody>
                    <a:bodyPr/>
                    <a:lstStyle/>
                    <a:p>
                      <a:pPr algn="l">
                        <a:lnSpc>
                          <a:spcPct val="115000"/>
                        </a:lnSpc>
                        <a:spcAft>
                          <a:spcPts val="0"/>
                        </a:spcAft>
                      </a:pPr>
                      <a:r>
                        <a:rPr lang="tr-TR" sz="1400">
                          <a:effectLst/>
                          <a:latin typeface="+mn-lt"/>
                        </a:rPr>
                        <a:t>Kütüphane ve okuma salonu yeterlidir.</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51(43,6)</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66(56,4)</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494253">
                <a:tc>
                  <a:txBody>
                    <a:bodyPr/>
                    <a:lstStyle/>
                    <a:p>
                      <a:pPr algn="l">
                        <a:lnSpc>
                          <a:spcPct val="115000"/>
                        </a:lnSpc>
                        <a:spcAft>
                          <a:spcPts val="0"/>
                        </a:spcAft>
                      </a:pPr>
                      <a:r>
                        <a:rPr lang="tr-TR" sz="1400">
                          <a:effectLst/>
                          <a:latin typeface="+mn-lt"/>
                        </a:rPr>
                        <a:t>Derslerde yeterli görsel işitsel (projeksiyon cihazı vb) ve hümanistik (maketler) ders araçları kullanılmaktadır.</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38(32,5)</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79(67,5)</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44117">
                <a:tc>
                  <a:txBody>
                    <a:bodyPr/>
                    <a:lstStyle/>
                    <a:p>
                      <a:pPr algn="l">
                        <a:lnSpc>
                          <a:spcPct val="115000"/>
                        </a:lnSpc>
                        <a:spcAft>
                          <a:spcPts val="0"/>
                        </a:spcAft>
                      </a:pPr>
                      <a:r>
                        <a:rPr lang="tr-TR" sz="1400">
                          <a:effectLst/>
                          <a:latin typeface="+mn-lt"/>
                        </a:rPr>
                        <a:t>Programdaki uygulamalı dersler süre ve oran açısından yeterlidir.</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38(32,5)</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79(67,5)</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732353">
                <a:tc>
                  <a:txBody>
                    <a:bodyPr/>
                    <a:lstStyle/>
                    <a:p>
                      <a:pPr algn="l">
                        <a:lnSpc>
                          <a:spcPct val="115000"/>
                        </a:lnSpc>
                        <a:spcAft>
                          <a:spcPts val="0"/>
                        </a:spcAft>
                      </a:pPr>
                      <a:r>
                        <a:rPr lang="tr-TR" sz="1400">
                          <a:effectLst/>
                          <a:latin typeface="+mn-lt"/>
                        </a:rPr>
                        <a:t>Dersler programda belirtildiği saatlerde, düzenli olarak yapılmaktadır. (dersler zamanında  başlayıp, zamanında bitirilmektedir.)</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25(21,4)</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92(78,6)</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488236">
                <a:tc>
                  <a:txBody>
                    <a:bodyPr/>
                    <a:lstStyle/>
                    <a:p>
                      <a:pPr algn="l">
                        <a:lnSpc>
                          <a:spcPct val="115000"/>
                        </a:lnSpc>
                        <a:spcAft>
                          <a:spcPts val="0"/>
                        </a:spcAft>
                      </a:pPr>
                      <a:r>
                        <a:rPr lang="tr-TR" sz="1400">
                          <a:effectLst/>
                          <a:latin typeface="+mn-lt"/>
                        </a:rPr>
                        <a:t>Derslerle ilgili temel ve yardımcı kaynak listesi kullanımı önerilmektedir.</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22(19,0)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94(81,0)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44117">
                <a:tc>
                  <a:txBody>
                    <a:bodyPr/>
                    <a:lstStyle/>
                    <a:p>
                      <a:pPr algn="l">
                        <a:lnSpc>
                          <a:spcPct val="115000"/>
                        </a:lnSpc>
                        <a:spcAft>
                          <a:spcPts val="0"/>
                        </a:spcAft>
                      </a:pPr>
                      <a:r>
                        <a:rPr lang="tr-TR" sz="1400">
                          <a:effectLst/>
                          <a:latin typeface="+mn-lt"/>
                        </a:rPr>
                        <a:t>Öğrenci öğretim elemanı arasında etkili bir iletişim mevcuttur.</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33(28,2)</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84(71,8)</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44117">
                <a:tc>
                  <a:txBody>
                    <a:bodyPr/>
                    <a:lstStyle/>
                    <a:p>
                      <a:pPr algn="l">
                        <a:lnSpc>
                          <a:spcPct val="115000"/>
                        </a:lnSpc>
                        <a:spcAft>
                          <a:spcPts val="0"/>
                        </a:spcAft>
                      </a:pPr>
                      <a:r>
                        <a:rPr lang="tr-TR" sz="1400">
                          <a:effectLst/>
                          <a:latin typeface="+mn-lt"/>
                        </a:rPr>
                        <a:t>Yapılan sınavlar objektiftir.</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39(33,6)</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77(66,4)</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44117">
                <a:tc>
                  <a:txBody>
                    <a:bodyPr/>
                    <a:lstStyle/>
                    <a:p>
                      <a:pPr algn="l">
                        <a:lnSpc>
                          <a:spcPct val="115000"/>
                        </a:lnSpc>
                        <a:spcAft>
                          <a:spcPts val="0"/>
                        </a:spcAft>
                      </a:pPr>
                      <a:r>
                        <a:rPr lang="tr-TR" sz="1400">
                          <a:effectLst/>
                          <a:latin typeface="+mn-lt"/>
                        </a:rPr>
                        <a:t>Sınav soruları teorik ve pratik ders içeriğine uygundur.</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65(56,0)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51(44,0)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662856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dirty="0"/>
          </a:p>
        </p:txBody>
      </p:sp>
      <p:sp>
        <p:nvSpPr>
          <p:cNvPr id="3" name="İçerik Yer Tutucusu 2"/>
          <p:cNvSpPr>
            <a:spLocks noGrp="1"/>
          </p:cNvSpPr>
          <p:nvPr>
            <p:ph idx="1"/>
          </p:nvPr>
        </p:nvSpPr>
        <p:spPr/>
        <p:txBody>
          <a:bodyPr/>
          <a:lstStyle/>
          <a:p>
            <a:endParaRPr lang="tr-TR" dirty="0" smtClean="0"/>
          </a:p>
          <a:p>
            <a:r>
              <a:rPr lang="tr-TR" sz="2800" dirty="0" smtClean="0">
                <a:latin typeface="Comic Sans MS" panose="030F0702030302020204" pitchFamily="66" charset="0"/>
              </a:rPr>
              <a:t>Eğitim </a:t>
            </a:r>
            <a:r>
              <a:rPr lang="tr-TR" sz="2800" dirty="0">
                <a:latin typeface="Comic Sans MS" panose="030F0702030302020204" pitchFamily="66" charset="0"/>
              </a:rPr>
              <a:t>genel memnuniyet oranı </a:t>
            </a:r>
          </a:p>
          <a:p>
            <a:pPr lvl="1"/>
            <a:endParaRPr lang="tr-TR" sz="2400" dirty="0" smtClean="0">
              <a:latin typeface="Comic Sans MS" panose="030F0702030302020204" pitchFamily="66" charset="0"/>
            </a:endParaRPr>
          </a:p>
          <a:p>
            <a:pPr lvl="1"/>
            <a:r>
              <a:rPr lang="tr-TR" sz="2400" dirty="0" smtClean="0">
                <a:latin typeface="Comic Sans MS" panose="030F0702030302020204" pitchFamily="66" charset="0"/>
              </a:rPr>
              <a:t>% 69,3</a:t>
            </a:r>
            <a:endParaRPr lang="en-GB" sz="2400" dirty="0">
              <a:latin typeface="Comic Sans MS" panose="030F0702030302020204" pitchFamily="66" charset="0"/>
            </a:endParaRPr>
          </a:p>
          <a:p>
            <a:endParaRPr lang="en-GB" dirty="0"/>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116632"/>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471396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3200" dirty="0" smtClean="0">
                <a:latin typeface="Comic Sans MS" panose="030F0702030302020204" pitchFamily="66" charset="0"/>
              </a:rPr>
              <a:t>Dönem III</a:t>
            </a:r>
            <a:endParaRPr lang="en-GB" sz="3200" dirty="0">
              <a:latin typeface="Comic Sans MS" panose="030F0702030302020204" pitchFamily="66" charset="0"/>
            </a:endParaRPr>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1003086496"/>
              </p:ext>
            </p:extLst>
          </p:nvPr>
        </p:nvGraphicFramePr>
        <p:xfrm>
          <a:off x="323528" y="1417633"/>
          <a:ext cx="8363272" cy="5124783"/>
        </p:xfrm>
        <a:graphic>
          <a:graphicData uri="http://schemas.openxmlformats.org/drawingml/2006/table">
            <a:tbl>
              <a:tblPr firstRow="1" firstCol="1" bandRow="1">
                <a:tableStyleId>{5C22544A-7EE6-4342-B048-85BDC9FD1C3A}</a:tableStyleId>
              </a:tblPr>
              <a:tblGrid>
                <a:gridCol w="5865655"/>
                <a:gridCol w="1373469"/>
                <a:gridCol w="1124148"/>
              </a:tblGrid>
              <a:tr h="470800">
                <a:tc rowSpan="2">
                  <a:txBody>
                    <a:bodyPr/>
                    <a:lstStyle/>
                    <a:p>
                      <a:pPr>
                        <a:lnSpc>
                          <a:spcPct val="115000"/>
                        </a:lnSpc>
                        <a:spcAft>
                          <a:spcPts val="0"/>
                        </a:spcAft>
                      </a:pPr>
                      <a:r>
                        <a:rPr lang="tr-TR" sz="1200" dirty="0">
                          <a:effectLst/>
                          <a:latin typeface="+mn-lt"/>
                        </a:rPr>
                        <a:t> </a:t>
                      </a:r>
                      <a:r>
                        <a:rPr lang="tr-TR" sz="1200" dirty="0" smtClean="0">
                          <a:effectLst/>
                          <a:latin typeface="+mn-lt"/>
                        </a:rPr>
                        <a:t>n = 130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dirty="0">
                          <a:effectLst/>
                          <a:latin typeface="+mn-lt"/>
                        </a:rPr>
                        <a:t>Katılmıyorum</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Katılıyorum</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r>
              <a:tr h="228291">
                <a:tc vMerge="1">
                  <a:txBody>
                    <a:bodyPr/>
                    <a:lstStyle/>
                    <a:p>
                      <a:endParaRPr lang="en-GB"/>
                    </a:p>
                  </a:txBody>
                  <a:tcPr/>
                </a:tc>
                <a:tc>
                  <a:txBody>
                    <a:bodyPr/>
                    <a:lstStyle/>
                    <a:p>
                      <a:pPr algn="ctr">
                        <a:lnSpc>
                          <a:spcPct val="115000"/>
                        </a:lnSpc>
                        <a:spcAft>
                          <a:spcPts val="0"/>
                        </a:spcAft>
                      </a:pPr>
                      <a:r>
                        <a:rPr lang="tr-TR" sz="1200" dirty="0">
                          <a:effectLst/>
                          <a:latin typeface="+mn-lt"/>
                        </a:rPr>
                        <a:t>n(%)</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n(%)</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r>
              <a:tr h="228291">
                <a:tc>
                  <a:txBody>
                    <a:bodyPr/>
                    <a:lstStyle/>
                    <a:p>
                      <a:pPr>
                        <a:lnSpc>
                          <a:spcPct val="115000"/>
                        </a:lnSpc>
                        <a:spcAft>
                          <a:spcPts val="0"/>
                        </a:spcAft>
                      </a:pPr>
                      <a:r>
                        <a:rPr lang="tr-TR" sz="1200" dirty="0">
                          <a:effectLst/>
                          <a:latin typeface="+mn-lt"/>
                        </a:rPr>
                        <a:t>Yönetim öğrencilerin sorunlarına ve önerilerine karşı duyarlıdır.</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46(35,9)</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dirty="0">
                          <a:effectLst/>
                          <a:latin typeface="+mn-lt"/>
                        </a:rPr>
                        <a:t>82(64,1)</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r>
              <a:tr h="228291">
                <a:tc>
                  <a:txBody>
                    <a:bodyPr/>
                    <a:lstStyle/>
                    <a:p>
                      <a:pPr>
                        <a:lnSpc>
                          <a:spcPct val="115000"/>
                        </a:lnSpc>
                        <a:spcAft>
                          <a:spcPts val="0"/>
                        </a:spcAft>
                      </a:pPr>
                      <a:r>
                        <a:rPr lang="tr-TR" sz="1200">
                          <a:effectLst/>
                          <a:latin typeface="+mn-lt"/>
                        </a:rPr>
                        <a:t>Öğrenci temsilcileri kurullarda yer almaktadır.</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36(28,8)</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dirty="0">
                          <a:effectLst/>
                          <a:latin typeface="+mn-lt"/>
                        </a:rPr>
                        <a:t>89(71,2)</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r>
              <a:tr h="470800">
                <a:tc>
                  <a:txBody>
                    <a:bodyPr/>
                    <a:lstStyle/>
                    <a:p>
                      <a:pPr>
                        <a:lnSpc>
                          <a:spcPct val="115000"/>
                        </a:lnSpc>
                        <a:spcAft>
                          <a:spcPts val="0"/>
                        </a:spcAft>
                      </a:pPr>
                      <a:r>
                        <a:rPr lang="tr-TR" sz="1200" dirty="0">
                          <a:effectLst/>
                          <a:latin typeface="+mn-lt"/>
                        </a:rPr>
                        <a:t>Dönem koordinatörüme(danışmanıma)kolayca ulaşabiliyor, sorularımın yanıtlarını alabiliyorum.</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35(27,6)</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dirty="0">
                          <a:effectLst/>
                          <a:latin typeface="+mn-lt"/>
                        </a:rPr>
                        <a:t>92(72,4)</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r>
              <a:tr h="470800">
                <a:tc>
                  <a:txBody>
                    <a:bodyPr/>
                    <a:lstStyle/>
                    <a:p>
                      <a:pPr>
                        <a:lnSpc>
                          <a:spcPct val="115000"/>
                        </a:lnSpc>
                        <a:spcAft>
                          <a:spcPts val="0"/>
                        </a:spcAft>
                      </a:pPr>
                      <a:r>
                        <a:rPr lang="tr-TR" sz="1200">
                          <a:effectLst/>
                          <a:latin typeface="+mn-lt"/>
                        </a:rPr>
                        <a:t>Uygulamalı dersler için teknolojik olanaklar ve laboratuvarlar (beceri lab, bilgisayar lab, multidisipliner lab)yeterlidir.</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33(25,8)</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dirty="0">
                          <a:effectLst/>
                          <a:latin typeface="+mn-lt"/>
                        </a:rPr>
                        <a:t>95(74,2)</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r>
              <a:tr h="228291">
                <a:tc>
                  <a:txBody>
                    <a:bodyPr/>
                    <a:lstStyle/>
                    <a:p>
                      <a:pPr>
                        <a:lnSpc>
                          <a:spcPct val="115000"/>
                        </a:lnSpc>
                        <a:spcAft>
                          <a:spcPts val="0"/>
                        </a:spcAft>
                      </a:pPr>
                      <a:r>
                        <a:rPr lang="tr-TR" sz="1200">
                          <a:effectLst/>
                          <a:latin typeface="+mn-lt"/>
                        </a:rPr>
                        <a:t>Genel olarak fakültemden memnunum.</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38(30,2)</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b="1" dirty="0">
                          <a:effectLst/>
                          <a:latin typeface="+mn-lt"/>
                        </a:rPr>
                        <a:t>88(69,8)</a:t>
                      </a:r>
                      <a:endParaRPr lang="en-GB" sz="1400" b="1" dirty="0">
                        <a:effectLst/>
                        <a:latin typeface="+mn-lt"/>
                        <a:ea typeface="Calibri" panose="020F0502020204030204" pitchFamily="34" charset="0"/>
                        <a:cs typeface="Times New Roman" panose="02020603050405020304" pitchFamily="18" charset="0"/>
                      </a:endParaRPr>
                    </a:p>
                  </a:txBody>
                  <a:tcPr marL="68580" marR="68580" marT="0" marB="0" anchor="ctr"/>
                </a:tc>
              </a:tr>
              <a:tr h="228291">
                <a:tc>
                  <a:txBody>
                    <a:bodyPr/>
                    <a:lstStyle/>
                    <a:p>
                      <a:pPr>
                        <a:lnSpc>
                          <a:spcPct val="115000"/>
                        </a:lnSpc>
                        <a:spcAft>
                          <a:spcPts val="0"/>
                        </a:spcAft>
                      </a:pPr>
                      <a:r>
                        <a:rPr lang="tr-TR" sz="1200">
                          <a:effectLst/>
                          <a:latin typeface="+mn-lt"/>
                        </a:rPr>
                        <a:t>Derslerin fiziki şartları (temizlik, aydınlatma, havalandırma) iyidir.</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43(34,7)</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dirty="0">
                          <a:effectLst/>
                          <a:latin typeface="+mn-lt"/>
                        </a:rPr>
                        <a:t>81(65,3)</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r>
              <a:tr h="228291">
                <a:tc>
                  <a:txBody>
                    <a:bodyPr/>
                    <a:lstStyle/>
                    <a:p>
                      <a:pPr>
                        <a:lnSpc>
                          <a:spcPct val="115000"/>
                        </a:lnSpc>
                        <a:spcAft>
                          <a:spcPts val="0"/>
                        </a:spcAft>
                      </a:pPr>
                      <a:r>
                        <a:rPr lang="tr-TR" sz="1200">
                          <a:effectLst/>
                          <a:latin typeface="+mn-lt"/>
                        </a:rPr>
                        <a:t>Kütüphane ve okuma salonu yeterlidir.</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50(40)</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dirty="0">
                          <a:effectLst/>
                          <a:latin typeface="+mn-lt"/>
                        </a:rPr>
                        <a:t>75(60,0)</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r>
              <a:tr h="470800">
                <a:tc>
                  <a:txBody>
                    <a:bodyPr/>
                    <a:lstStyle/>
                    <a:p>
                      <a:pPr>
                        <a:lnSpc>
                          <a:spcPct val="115000"/>
                        </a:lnSpc>
                        <a:spcAft>
                          <a:spcPts val="0"/>
                        </a:spcAft>
                      </a:pPr>
                      <a:r>
                        <a:rPr lang="tr-TR" sz="1200">
                          <a:effectLst/>
                          <a:latin typeface="+mn-lt"/>
                        </a:rPr>
                        <a:t>Derslerde yeterli görsel işitsel (projeksiyon cihazı vb) ve hümanistik (maketler)ders araçları kullanılmaktadır.</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38(30,4)</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dirty="0">
                          <a:effectLst/>
                          <a:latin typeface="+mn-lt"/>
                        </a:rPr>
                        <a:t>87(69,6)</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r>
              <a:tr h="228291">
                <a:tc>
                  <a:txBody>
                    <a:bodyPr/>
                    <a:lstStyle/>
                    <a:p>
                      <a:pPr>
                        <a:lnSpc>
                          <a:spcPct val="115000"/>
                        </a:lnSpc>
                        <a:spcAft>
                          <a:spcPts val="0"/>
                        </a:spcAft>
                      </a:pPr>
                      <a:r>
                        <a:rPr lang="tr-TR" sz="1200">
                          <a:effectLst/>
                          <a:latin typeface="+mn-lt"/>
                        </a:rPr>
                        <a:t>Programdaki uygulamalı dersler süre ve oran açısından yeterlidir.</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37(29,4)</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dirty="0">
                          <a:effectLst/>
                          <a:latin typeface="+mn-lt"/>
                        </a:rPr>
                        <a:t>89(70,6)</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r>
              <a:tr h="470800">
                <a:tc>
                  <a:txBody>
                    <a:bodyPr/>
                    <a:lstStyle/>
                    <a:p>
                      <a:pPr>
                        <a:lnSpc>
                          <a:spcPct val="115000"/>
                        </a:lnSpc>
                        <a:spcAft>
                          <a:spcPts val="0"/>
                        </a:spcAft>
                      </a:pPr>
                      <a:r>
                        <a:rPr lang="tr-TR" sz="1200">
                          <a:effectLst/>
                          <a:latin typeface="+mn-lt"/>
                        </a:rPr>
                        <a:t>Dersler programda belirtildiği saatlerde, düzenli olarak yapılmaktadır. (dersler zamanında  başlayıp, zamanında bitirilmektedir.)</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52(40,9)</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dirty="0">
                          <a:effectLst/>
                          <a:latin typeface="+mn-lt"/>
                        </a:rPr>
                        <a:t>75(59,1)</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r>
              <a:tr h="470800">
                <a:tc>
                  <a:txBody>
                    <a:bodyPr/>
                    <a:lstStyle/>
                    <a:p>
                      <a:pPr>
                        <a:lnSpc>
                          <a:spcPct val="115000"/>
                        </a:lnSpc>
                        <a:spcAft>
                          <a:spcPts val="0"/>
                        </a:spcAft>
                      </a:pPr>
                      <a:r>
                        <a:rPr lang="tr-TR" sz="1200">
                          <a:effectLst/>
                          <a:latin typeface="+mn-lt"/>
                        </a:rPr>
                        <a:t>Derslerle ilgili temel ve yardımcı kaynak listesi kullanımı önerilmektedir.</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38(31,7)</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dirty="0">
                          <a:effectLst/>
                          <a:latin typeface="+mn-lt"/>
                        </a:rPr>
                        <a:t>82(68,3)</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r>
              <a:tr h="228291">
                <a:tc>
                  <a:txBody>
                    <a:bodyPr/>
                    <a:lstStyle/>
                    <a:p>
                      <a:pPr>
                        <a:lnSpc>
                          <a:spcPct val="115000"/>
                        </a:lnSpc>
                        <a:spcAft>
                          <a:spcPts val="0"/>
                        </a:spcAft>
                      </a:pPr>
                      <a:r>
                        <a:rPr lang="tr-TR" sz="1200">
                          <a:effectLst/>
                          <a:latin typeface="+mn-lt"/>
                        </a:rPr>
                        <a:t>Öğrenci öğretim elemanı arasında etkili bir iletişim mevcuttur.</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39(30,7)</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dirty="0">
                          <a:effectLst/>
                          <a:latin typeface="+mn-lt"/>
                        </a:rPr>
                        <a:t>88(69,3)</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r>
              <a:tr h="228291">
                <a:tc>
                  <a:txBody>
                    <a:bodyPr/>
                    <a:lstStyle/>
                    <a:p>
                      <a:pPr>
                        <a:lnSpc>
                          <a:spcPct val="115000"/>
                        </a:lnSpc>
                        <a:spcAft>
                          <a:spcPts val="0"/>
                        </a:spcAft>
                      </a:pPr>
                      <a:r>
                        <a:rPr lang="tr-TR" sz="1200">
                          <a:effectLst/>
                          <a:latin typeface="+mn-lt"/>
                        </a:rPr>
                        <a:t>Yapılan sınavlar objektiftir.</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33(26,4)</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dirty="0">
                          <a:effectLst/>
                          <a:latin typeface="+mn-lt"/>
                        </a:rPr>
                        <a:t>92(73,6)</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r>
              <a:tr h="228291">
                <a:tc>
                  <a:txBody>
                    <a:bodyPr/>
                    <a:lstStyle/>
                    <a:p>
                      <a:pPr>
                        <a:lnSpc>
                          <a:spcPct val="115000"/>
                        </a:lnSpc>
                        <a:spcAft>
                          <a:spcPts val="0"/>
                        </a:spcAft>
                      </a:pPr>
                      <a:r>
                        <a:rPr lang="tr-TR" sz="1200">
                          <a:effectLst/>
                          <a:latin typeface="+mn-lt"/>
                        </a:rPr>
                        <a:t>Sınav soruları teorik ve pratik ders içeriğine uygundur.</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a:effectLst/>
                          <a:latin typeface="+mn-lt"/>
                        </a:rPr>
                        <a:t>34(28,3)</a:t>
                      </a:r>
                      <a:endParaRPr lang="en-GB" sz="12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200" dirty="0">
                          <a:effectLst/>
                          <a:latin typeface="+mn-lt"/>
                        </a:rPr>
                        <a:t>86(71,7)</a:t>
                      </a:r>
                      <a:endParaRPr lang="en-GB" sz="1200"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920816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endParaRPr lang="tr-TR" sz="2800" dirty="0" smtClean="0">
              <a:latin typeface="Comic Sans MS" panose="030F0702030302020204" pitchFamily="66" charset="0"/>
            </a:endParaRPr>
          </a:p>
          <a:p>
            <a:r>
              <a:rPr lang="tr-TR" sz="2800" dirty="0" smtClean="0">
                <a:latin typeface="Comic Sans MS" panose="030F0702030302020204" pitchFamily="66" charset="0"/>
              </a:rPr>
              <a:t>Eğitim </a:t>
            </a:r>
            <a:r>
              <a:rPr lang="tr-TR" sz="2800" dirty="0">
                <a:latin typeface="Comic Sans MS" panose="030F0702030302020204" pitchFamily="66" charset="0"/>
              </a:rPr>
              <a:t>genel memnuniyet oranı </a:t>
            </a:r>
          </a:p>
          <a:p>
            <a:pPr lvl="1"/>
            <a:endParaRPr lang="tr-TR" sz="2400" dirty="0" smtClean="0">
              <a:latin typeface="Comic Sans MS" panose="030F0702030302020204" pitchFamily="66" charset="0"/>
            </a:endParaRPr>
          </a:p>
          <a:p>
            <a:pPr lvl="1"/>
            <a:r>
              <a:rPr lang="tr-TR" sz="2400" dirty="0" smtClean="0">
                <a:latin typeface="Comic Sans MS" panose="030F0702030302020204" pitchFamily="66" charset="0"/>
              </a:rPr>
              <a:t>% 68,5</a:t>
            </a:r>
            <a:endParaRPr lang="en-GB" sz="2400" dirty="0">
              <a:latin typeface="Comic Sans MS" panose="030F0702030302020204" pitchFamily="66" charset="0"/>
            </a:endParaRPr>
          </a:p>
          <a:p>
            <a:endParaRPr lang="en-GB" dirty="0"/>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8404339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3200" dirty="0" smtClean="0">
                <a:latin typeface="Comic Sans MS" panose="030F0702030302020204" pitchFamily="66" charset="0"/>
              </a:rPr>
              <a:t>Dönem IV</a:t>
            </a:r>
            <a:endParaRPr lang="en-GB" sz="3200" dirty="0">
              <a:latin typeface="Comic Sans MS" panose="030F0702030302020204" pitchFamily="66" charset="0"/>
            </a:endParaRPr>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2013958723"/>
              </p:ext>
            </p:extLst>
          </p:nvPr>
        </p:nvGraphicFramePr>
        <p:xfrm>
          <a:off x="457200" y="1412776"/>
          <a:ext cx="8363272" cy="4680516"/>
        </p:xfrm>
        <a:graphic>
          <a:graphicData uri="http://schemas.openxmlformats.org/drawingml/2006/table">
            <a:tbl>
              <a:tblPr firstRow="1" firstCol="1" bandRow="1">
                <a:tableStyleId>{5C22544A-7EE6-4342-B048-85BDC9FD1C3A}</a:tableStyleId>
              </a:tblPr>
              <a:tblGrid>
                <a:gridCol w="3420469"/>
                <a:gridCol w="2211783"/>
                <a:gridCol w="1449659"/>
                <a:gridCol w="1281361"/>
              </a:tblGrid>
              <a:tr h="388029">
                <a:tc rowSpan="2" gridSpan="2">
                  <a:txBody>
                    <a:bodyPr/>
                    <a:lstStyle/>
                    <a:p>
                      <a:pPr>
                        <a:lnSpc>
                          <a:spcPct val="115000"/>
                        </a:lnSpc>
                        <a:spcAft>
                          <a:spcPts val="0"/>
                        </a:spcAft>
                      </a:pPr>
                      <a:r>
                        <a:rPr lang="tr-TR" sz="1800" dirty="0">
                          <a:effectLst/>
                          <a:latin typeface="+mn-lt"/>
                        </a:rPr>
                        <a:t>Dönem-4</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c rowSpan="2" hMerge="1">
                  <a:txBody>
                    <a:bodyPr/>
                    <a:lstStyle/>
                    <a:p>
                      <a:endParaRPr lang="en-GB"/>
                    </a:p>
                  </a:txBody>
                  <a:tcPr/>
                </a:tc>
                <a:tc>
                  <a:txBody>
                    <a:bodyPr/>
                    <a:lstStyle/>
                    <a:p>
                      <a:pPr algn="ctr">
                        <a:lnSpc>
                          <a:spcPct val="115000"/>
                        </a:lnSpc>
                        <a:spcAft>
                          <a:spcPts val="0"/>
                        </a:spcAft>
                      </a:pPr>
                      <a:r>
                        <a:rPr lang="tr-TR" sz="1800" dirty="0">
                          <a:effectLst/>
                          <a:latin typeface="+mn-lt"/>
                        </a:rPr>
                        <a:t>Katılmıyorum</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a:effectLst/>
                          <a:latin typeface="+mn-lt"/>
                        </a:rPr>
                        <a:t>Katılıyorum</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r>
              <a:tr h="388029">
                <a:tc gridSpan="2" vMerge="1">
                  <a:txBody>
                    <a:bodyPr/>
                    <a:lstStyle/>
                    <a:p>
                      <a:endParaRPr lang="en-GB"/>
                    </a:p>
                  </a:txBody>
                  <a:tcPr/>
                </a:tc>
                <a:tc hMerge="1" vMerge="1">
                  <a:txBody>
                    <a:bodyPr/>
                    <a:lstStyle/>
                    <a:p>
                      <a:endParaRPr lang="en-GB"/>
                    </a:p>
                  </a:txBody>
                  <a:tcPr/>
                </a:tc>
                <a:tc>
                  <a:txBody>
                    <a:bodyPr/>
                    <a:lstStyle/>
                    <a:p>
                      <a:pPr algn="ctr">
                        <a:lnSpc>
                          <a:spcPct val="115000"/>
                        </a:lnSpc>
                        <a:spcAft>
                          <a:spcPts val="0"/>
                        </a:spcAft>
                      </a:pPr>
                      <a:r>
                        <a:rPr lang="tr-TR" sz="1800" dirty="0">
                          <a:effectLst/>
                          <a:latin typeface="+mn-lt"/>
                        </a:rPr>
                        <a:t>N(%)</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dirty="0">
                          <a:effectLst/>
                          <a:latin typeface="+mn-lt"/>
                        </a:rPr>
                        <a:t>N(%)</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rowSpan="8">
                  <a:txBody>
                    <a:bodyPr/>
                    <a:lstStyle/>
                    <a:p>
                      <a:pPr>
                        <a:lnSpc>
                          <a:spcPct val="115000"/>
                        </a:lnSpc>
                        <a:spcAft>
                          <a:spcPts val="0"/>
                        </a:spcAft>
                      </a:pPr>
                      <a:r>
                        <a:rPr lang="tr-TR" sz="1800" dirty="0">
                          <a:effectLst/>
                          <a:latin typeface="+mn-lt"/>
                        </a:rPr>
                        <a:t>Genel olarak fakültemden memnunum.</a:t>
                      </a:r>
                      <a:endParaRPr lang="en-GB" sz="1800" dirty="0">
                        <a:effectLst/>
                        <a:latin typeface="+mn-lt"/>
                      </a:endParaRPr>
                    </a:p>
                    <a:p>
                      <a:pPr>
                        <a:lnSpc>
                          <a:spcPct val="115000"/>
                        </a:lnSpc>
                        <a:spcAft>
                          <a:spcPts val="0"/>
                        </a:spcAft>
                      </a:pPr>
                      <a:r>
                        <a:rPr lang="tr-TR" sz="1800" dirty="0">
                          <a:effectLst/>
                          <a:latin typeface="+mn-lt"/>
                        </a:rPr>
                        <a:t> </a:t>
                      </a:r>
                      <a:endParaRPr lang="en-GB" sz="1800" dirty="0">
                        <a:effectLst/>
                        <a:latin typeface="+mn-lt"/>
                      </a:endParaRPr>
                    </a:p>
                    <a:p>
                      <a:pPr>
                        <a:lnSpc>
                          <a:spcPct val="115000"/>
                        </a:lnSpc>
                        <a:spcAft>
                          <a:spcPts val="0"/>
                        </a:spcAft>
                      </a:pPr>
                      <a:r>
                        <a:rPr lang="tr-TR" sz="1800" dirty="0">
                          <a:effectLst/>
                          <a:latin typeface="+mn-lt"/>
                        </a:rPr>
                        <a:t> </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800">
                          <a:effectLst/>
                          <a:latin typeface="+mn-lt"/>
                        </a:rPr>
                        <a:t>Dahiliye</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a:effectLst/>
                          <a:latin typeface="+mn-lt"/>
                        </a:rPr>
                        <a:t>48(42.5)</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dirty="0">
                          <a:effectLst/>
                          <a:latin typeface="+mn-lt"/>
                        </a:rPr>
                        <a:t>65(57.5)</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vMerge="1">
                  <a:txBody>
                    <a:bodyPr/>
                    <a:lstStyle/>
                    <a:p>
                      <a:endParaRPr lang="en-GB"/>
                    </a:p>
                  </a:txBody>
                  <a:tcPr/>
                </a:tc>
                <a:tc>
                  <a:txBody>
                    <a:bodyPr/>
                    <a:lstStyle/>
                    <a:p>
                      <a:pPr>
                        <a:lnSpc>
                          <a:spcPct val="115000"/>
                        </a:lnSpc>
                        <a:spcAft>
                          <a:spcPts val="0"/>
                        </a:spcAft>
                      </a:pPr>
                      <a:r>
                        <a:rPr lang="tr-TR" sz="1800">
                          <a:effectLst/>
                          <a:latin typeface="+mn-lt"/>
                        </a:rPr>
                        <a:t>Çocuk hastalıkları</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a:effectLst/>
                          <a:latin typeface="+mn-lt"/>
                        </a:rPr>
                        <a:t>38(33.9)</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dirty="0">
                          <a:effectLst/>
                          <a:latin typeface="+mn-lt"/>
                        </a:rPr>
                        <a:t>74(66.1)</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vMerge="1">
                  <a:txBody>
                    <a:bodyPr/>
                    <a:lstStyle/>
                    <a:p>
                      <a:endParaRPr lang="en-GB"/>
                    </a:p>
                  </a:txBody>
                  <a:tcPr/>
                </a:tc>
                <a:tc>
                  <a:txBody>
                    <a:bodyPr/>
                    <a:lstStyle/>
                    <a:p>
                      <a:pPr>
                        <a:lnSpc>
                          <a:spcPct val="115000"/>
                        </a:lnSpc>
                        <a:spcAft>
                          <a:spcPts val="0"/>
                        </a:spcAft>
                      </a:pPr>
                      <a:r>
                        <a:rPr lang="tr-TR" sz="1800">
                          <a:effectLst/>
                          <a:latin typeface="+mn-lt"/>
                        </a:rPr>
                        <a:t>Kadın doğum</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a:effectLst/>
                          <a:latin typeface="+mn-lt"/>
                        </a:rPr>
                        <a:t>44(39.3)</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dirty="0">
                          <a:effectLst/>
                          <a:latin typeface="+mn-lt"/>
                        </a:rPr>
                        <a:t>68(60.7)</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vMerge="1">
                  <a:txBody>
                    <a:bodyPr/>
                    <a:lstStyle/>
                    <a:p>
                      <a:endParaRPr lang="en-GB"/>
                    </a:p>
                  </a:txBody>
                  <a:tcPr/>
                </a:tc>
                <a:tc>
                  <a:txBody>
                    <a:bodyPr/>
                    <a:lstStyle/>
                    <a:p>
                      <a:pPr>
                        <a:lnSpc>
                          <a:spcPct val="115000"/>
                        </a:lnSpc>
                        <a:spcAft>
                          <a:spcPts val="0"/>
                        </a:spcAft>
                      </a:pPr>
                      <a:r>
                        <a:rPr lang="tr-TR" sz="1800">
                          <a:effectLst/>
                          <a:latin typeface="+mn-lt"/>
                        </a:rPr>
                        <a:t>Genel cerrahi</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a:effectLst/>
                          <a:latin typeface="+mn-lt"/>
                        </a:rPr>
                        <a:t>59(52.7)</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dirty="0">
                          <a:effectLst/>
                          <a:latin typeface="+mn-lt"/>
                        </a:rPr>
                        <a:t>53(47.3)</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vMerge="1">
                  <a:txBody>
                    <a:bodyPr/>
                    <a:lstStyle/>
                    <a:p>
                      <a:endParaRPr lang="en-GB"/>
                    </a:p>
                  </a:txBody>
                  <a:tcPr/>
                </a:tc>
                <a:tc>
                  <a:txBody>
                    <a:bodyPr/>
                    <a:lstStyle/>
                    <a:p>
                      <a:pPr>
                        <a:lnSpc>
                          <a:spcPct val="115000"/>
                        </a:lnSpc>
                        <a:spcAft>
                          <a:spcPts val="0"/>
                        </a:spcAft>
                      </a:pPr>
                      <a:r>
                        <a:rPr lang="tr-TR" sz="1800">
                          <a:effectLst/>
                          <a:latin typeface="+mn-lt"/>
                        </a:rPr>
                        <a:t>Çocuk cerrahi</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a:effectLst/>
                          <a:latin typeface="+mn-lt"/>
                        </a:rPr>
                        <a:t>33(29.5)</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dirty="0">
                          <a:effectLst/>
                          <a:latin typeface="+mn-lt"/>
                        </a:rPr>
                        <a:t>79(70.5)</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vMerge="1">
                  <a:txBody>
                    <a:bodyPr/>
                    <a:lstStyle/>
                    <a:p>
                      <a:endParaRPr lang="en-GB"/>
                    </a:p>
                  </a:txBody>
                  <a:tcPr/>
                </a:tc>
                <a:tc>
                  <a:txBody>
                    <a:bodyPr/>
                    <a:lstStyle/>
                    <a:p>
                      <a:pPr>
                        <a:lnSpc>
                          <a:spcPct val="115000"/>
                        </a:lnSpc>
                        <a:spcAft>
                          <a:spcPts val="0"/>
                        </a:spcAft>
                      </a:pPr>
                      <a:r>
                        <a:rPr lang="tr-TR" sz="1800">
                          <a:effectLst/>
                          <a:latin typeface="+mn-lt"/>
                        </a:rPr>
                        <a:t>Üroloji</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a:effectLst/>
                          <a:latin typeface="+mn-lt"/>
                        </a:rPr>
                        <a:t>18(16.1)</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dirty="0">
                          <a:effectLst/>
                          <a:latin typeface="+mn-lt"/>
                        </a:rPr>
                        <a:t>94(83.9)</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vMerge="1">
                  <a:txBody>
                    <a:bodyPr/>
                    <a:lstStyle/>
                    <a:p>
                      <a:endParaRPr lang="en-GB"/>
                    </a:p>
                  </a:txBody>
                  <a:tcPr/>
                </a:tc>
                <a:tc>
                  <a:txBody>
                    <a:bodyPr/>
                    <a:lstStyle/>
                    <a:p>
                      <a:pPr>
                        <a:lnSpc>
                          <a:spcPct val="115000"/>
                        </a:lnSpc>
                        <a:spcAft>
                          <a:spcPts val="0"/>
                        </a:spcAft>
                      </a:pPr>
                      <a:r>
                        <a:rPr lang="tr-TR" sz="1800">
                          <a:effectLst/>
                          <a:latin typeface="+mn-lt"/>
                        </a:rPr>
                        <a:t>Enfeksiyon hastalıkları</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a:effectLst/>
                          <a:latin typeface="+mn-lt"/>
                        </a:rPr>
                        <a:t>58(52.3)</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dirty="0">
                          <a:effectLst/>
                          <a:latin typeface="+mn-lt"/>
                        </a:rPr>
                        <a:t>53(47.7)</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vMerge="1">
                  <a:txBody>
                    <a:bodyPr/>
                    <a:lstStyle/>
                    <a:p>
                      <a:endParaRPr lang="en-GB"/>
                    </a:p>
                  </a:txBody>
                  <a:tcPr/>
                </a:tc>
                <a:tc>
                  <a:txBody>
                    <a:bodyPr/>
                    <a:lstStyle/>
                    <a:p>
                      <a:pPr>
                        <a:lnSpc>
                          <a:spcPct val="115000"/>
                        </a:lnSpc>
                        <a:spcAft>
                          <a:spcPts val="0"/>
                        </a:spcAft>
                      </a:pPr>
                      <a:r>
                        <a:rPr lang="tr-TR" sz="1800">
                          <a:effectLst/>
                          <a:latin typeface="+mn-lt"/>
                        </a:rPr>
                        <a:t>Radyoloji</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a:effectLst/>
                          <a:latin typeface="+mn-lt"/>
                        </a:rPr>
                        <a:t>19(16.8)</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dirty="0">
                          <a:effectLst/>
                          <a:latin typeface="+mn-lt"/>
                        </a:rPr>
                        <a:t>94(83.2)</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r>
              <a:tr h="800226">
                <a:tc>
                  <a:txBody>
                    <a:bodyPr/>
                    <a:lstStyle/>
                    <a:p>
                      <a:pPr>
                        <a:lnSpc>
                          <a:spcPct val="115000"/>
                        </a:lnSpc>
                        <a:spcAft>
                          <a:spcPts val="0"/>
                        </a:spcAft>
                      </a:pPr>
                      <a:r>
                        <a:rPr lang="tr-TR" sz="1800">
                          <a:effectLst/>
                          <a:latin typeface="+mn-lt"/>
                        </a:rPr>
                        <a:t> </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800">
                          <a:effectLst/>
                          <a:latin typeface="+mn-lt"/>
                        </a:rPr>
                        <a:t>Genel memnuniyet oranı </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a:effectLst/>
                          <a:latin typeface="+mn-lt"/>
                        </a:rPr>
                        <a:t>317(%35,3)</a:t>
                      </a:r>
                      <a:endParaRPr lang="en-GB" sz="18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800" dirty="0">
                          <a:effectLst/>
                          <a:latin typeface="+mn-lt"/>
                        </a:rPr>
                        <a:t>580(</a:t>
                      </a:r>
                      <a:r>
                        <a:rPr lang="tr-TR" sz="1800" b="1" dirty="0">
                          <a:effectLst/>
                          <a:latin typeface="+mn-lt"/>
                        </a:rPr>
                        <a:t>%64,7</a:t>
                      </a:r>
                      <a:r>
                        <a:rPr lang="tr-TR" sz="1800" dirty="0">
                          <a:effectLst/>
                          <a:latin typeface="+mn-lt"/>
                        </a:rPr>
                        <a:t>)</a:t>
                      </a:r>
                      <a:endParaRPr lang="en-GB" sz="1800"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1911380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2451655576"/>
              </p:ext>
            </p:extLst>
          </p:nvPr>
        </p:nvGraphicFramePr>
        <p:xfrm>
          <a:off x="683566" y="1700811"/>
          <a:ext cx="8003233" cy="4680516"/>
        </p:xfrm>
        <a:graphic>
          <a:graphicData uri="http://schemas.openxmlformats.org/drawingml/2006/table">
            <a:tbl>
              <a:tblPr firstRow="1" firstCol="1" bandRow="1">
                <a:tableStyleId>{5C22544A-7EE6-4342-B048-85BDC9FD1C3A}</a:tableStyleId>
              </a:tblPr>
              <a:tblGrid>
                <a:gridCol w="3273217"/>
                <a:gridCol w="2116565"/>
                <a:gridCol w="1387252"/>
                <a:gridCol w="1226199"/>
              </a:tblGrid>
              <a:tr h="388029">
                <a:tc rowSpan="2" gridSpan="2">
                  <a:txBody>
                    <a:bodyPr/>
                    <a:lstStyle/>
                    <a:p>
                      <a:pPr>
                        <a:lnSpc>
                          <a:spcPct val="115000"/>
                        </a:lnSpc>
                        <a:spcAft>
                          <a:spcPts val="0"/>
                        </a:spcAft>
                      </a:pPr>
                      <a:r>
                        <a:rPr lang="tr-TR" sz="1600" dirty="0">
                          <a:effectLst/>
                          <a:latin typeface="+mn-lt"/>
                        </a:rPr>
                        <a:t>Dönem-4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rowSpan="2" hMerge="1">
                  <a:txBody>
                    <a:bodyPr/>
                    <a:lstStyle/>
                    <a:p>
                      <a:endParaRPr lang="en-GB"/>
                    </a:p>
                  </a:txBody>
                  <a:tcPr/>
                </a:tc>
                <a:tc>
                  <a:txBody>
                    <a:bodyPr/>
                    <a:lstStyle/>
                    <a:p>
                      <a:pPr algn="ctr">
                        <a:lnSpc>
                          <a:spcPct val="115000"/>
                        </a:lnSpc>
                        <a:spcAft>
                          <a:spcPts val="0"/>
                        </a:spcAft>
                      </a:pPr>
                      <a:r>
                        <a:rPr lang="tr-TR" sz="1600">
                          <a:effectLst/>
                          <a:latin typeface="+mn-lt"/>
                        </a:rPr>
                        <a:t>Katılmıyorum</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Katılıyorum</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r>
              <a:tr h="388029">
                <a:tc gridSpan="2" vMerge="1">
                  <a:txBody>
                    <a:bodyPr/>
                    <a:lstStyle/>
                    <a:p>
                      <a:endParaRPr lang="en-GB"/>
                    </a:p>
                  </a:txBody>
                  <a:tcPr/>
                </a:tc>
                <a:tc hMerge="1" vMerge="1">
                  <a:txBody>
                    <a:bodyPr/>
                    <a:lstStyle/>
                    <a:p>
                      <a:endParaRPr lang="en-GB"/>
                    </a:p>
                  </a:txBody>
                  <a:tcPr/>
                </a:tc>
                <a:tc>
                  <a:txBody>
                    <a:bodyPr/>
                    <a:lstStyle/>
                    <a:p>
                      <a:pPr algn="ctr">
                        <a:lnSpc>
                          <a:spcPct val="115000"/>
                        </a:lnSpc>
                        <a:spcAft>
                          <a:spcPts val="0"/>
                        </a:spcAft>
                      </a:pPr>
                      <a:r>
                        <a:rPr lang="tr-TR" sz="1600" dirty="0">
                          <a:effectLst/>
                          <a:latin typeface="+mn-lt"/>
                        </a:rPr>
                        <a:t>N(%)</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N(%)</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r>
              <a:tr h="388029">
                <a:tc rowSpan="8">
                  <a:txBody>
                    <a:bodyPr/>
                    <a:lstStyle/>
                    <a:p>
                      <a:pPr>
                        <a:lnSpc>
                          <a:spcPct val="115000"/>
                        </a:lnSpc>
                        <a:spcAft>
                          <a:spcPts val="0"/>
                        </a:spcAft>
                      </a:pPr>
                      <a:r>
                        <a:rPr lang="tr-TR" sz="1600" dirty="0">
                          <a:effectLst/>
                          <a:latin typeface="+mn-lt"/>
                        </a:rPr>
                        <a:t>Dersler programda belirtildiği saatlerde, düzenli olarak yapılmaktadır. (zamanında başlayıp, zamanında bitmektedir.)</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600" dirty="0">
                          <a:effectLst/>
                          <a:latin typeface="+mn-lt"/>
                        </a:rPr>
                        <a:t>Dahiliye</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9(8.4)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98(91.6)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vMerge="1">
                  <a:txBody>
                    <a:bodyPr/>
                    <a:lstStyle/>
                    <a:p>
                      <a:endParaRPr lang="en-GB"/>
                    </a:p>
                  </a:txBody>
                  <a:tcPr/>
                </a:tc>
                <a:tc>
                  <a:txBody>
                    <a:bodyPr/>
                    <a:lstStyle/>
                    <a:p>
                      <a:pPr>
                        <a:lnSpc>
                          <a:spcPct val="115000"/>
                        </a:lnSpc>
                        <a:spcAft>
                          <a:spcPts val="0"/>
                        </a:spcAft>
                      </a:pPr>
                      <a:r>
                        <a:rPr lang="tr-TR" sz="1600">
                          <a:effectLst/>
                          <a:latin typeface="+mn-lt"/>
                        </a:rPr>
                        <a:t>Çocuk hastalıkları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6(5.6)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101(94.4)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vMerge="1">
                  <a:txBody>
                    <a:bodyPr/>
                    <a:lstStyle/>
                    <a:p>
                      <a:endParaRPr lang="en-GB"/>
                    </a:p>
                  </a:txBody>
                  <a:tcPr/>
                </a:tc>
                <a:tc>
                  <a:txBody>
                    <a:bodyPr/>
                    <a:lstStyle/>
                    <a:p>
                      <a:pPr>
                        <a:lnSpc>
                          <a:spcPct val="115000"/>
                        </a:lnSpc>
                        <a:spcAft>
                          <a:spcPts val="0"/>
                        </a:spcAft>
                      </a:pPr>
                      <a:r>
                        <a:rPr lang="tr-TR" sz="1600">
                          <a:effectLst/>
                          <a:latin typeface="+mn-lt"/>
                        </a:rPr>
                        <a:t>Kadın doğum</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45(42.1)</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62(57.9)</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vMerge="1">
                  <a:txBody>
                    <a:bodyPr/>
                    <a:lstStyle/>
                    <a:p>
                      <a:endParaRPr lang="en-GB"/>
                    </a:p>
                  </a:txBody>
                  <a:tcPr/>
                </a:tc>
                <a:tc>
                  <a:txBody>
                    <a:bodyPr/>
                    <a:lstStyle/>
                    <a:p>
                      <a:pPr>
                        <a:lnSpc>
                          <a:spcPct val="115000"/>
                        </a:lnSpc>
                        <a:spcAft>
                          <a:spcPts val="0"/>
                        </a:spcAft>
                      </a:pPr>
                      <a:r>
                        <a:rPr lang="tr-TR" sz="1600">
                          <a:effectLst/>
                          <a:latin typeface="+mn-lt"/>
                        </a:rPr>
                        <a:t>Genel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36(33.6)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71(66.4)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vMerge="1">
                  <a:txBody>
                    <a:bodyPr/>
                    <a:lstStyle/>
                    <a:p>
                      <a:endParaRPr lang="en-GB"/>
                    </a:p>
                  </a:txBody>
                  <a:tcPr/>
                </a:tc>
                <a:tc>
                  <a:txBody>
                    <a:bodyPr/>
                    <a:lstStyle/>
                    <a:p>
                      <a:pPr>
                        <a:lnSpc>
                          <a:spcPct val="115000"/>
                        </a:lnSpc>
                        <a:spcAft>
                          <a:spcPts val="0"/>
                        </a:spcAft>
                      </a:pPr>
                      <a:r>
                        <a:rPr lang="tr-TR" sz="1600">
                          <a:effectLst/>
                          <a:latin typeface="+mn-lt"/>
                        </a:rPr>
                        <a:t>Çocuk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35(32.7)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72(67.3)</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vMerge="1">
                  <a:txBody>
                    <a:bodyPr/>
                    <a:lstStyle/>
                    <a:p>
                      <a:endParaRPr lang="en-GB"/>
                    </a:p>
                  </a:txBody>
                  <a:tcPr/>
                </a:tc>
                <a:tc>
                  <a:txBody>
                    <a:bodyPr/>
                    <a:lstStyle/>
                    <a:p>
                      <a:pPr>
                        <a:lnSpc>
                          <a:spcPct val="115000"/>
                        </a:lnSpc>
                        <a:spcAft>
                          <a:spcPts val="0"/>
                        </a:spcAft>
                      </a:pPr>
                      <a:r>
                        <a:rPr lang="tr-TR" sz="1600">
                          <a:effectLst/>
                          <a:latin typeface="+mn-lt"/>
                        </a:rPr>
                        <a:t>Üroloji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11(10.3)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96(89.7)</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vMerge="1">
                  <a:txBody>
                    <a:bodyPr/>
                    <a:lstStyle/>
                    <a:p>
                      <a:endParaRPr lang="en-GB"/>
                    </a:p>
                  </a:txBody>
                  <a:tcPr/>
                </a:tc>
                <a:tc>
                  <a:txBody>
                    <a:bodyPr/>
                    <a:lstStyle/>
                    <a:p>
                      <a:pPr>
                        <a:lnSpc>
                          <a:spcPct val="115000"/>
                        </a:lnSpc>
                        <a:spcAft>
                          <a:spcPts val="0"/>
                        </a:spcAft>
                      </a:pPr>
                      <a:r>
                        <a:rPr lang="tr-TR" sz="1600">
                          <a:effectLst/>
                          <a:latin typeface="+mn-lt"/>
                        </a:rPr>
                        <a:t>Enfeksiyon hastalıkları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36(33.6)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71(66.4)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29">
                <a:tc vMerge="1">
                  <a:txBody>
                    <a:bodyPr/>
                    <a:lstStyle/>
                    <a:p>
                      <a:endParaRPr lang="en-GB"/>
                    </a:p>
                  </a:txBody>
                  <a:tcPr/>
                </a:tc>
                <a:tc>
                  <a:txBody>
                    <a:bodyPr/>
                    <a:lstStyle/>
                    <a:p>
                      <a:pPr>
                        <a:lnSpc>
                          <a:spcPct val="115000"/>
                        </a:lnSpc>
                        <a:spcAft>
                          <a:spcPts val="0"/>
                        </a:spcAft>
                      </a:pPr>
                      <a:r>
                        <a:rPr lang="tr-TR" sz="1600">
                          <a:effectLst/>
                          <a:latin typeface="+mn-lt"/>
                        </a:rPr>
                        <a:t>Radyoloji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8(7.5)</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99(92.5)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800226">
                <a:tc>
                  <a:txBody>
                    <a:bodyPr/>
                    <a:lstStyle/>
                    <a:p>
                      <a:pPr>
                        <a:lnSpc>
                          <a:spcPct val="115000"/>
                        </a:lnSpc>
                        <a:spcAft>
                          <a:spcPts val="0"/>
                        </a:spcAft>
                      </a:pPr>
                      <a:r>
                        <a:rPr lang="tr-TR" sz="1600">
                          <a:effectLst/>
                          <a:latin typeface="+mn-lt"/>
                        </a:rPr>
                        <a:t> </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600">
                          <a:effectLst/>
                          <a:latin typeface="+mn-lt"/>
                        </a:rPr>
                        <a:t>Genel memnuniyet oranı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186(%21,7)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670</a:t>
                      </a:r>
                      <a:r>
                        <a:rPr lang="tr-TR" sz="1800" b="1" dirty="0">
                          <a:effectLst/>
                          <a:latin typeface="+mn-lt"/>
                        </a:rPr>
                        <a:t>(%78,3)</a:t>
                      </a:r>
                      <a:endParaRPr lang="en-GB" sz="1800" b="1"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428120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2363639317"/>
              </p:ext>
            </p:extLst>
          </p:nvPr>
        </p:nvGraphicFramePr>
        <p:xfrm>
          <a:off x="457199" y="1844822"/>
          <a:ext cx="8363272" cy="4680525"/>
        </p:xfrm>
        <a:graphic>
          <a:graphicData uri="http://schemas.openxmlformats.org/drawingml/2006/table">
            <a:tbl>
              <a:tblPr firstRow="1" firstCol="1" bandRow="1">
                <a:tableStyleId>{5C22544A-7EE6-4342-B048-85BDC9FD1C3A}</a:tableStyleId>
              </a:tblPr>
              <a:tblGrid>
                <a:gridCol w="3420469"/>
                <a:gridCol w="2211782"/>
                <a:gridCol w="1449660"/>
                <a:gridCol w="1281361"/>
              </a:tblGrid>
              <a:tr h="388030">
                <a:tc rowSpan="2" gridSpan="2">
                  <a:txBody>
                    <a:bodyPr/>
                    <a:lstStyle/>
                    <a:p>
                      <a:pPr>
                        <a:lnSpc>
                          <a:spcPct val="115000"/>
                        </a:lnSpc>
                        <a:spcAft>
                          <a:spcPts val="0"/>
                        </a:spcAft>
                      </a:pPr>
                      <a:r>
                        <a:rPr lang="tr-TR" sz="1600" dirty="0">
                          <a:effectLst/>
                          <a:latin typeface="+mn-lt"/>
                        </a:rPr>
                        <a:t>Dönem-4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rowSpan="2" hMerge="1">
                  <a:txBody>
                    <a:bodyPr/>
                    <a:lstStyle/>
                    <a:p>
                      <a:endParaRPr lang="en-GB"/>
                    </a:p>
                  </a:txBody>
                  <a:tcPr/>
                </a:tc>
                <a:tc>
                  <a:txBody>
                    <a:bodyPr/>
                    <a:lstStyle/>
                    <a:p>
                      <a:pPr algn="ctr">
                        <a:lnSpc>
                          <a:spcPct val="115000"/>
                        </a:lnSpc>
                        <a:spcAft>
                          <a:spcPts val="0"/>
                        </a:spcAft>
                      </a:pPr>
                      <a:r>
                        <a:rPr lang="tr-TR" sz="1100">
                          <a:effectLst/>
                          <a:latin typeface="+mn-lt"/>
                        </a:rPr>
                        <a:t>Katılmıyorum</a:t>
                      </a:r>
                      <a:endParaRPr lang="en-GB" sz="11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a:effectLst/>
                          <a:latin typeface="+mn-lt"/>
                        </a:rPr>
                        <a:t>Katılıyorum</a:t>
                      </a:r>
                      <a:endParaRPr lang="en-GB" sz="1100">
                        <a:effectLst/>
                        <a:latin typeface="+mn-lt"/>
                        <a:ea typeface="Calibri" panose="020F0502020204030204" pitchFamily="34" charset="0"/>
                        <a:cs typeface="Times New Roman" panose="02020603050405020304" pitchFamily="18" charset="0"/>
                      </a:endParaRPr>
                    </a:p>
                  </a:txBody>
                  <a:tcPr marL="68580" marR="68580" marT="0" marB="0" anchor="ctr"/>
                </a:tc>
              </a:tr>
              <a:tr h="388030">
                <a:tc gridSpan="2" vMerge="1">
                  <a:txBody>
                    <a:bodyPr/>
                    <a:lstStyle/>
                    <a:p>
                      <a:endParaRPr lang="en-GB"/>
                    </a:p>
                  </a:txBody>
                  <a:tcPr/>
                </a:tc>
                <a:tc hMerge="1" vMerge="1">
                  <a:txBody>
                    <a:bodyPr/>
                    <a:lstStyle/>
                    <a:p>
                      <a:endParaRPr lang="en-GB"/>
                    </a:p>
                  </a:txBody>
                  <a:tcPr/>
                </a:tc>
                <a:tc>
                  <a:txBody>
                    <a:bodyPr/>
                    <a:lstStyle/>
                    <a:p>
                      <a:pPr algn="ctr">
                        <a:lnSpc>
                          <a:spcPct val="115000"/>
                        </a:lnSpc>
                        <a:spcAft>
                          <a:spcPts val="0"/>
                        </a:spcAft>
                      </a:pPr>
                      <a:r>
                        <a:rPr lang="tr-TR" sz="1600" dirty="0">
                          <a:effectLst/>
                          <a:latin typeface="+mn-lt"/>
                        </a:rPr>
                        <a:t>N(%)</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N(%)</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30">
                <a:tc rowSpan="8">
                  <a:txBody>
                    <a:bodyPr/>
                    <a:lstStyle/>
                    <a:p>
                      <a:pPr>
                        <a:lnSpc>
                          <a:spcPct val="115000"/>
                        </a:lnSpc>
                        <a:spcAft>
                          <a:spcPts val="0"/>
                        </a:spcAft>
                      </a:pPr>
                      <a:r>
                        <a:rPr lang="tr-TR" sz="1600" dirty="0">
                          <a:effectLst/>
                          <a:latin typeface="+mn-lt"/>
                        </a:rPr>
                        <a:t>Öğrenci-öğretim elemanı arasında etkili bir iletişim mevcuttur.</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600">
                          <a:effectLst/>
                          <a:latin typeface="+mn-lt"/>
                        </a:rPr>
                        <a:t>Dahiliye</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33(30.6)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75(69.4)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30">
                <a:tc vMerge="1">
                  <a:txBody>
                    <a:bodyPr/>
                    <a:lstStyle/>
                    <a:p>
                      <a:endParaRPr lang="en-GB"/>
                    </a:p>
                  </a:txBody>
                  <a:tcPr/>
                </a:tc>
                <a:tc>
                  <a:txBody>
                    <a:bodyPr/>
                    <a:lstStyle/>
                    <a:p>
                      <a:pPr>
                        <a:lnSpc>
                          <a:spcPct val="115000"/>
                        </a:lnSpc>
                        <a:spcAft>
                          <a:spcPts val="0"/>
                        </a:spcAft>
                      </a:pPr>
                      <a:r>
                        <a:rPr lang="tr-TR" sz="1600">
                          <a:effectLst/>
                          <a:latin typeface="+mn-lt"/>
                        </a:rPr>
                        <a:t>Çocuk hastalıkları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21(19.4)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87(80.6)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30">
                <a:tc vMerge="1">
                  <a:txBody>
                    <a:bodyPr/>
                    <a:lstStyle/>
                    <a:p>
                      <a:endParaRPr lang="en-GB"/>
                    </a:p>
                  </a:txBody>
                  <a:tcPr/>
                </a:tc>
                <a:tc>
                  <a:txBody>
                    <a:bodyPr/>
                    <a:lstStyle/>
                    <a:p>
                      <a:pPr>
                        <a:lnSpc>
                          <a:spcPct val="115000"/>
                        </a:lnSpc>
                        <a:spcAft>
                          <a:spcPts val="0"/>
                        </a:spcAft>
                      </a:pPr>
                      <a:r>
                        <a:rPr lang="tr-TR" sz="1600">
                          <a:effectLst/>
                          <a:latin typeface="+mn-lt"/>
                        </a:rPr>
                        <a:t>Kadın doğum</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34(31.5)</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74(68.5)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30">
                <a:tc vMerge="1">
                  <a:txBody>
                    <a:bodyPr/>
                    <a:lstStyle/>
                    <a:p>
                      <a:endParaRPr lang="en-GB"/>
                    </a:p>
                  </a:txBody>
                  <a:tcPr/>
                </a:tc>
                <a:tc>
                  <a:txBody>
                    <a:bodyPr/>
                    <a:lstStyle/>
                    <a:p>
                      <a:pPr>
                        <a:lnSpc>
                          <a:spcPct val="115000"/>
                        </a:lnSpc>
                        <a:spcAft>
                          <a:spcPts val="0"/>
                        </a:spcAft>
                      </a:pPr>
                      <a:r>
                        <a:rPr lang="tr-TR" sz="1600">
                          <a:effectLst/>
                          <a:latin typeface="+mn-lt"/>
                        </a:rPr>
                        <a:t>Genel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54(50.0)</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54(50.0)</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30">
                <a:tc vMerge="1">
                  <a:txBody>
                    <a:bodyPr/>
                    <a:lstStyle/>
                    <a:p>
                      <a:endParaRPr lang="en-GB"/>
                    </a:p>
                  </a:txBody>
                  <a:tcPr/>
                </a:tc>
                <a:tc>
                  <a:txBody>
                    <a:bodyPr/>
                    <a:lstStyle/>
                    <a:p>
                      <a:pPr>
                        <a:lnSpc>
                          <a:spcPct val="115000"/>
                        </a:lnSpc>
                        <a:spcAft>
                          <a:spcPts val="0"/>
                        </a:spcAft>
                      </a:pPr>
                      <a:r>
                        <a:rPr lang="tr-TR" sz="1600">
                          <a:effectLst/>
                          <a:latin typeface="+mn-lt"/>
                        </a:rPr>
                        <a:t>Çocuk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31(28.7)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77(71.3)</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30">
                <a:tc vMerge="1">
                  <a:txBody>
                    <a:bodyPr/>
                    <a:lstStyle/>
                    <a:p>
                      <a:endParaRPr lang="en-GB"/>
                    </a:p>
                  </a:txBody>
                  <a:tcPr/>
                </a:tc>
                <a:tc>
                  <a:txBody>
                    <a:bodyPr/>
                    <a:lstStyle/>
                    <a:p>
                      <a:pPr>
                        <a:lnSpc>
                          <a:spcPct val="115000"/>
                        </a:lnSpc>
                        <a:spcAft>
                          <a:spcPts val="0"/>
                        </a:spcAft>
                      </a:pPr>
                      <a:r>
                        <a:rPr lang="tr-TR" sz="1600">
                          <a:effectLst/>
                          <a:latin typeface="+mn-lt"/>
                        </a:rPr>
                        <a:t>Üroloji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15(13.9)</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93(86.1)</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30">
                <a:tc vMerge="1">
                  <a:txBody>
                    <a:bodyPr/>
                    <a:lstStyle/>
                    <a:p>
                      <a:endParaRPr lang="en-GB"/>
                    </a:p>
                  </a:txBody>
                  <a:tcPr/>
                </a:tc>
                <a:tc>
                  <a:txBody>
                    <a:bodyPr/>
                    <a:lstStyle/>
                    <a:p>
                      <a:pPr>
                        <a:lnSpc>
                          <a:spcPct val="115000"/>
                        </a:lnSpc>
                        <a:spcAft>
                          <a:spcPts val="0"/>
                        </a:spcAft>
                      </a:pPr>
                      <a:r>
                        <a:rPr lang="tr-TR" sz="1600">
                          <a:effectLst/>
                          <a:latin typeface="+mn-lt"/>
                        </a:rPr>
                        <a:t>Enfeksiyon hastalıkları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51(47.2)</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57(52.8)</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388030">
                <a:tc vMerge="1">
                  <a:txBody>
                    <a:bodyPr/>
                    <a:lstStyle/>
                    <a:p>
                      <a:endParaRPr lang="en-GB"/>
                    </a:p>
                  </a:txBody>
                  <a:tcPr/>
                </a:tc>
                <a:tc>
                  <a:txBody>
                    <a:bodyPr/>
                    <a:lstStyle/>
                    <a:p>
                      <a:pPr>
                        <a:lnSpc>
                          <a:spcPct val="115000"/>
                        </a:lnSpc>
                        <a:spcAft>
                          <a:spcPts val="0"/>
                        </a:spcAft>
                      </a:pPr>
                      <a:r>
                        <a:rPr lang="tr-TR" sz="1600">
                          <a:effectLst/>
                          <a:latin typeface="+mn-lt"/>
                        </a:rPr>
                        <a:t>Radyoloji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9(8.4)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98(91.6)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800225">
                <a:tc>
                  <a:txBody>
                    <a:bodyPr/>
                    <a:lstStyle/>
                    <a:p>
                      <a:pPr>
                        <a:lnSpc>
                          <a:spcPct val="115000"/>
                        </a:lnSpc>
                        <a:spcAft>
                          <a:spcPts val="0"/>
                        </a:spcAft>
                      </a:pPr>
                      <a:r>
                        <a:rPr lang="tr-TR" sz="1600">
                          <a:effectLst/>
                          <a:latin typeface="+mn-lt"/>
                        </a:rPr>
                        <a:t> </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600">
                          <a:effectLst/>
                          <a:latin typeface="+mn-lt"/>
                        </a:rPr>
                        <a:t>Genel memnuniyet oranı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248(%28,7)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615</a:t>
                      </a:r>
                      <a:r>
                        <a:rPr lang="tr-TR" sz="1600" b="1" dirty="0">
                          <a:effectLst/>
                          <a:latin typeface="+mn-lt"/>
                        </a:rPr>
                        <a:t>(%71,3</a:t>
                      </a:r>
                      <a:r>
                        <a:rPr lang="tr-TR" sz="1600" dirty="0">
                          <a:effectLst/>
                          <a:latin typeface="+mn-lt"/>
                        </a:rPr>
                        <a:t>)</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59777449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graphicFrame>
        <p:nvGraphicFramePr>
          <p:cNvPr id="6" name="İçerik Yer Tutucusu 5"/>
          <p:cNvGraphicFramePr>
            <a:graphicFrameLocks noGrp="1"/>
          </p:cNvGraphicFramePr>
          <p:nvPr>
            <p:ph idx="1"/>
            <p:extLst>
              <p:ext uri="{D42A27DB-BD31-4B8C-83A1-F6EECF244321}">
                <p14:modId xmlns="" xmlns:p14="http://schemas.microsoft.com/office/powerpoint/2010/main" val="594350655"/>
              </p:ext>
            </p:extLst>
          </p:nvPr>
        </p:nvGraphicFramePr>
        <p:xfrm>
          <a:off x="457199" y="1628798"/>
          <a:ext cx="8363272" cy="4896549"/>
        </p:xfrm>
        <a:graphic>
          <a:graphicData uri="http://schemas.openxmlformats.org/drawingml/2006/table">
            <a:tbl>
              <a:tblPr firstRow="1" firstCol="1" bandRow="1">
                <a:tableStyleId>{5C22544A-7EE6-4342-B048-85BDC9FD1C3A}</a:tableStyleId>
              </a:tblPr>
              <a:tblGrid>
                <a:gridCol w="3420469"/>
                <a:gridCol w="2211782"/>
                <a:gridCol w="1449660"/>
                <a:gridCol w="1281361"/>
              </a:tblGrid>
              <a:tr h="405939">
                <a:tc rowSpan="2" gridSpan="2">
                  <a:txBody>
                    <a:bodyPr/>
                    <a:lstStyle/>
                    <a:p>
                      <a:pPr>
                        <a:lnSpc>
                          <a:spcPct val="115000"/>
                        </a:lnSpc>
                        <a:spcAft>
                          <a:spcPts val="0"/>
                        </a:spcAft>
                      </a:pPr>
                      <a:r>
                        <a:rPr lang="tr-TR" sz="1600" dirty="0">
                          <a:effectLst/>
                          <a:latin typeface="+mn-lt"/>
                        </a:rPr>
                        <a:t>Dönem-4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rowSpan="2" hMerge="1">
                  <a:txBody>
                    <a:bodyPr/>
                    <a:lstStyle/>
                    <a:p>
                      <a:endParaRPr lang="en-GB"/>
                    </a:p>
                  </a:txBody>
                  <a:tcPr/>
                </a:tc>
                <a:tc>
                  <a:txBody>
                    <a:bodyPr/>
                    <a:lstStyle/>
                    <a:p>
                      <a:pPr algn="ctr">
                        <a:lnSpc>
                          <a:spcPct val="115000"/>
                        </a:lnSpc>
                        <a:spcAft>
                          <a:spcPts val="0"/>
                        </a:spcAft>
                      </a:pPr>
                      <a:r>
                        <a:rPr lang="tr-TR" sz="1100">
                          <a:effectLst/>
                          <a:latin typeface="+mn-lt"/>
                        </a:rPr>
                        <a:t>Katılmıyorum</a:t>
                      </a:r>
                      <a:endParaRPr lang="en-GB" sz="11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100">
                          <a:effectLst/>
                          <a:latin typeface="+mn-lt"/>
                        </a:rPr>
                        <a:t>Katılıyorum</a:t>
                      </a:r>
                      <a:endParaRPr lang="en-GB" sz="1100">
                        <a:effectLst/>
                        <a:latin typeface="+mn-lt"/>
                        <a:ea typeface="Calibri" panose="020F0502020204030204" pitchFamily="34" charset="0"/>
                        <a:cs typeface="Times New Roman" panose="02020603050405020304" pitchFamily="18" charset="0"/>
                      </a:endParaRPr>
                    </a:p>
                  </a:txBody>
                  <a:tcPr marL="68580" marR="68580" marT="0" marB="0" anchor="ctr"/>
                </a:tc>
              </a:tr>
              <a:tr h="405939">
                <a:tc gridSpan="2" vMerge="1">
                  <a:txBody>
                    <a:bodyPr/>
                    <a:lstStyle/>
                    <a:p>
                      <a:endParaRPr lang="en-GB"/>
                    </a:p>
                  </a:txBody>
                  <a:tcPr/>
                </a:tc>
                <a:tc hMerge="1" vMerge="1">
                  <a:txBody>
                    <a:bodyPr/>
                    <a:lstStyle/>
                    <a:p>
                      <a:endParaRPr lang="en-GB"/>
                    </a:p>
                  </a:txBody>
                  <a:tcPr/>
                </a:tc>
                <a:tc>
                  <a:txBody>
                    <a:bodyPr/>
                    <a:lstStyle/>
                    <a:p>
                      <a:pPr algn="ctr">
                        <a:lnSpc>
                          <a:spcPct val="115000"/>
                        </a:lnSpc>
                        <a:spcAft>
                          <a:spcPts val="0"/>
                        </a:spcAft>
                      </a:pPr>
                      <a:r>
                        <a:rPr lang="tr-TR" sz="1600" dirty="0">
                          <a:effectLst/>
                          <a:latin typeface="+mn-lt"/>
                        </a:rPr>
                        <a:t>N(%)</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N(%)</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9">
                <a:tc rowSpan="8">
                  <a:txBody>
                    <a:bodyPr/>
                    <a:lstStyle/>
                    <a:p>
                      <a:pPr>
                        <a:lnSpc>
                          <a:spcPct val="115000"/>
                        </a:lnSpc>
                        <a:spcAft>
                          <a:spcPts val="0"/>
                        </a:spcAft>
                      </a:pPr>
                      <a:r>
                        <a:rPr lang="tr-TR" sz="1600" dirty="0">
                          <a:effectLst/>
                          <a:latin typeface="+mn-lt"/>
                        </a:rPr>
                        <a:t>Staj sonunda değerlendirme, anket vs yapılmaktadır.</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600" dirty="0">
                          <a:effectLst/>
                          <a:latin typeface="+mn-lt"/>
                        </a:rPr>
                        <a:t>Dahiliye</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72(67.3)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35(32.7)</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9">
                <a:tc vMerge="1">
                  <a:txBody>
                    <a:bodyPr/>
                    <a:lstStyle/>
                    <a:p>
                      <a:endParaRPr lang="en-GB"/>
                    </a:p>
                  </a:txBody>
                  <a:tcPr/>
                </a:tc>
                <a:tc>
                  <a:txBody>
                    <a:bodyPr/>
                    <a:lstStyle/>
                    <a:p>
                      <a:pPr>
                        <a:lnSpc>
                          <a:spcPct val="115000"/>
                        </a:lnSpc>
                        <a:spcAft>
                          <a:spcPts val="0"/>
                        </a:spcAft>
                      </a:pPr>
                      <a:r>
                        <a:rPr lang="tr-TR" sz="1600">
                          <a:effectLst/>
                          <a:latin typeface="+mn-lt"/>
                        </a:rPr>
                        <a:t>Çocuk hastalıkları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52(48.6)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55(51.4)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9">
                <a:tc vMerge="1">
                  <a:txBody>
                    <a:bodyPr/>
                    <a:lstStyle/>
                    <a:p>
                      <a:endParaRPr lang="en-GB"/>
                    </a:p>
                  </a:txBody>
                  <a:tcPr/>
                </a:tc>
                <a:tc>
                  <a:txBody>
                    <a:bodyPr/>
                    <a:lstStyle/>
                    <a:p>
                      <a:pPr>
                        <a:lnSpc>
                          <a:spcPct val="115000"/>
                        </a:lnSpc>
                        <a:spcAft>
                          <a:spcPts val="0"/>
                        </a:spcAft>
                      </a:pPr>
                      <a:r>
                        <a:rPr lang="tr-TR" sz="1600">
                          <a:effectLst/>
                          <a:latin typeface="+mn-lt"/>
                        </a:rPr>
                        <a:t>Kadın doğum</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69(64.5)</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38(35.5)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9">
                <a:tc vMerge="1">
                  <a:txBody>
                    <a:bodyPr/>
                    <a:lstStyle/>
                    <a:p>
                      <a:endParaRPr lang="en-GB"/>
                    </a:p>
                  </a:txBody>
                  <a:tcPr/>
                </a:tc>
                <a:tc>
                  <a:txBody>
                    <a:bodyPr/>
                    <a:lstStyle/>
                    <a:p>
                      <a:pPr>
                        <a:lnSpc>
                          <a:spcPct val="115000"/>
                        </a:lnSpc>
                        <a:spcAft>
                          <a:spcPts val="0"/>
                        </a:spcAft>
                      </a:pPr>
                      <a:r>
                        <a:rPr lang="tr-TR" sz="1600">
                          <a:effectLst/>
                          <a:latin typeface="+mn-lt"/>
                        </a:rPr>
                        <a:t>Genel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75(70.1)</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32(29.9)</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9">
                <a:tc vMerge="1">
                  <a:txBody>
                    <a:bodyPr/>
                    <a:lstStyle/>
                    <a:p>
                      <a:endParaRPr lang="en-GB"/>
                    </a:p>
                  </a:txBody>
                  <a:tcPr/>
                </a:tc>
                <a:tc>
                  <a:txBody>
                    <a:bodyPr/>
                    <a:lstStyle/>
                    <a:p>
                      <a:pPr>
                        <a:lnSpc>
                          <a:spcPct val="115000"/>
                        </a:lnSpc>
                        <a:spcAft>
                          <a:spcPts val="0"/>
                        </a:spcAft>
                      </a:pPr>
                      <a:r>
                        <a:rPr lang="tr-TR" sz="1600">
                          <a:effectLst/>
                          <a:latin typeface="+mn-lt"/>
                        </a:rPr>
                        <a:t>Çocuk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67(62.6)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40(37.4)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9">
                <a:tc vMerge="1">
                  <a:txBody>
                    <a:bodyPr/>
                    <a:lstStyle/>
                    <a:p>
                      <a:endParaRPr lang="en-GB"/>
                    </a:p>
                  </a:txBody>
                  <a:tcPr/>
                </a:tc>
                <a:tc>
                  <a:txBody>
                    <a:bodyPr/>
                    <a:lstStyle/>
                    <a:p>
                      <a:pPr>
                        <a:lnSpc>
                          <a:spcPct val="115000"/>
                        </a:lnSpc>
                        <a:spcAft>
                          <a:spcPts val="0"/>
                        </a:spcAft>
                      </a:pPr>
                      <a:r>
                        <a:rPr lang="tr-TR" sz="1600">
                          <a:effectLst/>
                          <a:latin typeface="+mn-lt"/>
                        </a:rPr>
                        <a:t>Üroloji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56(52.3)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51(47.7)</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9">
                <a:tc vMerge="1">
                  <a:txBody>
                    <a:bodyPr/>
                    <a:lstStyle/>
                    <a:p>
                      <a:endParaRPr lang="en-GB"/>
                    </a:p>
                  </a:txBody>
                  <a:tcPr/>
                </a:tc>
                <a:tc>
                  <a:txBody>
                    <a:bodyPr/>
                    <a:lstStyle/>
                    <a:p>
                      <a:pPr>
                        <a:lnSpc>
                          <a:spcPct val="115000"/>
                        </a:lnSpc>
                        <a:spcAft>
                          <a:spcPts val="0"/>
                        </a:spcAft>
                      </a:pPr>
                      <a:r>
                        <a:rPr lang="tr-TR" sz="1600">
                          <a:effectLst/>
                          <a:latin typeface="+mn-lt"/>
                        </a:rPr>
                        <a:t>Enfeksiyon hastalıkları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71(68.9)</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32(31.1)</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9">
                <a:tc vMerge="1">
                  <a:txBody>
                    <a:bodyPr/>
                    <a:lstStyle/>
                    <a:p>
                      <a:endParaRPr lang="en-GB"/>
                    </a:p>
                  </a:txBody>
                  <a:tcPr/>
                </a:tc>
                <a:tc>
                  <a:txBody>
                    <a:bodyPr/>
                    <a:lstStyle/>
                    <a:p>
                      <a:pPr>
                        <a:lnSpc>
                          <a:spcPct val="115000"/>
                        </a:lnSpc>
                        <a:spcAft>
                          <a:spcPts val="0"/>
                        </a:spcAft>
                      </a:pPr>
                      <a:r>
                        <a:rPr lang="tr-TR" sz="1600">
                          <a:effectLst/>
                          <a:latin typeface="+mn-lt"/>
                        </a:rPr>
                        <a:t>Radyoloji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28(26.2)</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79(73.8)</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837159">
                <a:tc>
                  <a:txBody>
                    <a:bodyPr/>
                    <a:lstStyle/>
                    <a:p>
                      <a:pPr>
                        <a:lnSpc>
                          <a:spcPct val="115000"/>
                        </a:lnSpc>
                        <a:spcAft>
                          <a:spcPts val="0"/>
                        </a:spcAft>
                      </a:pPr>
                      <a:r>
                        <a:rPr lang="tr-TR" sz="1600">
                          <a:effectLst/>
                          <a:latin typeface="+mn-lt"/>
                        </a:rPr>
                        <a:t> </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600">
                          <a:effectLst/>
                          <a:latin typeface="+mn-lt"/>
                        </a:rPr>
                        <a:t>Genel memnuniyet oranı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490(%58,5)</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362</a:t>
                      </a:r>
                      <a:r>
                        <a:rPr lang="tr-TR" sz="1600" b="1" dirty="0">
                          <a:effectLst/>
                          <a:latin typeface="+mn-lt"/>
                        </a:rPr>
                        <a:t>(%</a:t>
                      </a:r>
                      <a:r>
                        <a:rPr lang="tr-TR" sz="1600" b="1" dirty="0">
                          <a:effectLst/>
                          <a:highlight>
                            <a:srgbClr val="FFFF00"/>
                          </a:highlight>
                          <a:latin typeface="+mn-lt"/>
                        </a:rPr>
                        <a:t>41,5</a:t>
                      </a:r>
                      <a:r>
                        <a:rPr lang="tr-TR" sz="1600" b="1" dirty="0">
                          <a:effectLst/>
                          <a:latin typeface="+mn-lt"/>
                        </a:rPr>
                        <a:t>)</a:t>
                      </a:r>
                      <a:endParaRPr lang="en-GB" sz="1600" b="1"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7"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8995911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2946551356"/>
              </p:ext>
            </p:extLst>
          </p:nvPr>
        </p:nvGraphicFramePr>
        <p:xfrm>
          <a:off x="457199" y="1700811"/>
          <a:ext cx="8363272" cy="4896540"/>
        </p:xfrm>
        <a:graphic>
          <a:graphicData uri="http://schemas.openxmlformats.org/drawingml/2006/table">
            <a:tbl>
              <a:tblPr firstRow="1" firstCol="1" bandRow="1">
                <a:tableStyleId>{5C22544A-7EE6-4342-B048-85BDC9FD1C3A}</a:tableStyleId>
              </a:tblPr>
              <a:tblGrid>
                <a:gridCol w="3420469"/>
                <a:gridCol w="2211782"/>
                <a:gridCol w="1449660"/>
                <a:gridCol w="1281361"/>
              </a:tblGrid>
              <a:tr h="405938">
                <a:tc rowSpan="2">
                  <a:txBody>
                    <a:bodyPr/>
                    <a:lstStyle/>
                    <a:p>
                      <a:pPr>
                        <a:lnSpc>
                          <a:spcPct val="115000"/>
                        </a:lnSpc>
                        <a:spcAft>
                          <a:spcPts val="0"/>
                        </a:spcAft>
                      </a:pPr>
                      <a:r>
                        <a:rPr lang="tr-TR" sz="1600" dirty="0">
                          <a:effectLst/>
                          <a:latin typeface="+mn-lt"/>
                        </a:rPr>
                        <a:t>Dönem-4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600" dirty="0">
                          <a:effectLst/>
                          <a:latin typeface="+mn-lt"/>
                        </a:rPr>
                        <a:t> </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Katılmıyorum</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Katılıyorum</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r>
              <a:tr h="405938">
                <a:tc vMerge="1">
                  <a:txBody>
                    <a:bodyPr/>
                    <a:lstStyle/>
                    <a:p>
                      <a:endParaRPr lang="en-GB"/>
                    </a:p>
                  </a:txBody>
                  <a:tcPr/>
                </a:tc>
                <a:tc>
                  <a:txBody>
                    <a:bodyPr/>
                    <a:lstStyle/>
                    <a:p>
                      <a:pPr>
                        <a:lnSpc>
                          <a:spcPct val="115000"/>
                        </a:lnSpc>
                        <a:spcAft>
                          <a:spcPts val="0"/>
                        </a:spcAft>
                      </a:pPr>
                      <a:r>
                        <a:rPr lang="tr-TR" sz="1600" dirty="0">
                          <a:effectLst/>
                          <a:latin typeface="+mn-lt"/>
                        </a:rPr>
                        <a:t> </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N(%)</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N(%)</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8">
                <a:tc rowSpan="9">
                  <a:txBody>
                    <a:bodyPr/>
                    <a:lstStyle/>
                    <a:p>
                      <a:pPr>
                        <a:lnSpc>
                          <a:spcPct val="115000"/>
                        </a:lnSpc>
                        <a:spcAft>
                          <a:spcPts val="0"/>
                        </a:spcAft>
                      </a:pPr>
                      <a:r>
                        <a:rPr lang="tr-TR" sz="1600" dirty="0">
                          <a:effectLst/>
                          <a:latin typeface="+mn-lt"/>
                        </a:rPr>
                        <a:t>Stajda verilen eğitimden genel olarak memnunum.</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600">
                          <a:effectLst/>
                          <a:latin typeface="+mn-lt"/>
                        </a:rPr>
                        <a:t>Dahiliye</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32(29.9)</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75(70.1)</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8">
                <a:tc vMerge="1">
                  <a:txBody>
                    <a:bodyPr/>
                    <a:lstStyle/>
                    <a:p>
                      <a:endParaRPr lang="en-GB"/>
                    </a:p>
                  </a:txBody>
                  <a:tcPr/>
                </a:tc>
                <a:tc>
                  <a:txBody>
                    <a:bodyPr/>
                    <a:lstStyle/>
                    <a:p>
                      <a:pPr>
                        <a:lnSpc>
                          <a:spcPct val="115000"/>
                        </a:lnSpc>
                        <a:spcAft>
                          <a:spcPts val="0"/>
                        </a:spcAft>
                      </a:pPr>
                      <a:r>
                        <a:rPr lang="tr-TR" sz="1600">
                          <a:effectLst/>
                          <a:latin typeface="+mn-lt"/>
                        </a:rPr>
                        <a:t>Çocuk hastalıkları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19(17.8)</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88(82.2)</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8">
                <a:tc vMerge="1">
                  <a:txBody>
                    <a:bodyPr/>
                    <a:lstStyle/>
                    <a:p>
                      <a:endParaRPr lang="en-GB"/>
                    </a:p>
                  </a:txBody>
                  <a:tcPr/>
                </a:tc>
                <a:tc>
                  <a:txBody>
                    <a:bodyPr/>
                    <a:lstStyle/>
                    <a:p>
                      <a:pPr>
                        <a:lnSpc>
                          <a:spcPct val="115000"/>
                        </a:lnSpc>
                        <a:spcAft>
                          <a:spcPts val="0"/>
                        </a:spcAft>
                      </a:pPr>
                      <a:r>
                        <a:rPr lang="tr-TR" sz="1600">
                          <a:effectLst/>
                          <a:latin typeface="+mn-lt"/>
                        </a:rPr>
                        <a:t>Kadın doğum</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32(29.9)</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75(70.1)</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8">
                <a:tc vMerge="1">
                  <a:txBody>
                    <a:bodyPr/>
                    <a:lstStyle/>
                    <a:p>
                      <a:endParaRPr lang="en-GB"/>
                    </a:p>
                  </a:txBody>
                  <a:tcPr/>
                </a:tc>
                <a:tc>
                  <a:txBody>
                    <a:bodyPr/>
                    <a:lstStyle/>
                    <a:p>
                      <a:pPr>
                        <a:lnSpc>
                          <a:spcPct val="115000"/>
                        </a:lnSpc>
                        <a:spcAft>
                          <a:spcPts val="0"/>
                        </a:spcAft>
                      </a:pPr>
                      <a:r>
                        <a:rPr lang="tr-TR" sz="1600">
                          <a:effectLst/>
                          <a:latin typeface="+mn-lt"/>
                        </a:rPr>
                        <a:t>Genel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33(30.8)</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74(69.2)</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8">
                <a:tc vMerge="1">
                  <a:txBody>
                    <a:bodyPr/>
                    <a:lstStyle/>
                    <a:p>
                      <a:endParaRPr lang="en-GB"/>
                    </a:p>
                  </a:txBody>
                  <a:tcPr/>
                </a:tc>
                <a:tc>
                  <a:txBody>
                    <a:bodyPr/>
                    <a:lstStyle/>
                    <a:p>
                      <a:pPr>
                        <a:lnSpc>
                          <a:spcPct val="115000"/>
                        </a:lnSpc>
                        <a:spcAft>
                          <a:spcPts val="0"/>
                        </a:spcAft>
                      </a:pPr>
                      <a:r>
                        <a:rPr lang="tr-TR" sz="1600">
                          <a:effectLst/>
                          <a:latin typeface="+mn-lt"/>
                        </a:rPr>
                        <a:t>Çocuk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24(22.4)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83(77.6)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8">
                <a:tc vMerge="1">
                  <a:txBody>
                    <a:bodyPr/>
                    <a:lstStyle/>
                    <a:p>
                      <a:endParaRPr lang="en-GB"/>
                    </a:p>
                  </a:txBody>
                  <a:tcPr/>
                </a:tc>
                <a:tc>
                  <a:txBody>
                    <a:bodyPr/>
                    <a:lstStyle/>
                    <a:p>
                      <a:pPr>
                        <a:lnSpc>
                          <a:spcPct val="115000"/>
                        </a:lnSpc>
                        <a:spcAft>
                          <a:spcPts val="0"/>
                        </a:spcAft>
                      </a:pPr>
                      <a:r>
                        <a:rPr lang="tr-TR" sz="1600">
                          <a:effectLst/>
                          <a:latin typeface="+mn-lt"/>
                        </a:rPr>
                        <a:t>Üroloji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18(16.1)</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94(83.9)</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8">
                <a:tc vMerge="1">
                  <a:txBody>
                    <a:bodyPr/>
                    <a:lstStyle/>
                    <a:p>
                      <a:endParaRPr lang="en-GB"/>
                    </a:p>
                  </a:txBody>
                  <a:tcPr/>
                </a:tc>
                <a:tc>
                  <a:txBody>
                    <a:bodyPr/>
                    <a:lstStyle/>
                    <a:p>
                      <a:pPr>
                        <a:lnSpc>
                          <a:spcPct val="115000"/>
                        </a:lnSpc>
                        <a:spcAft>
                          <a:spcPts val="0"/>
                        </a:spcAft>
                      </a:pPr>
                      <a:r>
                        <a:rPr lang="tr-TR" sz="1600">
                          <a:effectLst/>
                          <a:latin typeface="+mn-lt"/>
                        </a:rPr>
                        <a:t>Enfeksiyon hastalıkları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58(52.3)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53(47.7)</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405938">
                <a:tc vMerge="1">
                  <a:txBody>
                    <a:bodyPr/>
                    <a:lstStyle/>
                    <a:p>
                      <a:endParaRPr lang="en-GB"/>
                    </a:p>
                  </a:txBody>
                  <a:tcPr/>
                </a:tc>
                <a:tc>
                  <a:txBody>
                    <a:bodyPr/>
                    <a:lstStyle/>
                    <a:p>
                      <a:pPr>
                        <a:lnSpc>
                          <a:spcPct val="115000"/>
                        </a:lnSpc>
                        <a:spcAft>
                          <a:spcPts val="0"/>
                        </a:spcAft>
                      </a:pPr>
                      <a:r>
                        <a:rPr lang="tr-TR" sz="1600">
                          <a:effectLst/>
                          <a:latin typeface="+mn-lt"/>
                        </a:rPr>
                        <a:t>Radyoloji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19(16.8)</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94(83.2)</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837160">
                <a:tc vMerge="1">
                  <a:txBody>
                    <a:bodyPr/>
                    <a:lstStyle/>
                    <a:p>
                      <a:endParaRPr lang="en-GB"/>
                    </a:p>
                  </a:txBody>
                  <a:tcPr/>
                </a:tc>
                <a:tc>
                  <a:txBody>
                    <a:bodyPr/>
                    <a:lstStyle/>
                    <a:p>
                      <a:pPr>
                        <a:lnSpc>
                          <a:spcPct val="115000"/>
                        </a:lnSpc>
                        <a:spcAft>
                          <a:spcPts val="0"/>
                        </a:spcAft>
                      </a:pPr>
                      <a:r>
                        <a:rPr lang="tr-TR" sz="1600">
                          <a:effectLst/>
                          <a:latin typeface="+mn-lt"/>
                        </a:rPr>
                        <a:t>Genel memnuniyet oranı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a:effectLst/>
                          <a:latin typeface="+mn-lt"/>
                        </a:rPr>
                        <a:t>235(%27)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600" dirty="0">
                          <a:effectLst/>
                          <a:latin typeface="+mn-lt"/>
                        </a:rPr>
                        <a:t>636</a:t>
                      </a:r>
                      <a:r>
                        <a:rPr lang="tr-TR" sz="1800" b="1" dirty="0">
                          <a:effectLst/>
                          <a:latin typeface="+mn-lt"/>
                        </a:rPr>
                        <a:t>(%73</a:t>
                      </a:r>
                      <a:r>
                        <a:rPr lang="tr-TR" sz="1600" dirty="0">
                          <a:effectLst/>
                          <a:latin typeface="+mn-lt"/>
                        </a:rPr>
                        <a:t>)</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79571921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endParaRPr lang="tr-TR" dirty="0" smtClean="0"/>
          </a:p>
          <a:p>
            <a:r>
              <a:rPr lang="tr-TR" sz="2800" dirty="0" smtClean="0">
                <a:latin typeface="Comic Sans MS" panose="030F0702030302020204" pitchFamily="66" charset="0"/>
              </a:rPr>
              <a:t>Eğitim </a:t>
            </a:r>
            <a:r>
              <a:rPr lang="tr-TR" sz="2800" dirty="0">
                <a:latin typeface="Comic Sans MS" panose="030F0702030302020204" pitchFamily="66" charset="0"/>
              </a:rPr>
              <a:t>genel memnuniyet oranı </a:t>
            </a:r>
          </a:p>
          <a:p>
            <a:pPr lvl="1"/>
            <a:endParaRPr lang="tr-TR" sz="2400" dirty="0" smtClean="0">
              <a:latin typeface="Comic Sans MS" panose="030F0702030302020204" pitchFamily="66" charset="0"/>
            </a:endParaRPr>
          </a:p>
          <a:p>
            <a:pPr lvl="1"/>
            <a:r>
              <a:rPr lang="tr-TR" sz="2400" dirty="0" smtClean="0">
                <a:latin typeface="Comic Sans MS" panose="030F0702030302020204" pitchFamily="66" charset="0"/>
              </a:rPr>
              <a:t>% 61</a:t>
            </a:r>
            <a:endParaRPr lang="en-GB" sz="2400" dirty="0">
              <a:latin typeface="Comic Sans MS" panose="030F0702030302020204" pitchFamily="66" charset="0"/>
            </a:endParaRPr>
          </a:p>
          <a:p>
            <a:endParaRPr lang="en-GB" dirty="0"/>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4853897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188640"/>
            <a:ext cx="8229600" cy="648072"/>
          </a:xfrm>
        </p:spPr>
        <p:txBody>
          <a:bodyPr/>
          <a:lstStyle/>
          <a:p>
            <a:pPr algn="l"/>
            <a:r>
              <a:rPr lang="tr-TR" sz="3200" dirty="0" smtClean="0">
                <a:latin typeface="Comic Sans MS" pitchFamily="66" charset="0"/>
              </a:rPr>
              <a:t>Dönem V</a:t>
            </a:r>
            <a:endParaRPr lang="en-GB" sz="3200" dirty="0">
              <a:latin typeface="Comic Sans MS" pitchFamily="66" charset="0"/>
            </a:endParaRPr>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3711814091"/>
              </p:ext>
            </p:extLst>
          </p:nvPr>
        </p:nvGraphicFramePr>
        <p:xfrm>
          <a:off x="467544" y="1268757"/>
          <a:ext cx="8424935" cy="5328594"/>
        </p:xfrm>
        <a:graphic>
          <a:graphicData uri="http://schemas.openxmlformats.org/drawingml/2006/table">
            <a:tbl>
              <a:tblPr firstRow="1" firstCol="1" bandRow="1">
                <a:tableStyleId>{5C22544A-7EE6-4342-B048-85BDC9FD1C3A}</a:tableStyleId>
              </a:tblPr>
              <a:tblGrid>
                <a:gridCol w="3376382"/>
                <a:gridCol w="1715778"/>
                <a:gridCol w="1715778"/>
                <a:gridCol w="1616997"/>
              </a:tblGrid>
              <a:tr h="296033">
                <a:tc rowSpan="2" gridSpan="2">
                  <a:txBody>
                    <a:bodyPr/>
                    <a:lstStyle/>
                    <a:p>
                      <a:pPr>
                        <a:lnSpc>
                          <a:spcPct val="115000"/>
                        </a:lnSpc>
                        <a:spcAft>
                          <a:spcPts val="1000"/>
                        </a:spcAft>
                      </a:pPr>
                      <a:r>
                        <a:rPr lang="tr-TR" sz="1600" dirty="0">
                          <a:effectLst/>
                          <a:latin typeface="+mn-lt"/>
                        </a:rPr>
                        <a:t>Dönem-5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rowSpan="2" hMerge="1">
                  <a:txBody>
                    <a:bodyPr/>
                    <a:lstStyle/>
                    <a:p>
                      <a:endParaRPr lang="en-GB"/>
                    </a:p>
                  </a:txBody>
                  <a:tcPr/>
                </a:tc>
                <a:tc>
                  <a:txBody>
                    <a:bodyPr/>
                    <a:lstStyle/>
                    <a:p>
                      <a:pPr algn="ctr">
                        <a:lnSpc>
                          <a:spcPct val="115000"/>
                        </a:lnSpc>
                        <a:spcAft>
                          <a:spcPts val="1000"/>
                        </a:spcAft>
                      </a:pPr>
                      <a:r>
                        <a:rPr lang="tr-TR" sz="1600" dirty="0">
                          <a:effectLst/>
                          <a:latin typeface="+mn-lt"/>
                        </a:rPr>
                        <a:t>Katılmıyorum</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katılıyorum</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r>
              <a:tr h="296033">
                <a:tc gridSpan="2" vMerge="1">
                  <a:txBody>
                    <a:bodyPr/>
                    <a:lstStyle/>
                    <a:p>
                      <a:endParaRPr lang="en-GB"/>
                    </a:p>
                  </a:txBody>
                  <a:tcPr/>
                </a:tc>
                <a:tc hMerge="1" vMerge="1">
                  <a:txBody>
                    <a:bodyPr/>
                    <a:lstStyle/>
                    <a:p>
                      <a:endParaRPr lang="en-GB"/>
                    </a:p>
                  </a:txBody>
                  <a:tcPr/>
                </a:tc>
                <a:tc>
                  <a:txBody>
                    <a:bodyPr/>
                    <a:lstStyle/>
                    <a:p>
                      <a:pPr algn="ctr">
                        <a:lnSpc>
                          <a:spcPct val="115000"/>
                        </a:lnSpc>
                        <a:spcAft>
                          <a:spcPts val="1000"/>
                        </a:spcAft>
                      </a:pPr>
                      <a:r>
                        <a:rPr lang="tr-TR" sz="1600" dirty="0">
                          <a:effectLst/>
                          <a:latin typeface="+mn-lt"/>
                        </a:rPr>
                        <a:t>N(%)</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N(%)</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rowSpan="8">
                  <a:txBody>
                    <a:bodyPr/>
                    <a:lstStyle/>
                    <a:p>
                      <a:pPr>
                        <a:lnSpc>
                          <a:spcPct val="115000"/>
                        </a:lnSpc>
                        <a:spcAft>
                          <a:spcPts val="1000"/>
                        </a:spcAft>
                      </a:pPr>
                      <a:r>
                        <a:rPr lang="tr-TR" sz="1600" dirty="0">
                          <a:effectLst/>
                          <a:latin typeface="+mn-lt"/>
                        </a:rPr>
                        <a:t>Genel olarak fakültemden memnunum.</a:t>
                      </a:r>
                      <a:endParaRPr lang="en-GB" sz="1600" dirty="0">
                        <a:effectLst/>
                        <a:latin typeface="+mn-lt"/>
                      </a:endParaRPr>
                    </a:p>
                    <a:p>
                      <a:pPr>
                        <a:lnSpc>
                          <a:spcPct val="115000"/>
                        </a:lnSpc>
                        <a:spcAft>
                          <a:spcPts val="1000"/>
                        </a:spcAft>
                      </a:pPr>
                      <a:r>
                        <a:rPr lang="tr-TR" sz="1600" dirty="0">
                          <a:effectLst/>
                          <a:latin typeface="+mn-lt"/>
                        </a:rPr>
                        <a:t> </a:t>
                      </a:r>
                      <a:endParaRPr lang="en-GB" sz="1600" dirty="0">
                        <a:effectLst/>
                        <a:latin typeface="+mn-lt"/>
                      </a:endParaRPr>
                    </a:p>
                    <a:p>
                      <a:pPr>
                        <a:lnSpc>
                          <a:spcPct val="115000"/>
                        </a:lnSpc>
                        <a:spcAft>
                          <a:spcPts val="1000"/>
                        </a:spcAft>
                      </a:pPr>
                      <a:r>
                        <a:rPr lang="tr-TR" sz="1600" dirty="0">
                          <a:effectLst/>
                          <a:latin typeface="+mn-lt"/>
                        </a:rPr>
                        <a:t> </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tr-TR" sz="1600">
                          <a:effectLst/>
                          <a:latin typeface="+mn-lt"/>
                        </a:rPr>
                        <a:t>Nöroloji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17(12,5)</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smtClean="0">
                          <a:effectLst/>
                          <a:latin typeface="+mn-lt"/>
                        </a:rPr>
                        <a:t>119 (</a:t>
                      </a:r>
                      <a:r>
                        <a:rPr lang="tr-TR" sz="1600" dirty="0">
                          <a:effectLst/>
                          <a:latin typeface="+mn-lt"/>
                        </a:rPr>
                        <a:t>87,5)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vMerge="1">
                  <a:txBody>
                    <a:bodyPr/>
                    <a:lstStyle/>
                    <a:p>
                      <a:endParaRPr lang="en-GB"/>
                    </a:p>
                  </a:txBody>
                  <a:tcPr/>
                </a:tc>
                <a:tc>
                  <a:txBody>
                    <a:bodyPr/>
                    <a:lstStyle/>
                    <a:p>
                      <a:pPr>
                        <a:lnSpc>
                          <a:spcPct val="115000"/>
                        </a:lnSpc>
                        <a:spcAft>
                          <a:spcPts val="1000"/>
                        </a:spcAft>
                      </a:pPr>
                      <a:r>
                        <a:rPr lang="tr-TR" sz="1600">
                          <a:effectLst/>
                          <a:latin typeface="+mn-lt"/>
                        </a:rPr>
                        <a:t>Beyin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11(8,2)</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smtClean="0">
                          <a:effectLst/>
                          <a:latin typeface="+mn-lt"/>
                        </a:rPr>
                        <a:t>123 (</a:t>
                      </a:r>
                      <a:r>
                        <a:rPr lang="tr-TR" sz="1600" dirty="0">
                          <a:effectLst/>
                          <a:latin typeface="+mn-lt"/>
                        </a:rPr>
                        <a:t>91,8)</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vMerge="1">
                  <a:txBody>
                    <a:bodyPr/>
                    <a:lstStyle/>
                    <a:p>
                      <a:endParaRPr lang="en-GB"/>
                    </a:p>
                  </a:txBody>
                  <a:tcPr/>
                </a:tc>
                <a:tc>
                  <a:txBody>
                    <a:bodyPr/>
                    <a:lstStyle/>
                    <a:p>
                      <a:pPr>
                        <a:lnSpc>
                          <a:spcPct val="115000"/>
                        </a:lnSpc>
                        <a:spcAft>
                          <a:spcPts val="1000"/>
                        </a:spcAft>
                      </a:pPr>
                      <a:r>
                        <a:rPr lang="tr-TR" sz="1600">
                          <a:effectLst/>
                          <a:latin typeface="+mn-lt"/>
                        </a:rPr>
                        <a:t>Psikiyatri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18(13,3)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smtClean="0">
                          <a:effectLst/>
                          <a:latin typeface="+mn-lt"/>
                        </a:rPr>
                        <a:t>117(86,7</a:t>
                      </a:r>
                      <a:r>
                        <a:rPr lang="tr-TR" sz="1600" dirty="0">
                          <a:effectLst/>
                          <a:latin typeface="+mn-lt"/>
                        </a:rPr>
                        <a:t>)</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vMerge="1">
                  <a:txBody>
                    <a:bodyPr/>
                    <a:lstStyle/>
                    <a:p>
                      <a:endParaRPr lang="en-GB"/>
                    </a:p>
                  </a:txBody>
                  <a:tcPr/>
                </a:tc>
                <a:tc>
                  <a:txBody>
                    <a:bodyPr/>
                    <a:lstStyle/>
                    <a:p>
                      <a:pPr>
                        <a:lnSpc>
                          <a:spcPct val="115000"/>
                        </a:lnSpc>
                        <a:spcAft>
                          <a:spcPts val="1000"/>
                        </a:spcAft>
                      </a:pPr>
                      <a:r>
                        <a:rPr lang="tr-TR" sz="1600">
                          <a:effectLst/>
                          <a:latin typeface="+mn-lt"/>
                        </a:rPr>
                        <a:t>Ortopedi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10(7,6)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122(92,4)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vMerge="1">
                  <a:txBody>
                    <a:bodyPr/>
                    <a:lstStyle/>
                    <a:p>
                      <a:endParaRPr lang="en-GB"/>
                    </a:p>
                  </a:txBody>
                  <a:tcPr/>
                </a:tc>
                <a:tc>
                  <a:txBody>
                    <a:bodyPr/>
                    <a:lstStyle/>
                    <a:p>
                      <a:pPr>
                        <a:lnSpc>
                          <a:spcPct val="115000"/>
                        </a:lnSpc>
                        <a:spcAft>
                          <a:spcPts val="1000"/>
                        </a:spcAft>
                      </a:pPr>
                      <a:r>
                        <a:rPr lang="tr-TR" sz="1600">
                          <a:effectLst/>
                          <a:latin typeface="+mn-lt"/>
                        </a:rPr>
                        <a:t>FTR</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46(35,7)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83(64,3)</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vMerge="1">
                  <a:txBody>
                    <a:bodyPr/>
                    <a:lstStyle/>
                    <a:p>
                      <a:endParaRPr lang="en-GB"/>
                    </a:p>
                  </a:txBody>
                  <a:tcPr/>
                </a:tc>
                <a:tc>
                  <a:txBody>
                    <a:bodyPr/>
                    <a:lstStyle/>
                    <a:p>
                      <a:pPr>
                        <a:lnSpc>
                          <a:spcPct val="115000"/>
                        </a:lnSpc>
                        <a:spcAft>
                          <a:spcPts val="1000"/>
                        </a:spcAft>
                      </a:pPr>
                      <a:r>
                        <a:rPr lang="tr-TR" sz="1600">
                          <a:effectLst/>
                          <a:latin typeface="+mn-lt"/>
                        </a:rPr>
                        <a:t>Göğüs Hast.</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19(14,4)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113(85,6)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vMerge="1">
                  <a:txBody>
                    <a:bodyPr/>
                    <a:lstStyle/>
                    <a:p>
                      <a:endParaRPr lang="en-GB"/>
                    </a:p>
                  </a:txBody>
                  <a:tcPr/>
                </a:tc>
                <a:tc>
                  <a:txBody>
                    <a:bodyPr/>
                    <a:lstStyle/>
                    <a:p>
                      <a:pPr>
                        <a:lnSpc>
                          <a:spcPct val="115000"/>
                        </a:lnSpc>
                        <a:spcAft>
                          <a:spcPts val="1000"/>
                        </a:spcAft>
                      </a:pPr>
                      <a:r>
                        <a:rPr lang="tr-TR" sz="1600">
                          <a:effectLst/>
                          <a:latin typeface="+mn-lt"/>
                        </a:rPr>
                        <a:t>Göğüs Cerrahisi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20(15,2)</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112(84,8)</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vMerge="1">
                  <a:txBody>
                    <a:bodyPr/>
                    <a:lstStyle/>
                    <a:p>
                      <a:endParaRPr lang="en-GB"/>
                    </a:p>
                  </a:txBody>
                  <a:tcPr/>
                </a:tc>
                <a:tc>
                  <a:txBody>
                    <a:bodyPr/>
                    <a:lstStyle/>
                    <a:p>
                      <a:pPr>
                        <a:lnSpc>
                          <a:spcPct val="115000"/>
                        </a:lnSpc>
                        <a:spcAft>
                          <a:spcPts val="1000"/>
                        </a:spcAft>
                      </a:pPr>
                      <a:r>
                        <a:rPr lang="tr-TR" sz="1600">
                          <a:effectLst/>
                          <a:latin typeface="+mn-lt"/>
                        </a:rPr>
                        <a:t>Halk Sağlığı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25(18,5)</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110(81,5)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a:txBody>
                    <a:bodyPr/>
                    <a:lstStyle/>
                    <a:p>
                      <a:pPr>
                        <a:lnSpc>
                          <a:spcPct val="115000"/>
                        </a:lnSpc>
                        <a:spcAft>
                          <a:spcPts val="1000"/>
                        </a:spcAft>
                      </a:pPr>
                      <a:r>
                        <a:rPr lang="tr-TR" sz="1600">
                          <a:effectLst/>
                          <a:latin typeface="+mn-lt"/>
                        </a:rPr>
                        <a:t> </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tr-TR" sz="1600">
                          <a:effectLst/>
                          <a:latin typeface="+mn-lt"/>
                        </a:rPr>
                        <a:t>Dermatoloji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24(18,0)</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109(82,0)</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a:txBody>
                    <a:bodyPr/>
                    <a:lstStyle/>
                    <a:p>
                      <a:pPr>
                        <a:lnSpc>
                          <a:spcPct val="115000"/>
                        </a:lnSpc>
                        <a:spcAft>
                          <a:spcPts val="1000"/>
                        </a:spcAft>
                      </a:pPr>
                      <a:r>
                        <a:rPr lang="tr-TR" sz="1600">
                          <a:effectLst/>
                          <a:latin typeface="+mn-lt"/>
                        </a:rPr>
                        <a:t> </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tr-TR" sz="1600">
                          <a:effectLst/>
                          <a:latin typeface="+mn-lt"/>
                        </a:rPr>
                        <a:t>Adli Tıp</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60(45,1)</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73(54,9)</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a:txBody>
                    <a:bodyPr/>
                    <a:lstStyle/>
                    <a:p>
                      <a:pPr>
                        <a:lnSpc>
                          <a:spcPct val="115000"/>
                        </a:lnSpc>
                        <a:spcAft>
                          <a:spcPts val="1000"/>
                        </a:spcAft>
                      </a:pPr>
                      <a:r>
                        <a:rPr lang="tr-TR" sz="1600">
                          <a:effectLst/>
                          <a:latin typeface="+mn-lt"/>
                        </a:rPr>
                        <a:t> </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tr-TR" sz="1600">
                          <a:effectLst/>
                          <a:latin typeface="+mn-lt"/>
                        </a:rPr>
                        <a:t>Kardiyoloji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19(14,4)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113(85,6)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a:txBody>
                    <a:bodyPr/>
                    <a:lstStyle/>
                    <a:p>
                      <a:pPr>
                        <a:lnSpc>
                          <a:spcPct val="115000"/>
                        </a:lnSpc>
                        <a:spcAft>
                          <a:spcPts val="1000"/>
                        </a:spcAft>
                      </a:pPr>
                      <a:r>
                        <a:rPr lang="tr-TR" sz="1600">
                          <a:effectLst/>
                          <a:latin typeface="+mn-lt"/>
                        </a:rPr>
                        <a:t> </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tr-TR" sz="1600">
                          <a:effectLst/>
                          <a:latin typeface="+mn-lt"/>
                        </a:rPr>
                        <a:t>KVC</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25(18,9)</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107(81,1)</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a:txBody>
                    <a:bodyPr/>
                    <a:lstStyle/>
                    <a:p>
                      <a:pPr>
                        <a:lnSpc>
                          <a:spcPct val="115000"/>
                        </a:lnSpc>
                        <a:spcAft>
                          <a:spcPts val="1000"/>
                        </a:spcAft>
                      </a:pPr>
                      <a:r>
                        <a:rPr lang="tr-TR" sz="1600">
                          <a:effectLst/>
                          <a:latin typeface="+mn-lt"/>
                        </a:rPr>
                        <a:t> </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tr-TR" sz="1600">
                          <a:effectLst/>
                          <a:latin typeface="+mn-lt"/>
                        </a:rPr>
                        <a:t>KBB</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33(24,6)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101(75,4)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a:txBody>
                    <a:bodyPr/>
                    <a:lstStyle/>
                    <a:p>
                      <a:pPr>
                        <a:lnSpc>
                          <a:spcPct val="115000"/>
                        </a:lnSpc>
                        <a:spcAft>
                          <a:spcPts val="1000"/>
                        </a:spcAft>
                      </a:pPr>
                      <a:r>
                        <a:rPr lang="tr-TR" sz="1600">
                          <a:effectLst/>
                          <a:latin typeface="+mn-lt"/>
                        </a:rPr>
                        <a:t> </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tr-TR" sz="1600">
                          <a:effectLst/>
                          <a:latin typeface="+mn-lt"/>
                        </a:rPr>
                        <a:t>Göz Hast.</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52(38,8)</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82(61,2)</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a:txBody>
                    <a:bodyPr/>
                    <a:lstStyle/>
                    <a:p>
                      <a:pPr>
                        <a:lnSpc>
                          <a:spcPct val="115000"/>
                        </a:lnSpc>
                        <a:spcAft>
                          <a:spcPts val="1000"/>
                        </a:spcAft>
                      </a:pPr>
                      <a:r>
                        <a:rPr lang="tr-TR" sz="1600">
                          <a:effectLst/>
                          <a:latin typeface="+mn-lt"/>
                        </a:rPr>
                        <a:t> </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tr-TR" sz="1600">
                          <a:effectLst/>
                          <a:latin typeface="+mn-lt"/>
                        </a:rPr>
                        <a:t>Anesteziyoloji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17(12,8)</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116(87,2)</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96033">
                <a:tc>
                  <a:txBody>
                    <a:bodyPr/>
                    <a:lstStyle/>
                    <a:p>
                      <a:pPr>
                        <a:lnSpc>
                          <a:spcPct val="115000"/>
                        </a:lnSpc>
                        <a:spcAft>
                          <a:spcPts val="1000"/>
                        </a:spcAft>
                      </a:pPr>
                      <a:r>
                        <a:rPr lang="tr-TR" sz="1600">
                          <a:effectLst/>
                          <a:latin typeface="+mn-lt"/>
                        </a:rPr>
                        <a:t> </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tr-TR" sz="1600">
                          <a:effectLst/>
                          <a:latin typeface="+mn-lt"/>
                        </a:rPr>
                        <a:t>Plastik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23(17,4)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109(82,6)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6460142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1392587213"/>
              </p:ext>
            </p:extLst>
          </p:nvPr>
        </p:nvGraphicFramePr>
        <p:xfrm>
          <a:off x="457199" y="1556785"/>
          <a:ext cx="8363272" cy="5047488"/>
        </p:xfrm>
        <a:graphic>
          <a:graphicData uri="http://schemas.openxmlformats.org/drawingml/2006/table">
            <a:tbl>
              <a:tblPr firstRow="1" firstCol="1" bandRow="1">
                <a:tableStyleId>{5C22544A-7EE6-4342-B048-85BDC9FD1C3A}</a:tableStyleId>
              </a:tblPr>
              <a:tblGrid>
                <a:gridCol w="3351669"/>
                <a:gridCol w="1703221"/>
                <a:gridCol w="1703221"/>
                <a:gridCol w="1605161"/>
              </a:tblGrid>
              <a:tr h="276031">
                <a:tc rowSpan="2" gridSpan="2">
                  <a:txBody>
                    <a:bodyPr/>
                    <a:lstStyle/>
                    <a:p>
                      <a:pPr>
                        <a:lnSpc>
                          <a:spcPct val="115000"/>
                        </a:lnSpc>
                        <a:spcAft>
                          <a:spcPts val="1000"/>
                        </a:spcAft>
                      </a:pPr>
                      <a:r>
                        <a:rPr lang="tr-TR" sz="1600" dirty="0">
                          <a:effectLst/>
                          <a:latin typeface="+mn-lt"/>
                        </a:rPr>
                        <a:t>Dönem-5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rowSpan="2" hMerge="1">
                  <a:txBody>
                    <a:bodyPr/>
                    <a:lstStyle/>
                    <a:p>
                      <a:endParaRPr lang="en-GB"/>
                    </a:p>
                  </a:txBody>
                  <a:tcPr/>
                </a:tc>
                <a:tc>
                  <a:txBody>
                    <a:bodyPr/>
                    <a:lstStyle/>
                    <a:p>
                      <a:pPr algn="ctr">
                        <a:lnSpc>
                          <a:spcPct val="115000"/>
                        </a:lnSpc>
                        <a:spcAft>
                          <a:spcPts val="1000"/>
                        </a:spcAft>
                      </a:pPr>
                      <a:r>
                        <a:rPr lang="tr-TR" sz="1600" dirty="0">
                          <a:effectLst/>
                          <a:latin typeface="+mn-lt"/>
                        </a:rPr>
                        <a:t>Katılmıyorum</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katılıyorum</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gridSpan="2" vMerge="1">
                  <a:txBody>
                    <a:bodyPr/>
                    <a:lstStyle/>
                    <a:p>
                      <a:endParaRPr lang="en-GB"/>
                    </a:p>
                  </a:txBody>
                  <a:tcPr/>
                </a:tc>
                <a:tc hMerge="1" vMerge="1">
                  <a:txBody>
                    <a:bodyPr/>
                    <a:lstStyle/>
                    <a:p>
                      <a:endParaRPr lang="en-GB"/>
                    </a:p>
                  </a:txBody>
                  <a:tcPr/>
                </a:tc>
                <a:tc>
                  <a:txBody>
                    <a:bodyPr/>
                    <a:lstStyle/>
                    <a:p>
                      <a:pPr algn="ctr">
                        <a:lnSpc>
                          <a:spcPct val="115000"/>
                        </a:lnSpc>
                        <a:spcAft>
                          <a:spcPts val="1000"/>
                        </a:spcAft>
                      </a:pPr>
                      <a:r>
                        <a:rPr lang="tr-TR" sz="1600">
                          <a:effectLst/>
                          <a:latin typeface="+mn-lt"/>
                        </a:rPr>
                        <a:t>N(%)</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N(%)</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rowSpan="16">
                  <a:txBody>
                    <a:bodyPr/>
                    <a:lstStyle/>
                    <a:p>
                      <a:pPr>
                        <a:lnSpc>
                          <a:spcPct val="115000"/>
                        </a:lnSpc>
                        <a:spcAft>
                          <a:spcPts val="1000"/>
                        </a:spcAft>
                      </a:pPr>
                      <a:r>
                        <a:rPr lang="tr-TR" sz="1600" dirty="0">
                          <a:effectLst/>
                          <a:latin typeface="+mn-lt"/>
                        </a:rPr>
                        <a:t>Öğrenci-öğretim elemanı arasında etkili bir iletişim mevcuttur.</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tr-TR" sz="1600" dirty="0">
                          <a:effectLst/>
                          <a:latin typeface="+mn-lt"/>
                        </a:rPr>
                        <a:t>Nöroloji</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12(9,9)</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109(90,1)</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dirty="0">
                          <a:effectLst/>
                          <a:latin typeface="+mn-lt"/>
                        </a:rPr>
                        <a:t>Beyin Cerrahi</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10(8,4)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109(91,6)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a:effectLst/>
                          <a:latin typeface="+mn-lt"/>
                        </a:rPr>
                        <a:t>Psikiyatri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19(15,8)</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101(84,2)</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a:effectLst/>
                          <a:latin typeface="+mn-lt"/>
                        </a:rPr>
                        <a:t>Ortopedi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8(6,7)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111(93,3)</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a:effectLst/>
                          <a:latin typeface="+mn-lt"/>
                        </a:rPr>
                        <a:t>FTR</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33(28,4)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83(71,6)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a:effectLst/>
                          <a:latin typeface="+mn-lt"/>
                        </a:rPr>
                        <a:t>Göğüs Hast.</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6(5,0)</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113(95,0)</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a:effectLst/>
                          <a:latin typeface="+mn-lt"/>
                        </a:rPr>
                        <a:t>Göğüs Cerrahisi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13(11,0)</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105(89,0)</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a:effectLst/>
                          <a:latin typeface="+mn-lt"/>
                        </a:rPr>
                        <a:t>Halk Sağlığı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11(9,1)</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110(90,9)</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a:effectLst/>
                          <a:latin typeface="+mn-lt"/>
                        </a:rPr>
                        <a:t>Dermatoloji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9(7,4)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112(92,6)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a:effectLst/>
                          <a:latin typeface="+mn-lt"/>
                        </a:rPr>
                        <a:t>Adli Tıp</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48(40,0)</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72(60,0)</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a:effectLst/>
                          <a:latin typeface="+mn-lt"/>
                        </a:rPr>
                        <a:t>Kardiyoloji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20(16,7)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100(83,3)</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a:effectLst/>
                          <a:latin typeface="+mn-lt"/>
                        </a:rPr>
                        <a:t>KVC</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25(20,8)</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95(79,2)</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a:effectLst/>
                          <a:latin typeface="+mn-lt"/>
                        </a:rPr>
                        <a:t>KBB</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33(27,3)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88(72,7)</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a:effectLst/>
                          <a:latin typeface="+mn-lt"/>
                        </a:rPr>
                        <a:t>Göz Hast.</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41(33,9)</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80(66,1)</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a:effectLst/>
                          <a:latin typeface="+mn-lt"/>
                        </a:rPr>
                        <a:t>Anesteziyoloji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14(11,8)</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105(88,2)</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76031">
                <a:tc vMerge="1">
                  <a:txBody>
                    <a:bodyPr/>
                    <a:lstStyle/>
                    <a:p>
                      <a:endParaRPr lang="en-GB"/>
                    </a:p>
                  </a:txBody>
                  <a:tcPr/>
                </a:tc>
                <a:tc>
                  <a:txBody>
                    <a:bodyPr/>
                    <a:lstStyle/>
                    <a:p>
                      <a:pPr>
                        <a:lnSpc>
                          <a:spcPct val="115000"/>
                        </a:lnSpc>
                        <a:spcAft>
                          <a:spcPts val="1000"/>
                        </a:spcAft>
                      </a:pPr>
                      <a:r>
                        <a:rPr lang="tr-TR" sz="1600">
                          <a:effectLst/>
                          <a:latin typeface="+mn-lt"/>
                        </a:rPr>
                        <a:t>Plastik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17(14,3)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102(85,7)</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72223271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886233869"/>
              </p:ext>
            </p:extLst>
          </p:nvPr>
        </p:nvGraphicFramePr>
        <p:xfrm>
          <a:off x="457201" y="1417627"/>
          <a:ext cx="8435278" cy="5107716"/>
        </p:xfrm>
        <a:graphic>
          <a:graphicData uri="http://schemas.openxmlformats.org/drawingml/2006/table">
            <a:tbl>
              <a:tblPr firstRow="1" firstCol="1" bandRow="1">
                <a:tableStyleId>{5C22544A-7EE6-4342-B048-85BDC9FD1C3A}</a:tableStyleId>
              </a:tblPr>
              <a:tblGrid>
                <a:gridCol w="3380527"/>
                <a:gridCol w="1717885"/>
                <a:gridCol w="1717885"/>
                <a:gridCol w="1618981"/>
              </a:tblGrid>
              <a:tr h="283762">
                <a:tc rowSpan="2" gridSpan="2">
                  <a:txBody>
                    <a:bodyPr/>
                    <a:lstStyle/>
                    <a:p>
                      <a:pPr>
                        <a:lnSpc>
                          <a:spcPct val="115000"/>
                        </a:lnSpc>
                        <a:spcAft>
                          <a:spcPts val="1000"/>
                        </a:spcAft>
                      </a:pPr>
                      <a:r>
                        <a:rPr lang="tr-TR" sz="1600" dirty="0">
                          <a:effectLst/>
                          <a:latin typeface="+mn-lt"/>
                        </a:rPr>
                        <a:t>Dönem-5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rowSpan="2" hMerge="1">
                  <a:txBody>
                    <a:bodyPr/>
                    <a:lstStyle/>
                    <a:p>
                      <a:endParaRPr lang="en-GB"/>
                    </a:p>
                  </a:txBody>
                  <a:tcPr/>
                </a:tc>
                <a:tc>
                  <a:txBody>
                    <a:bodyPr/>
                    <a:lstStyle/>
                    <a:p>
                      <a:pPr algn="ctr">
                        <a:lnSpc>
                          <a:spcPct val="115000"/>
                        </a:lnSpc>
                        <a:spcAft>
                          <a:spcPts val="1000"/>
                        </a:spcAft>
                      </a:pPr>
                      <a:r>
                        <a:rPr lang="tr-TR" sz="1600">
                          <a:effectLst/>
                          <a:latin typeface="+mn-lt"/>
                        </a:rPr>
                        <a:t>Katılmıyorum</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katılıyorum</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r>
              <a:tr h="283762">
                <a:tc gridSpan="2" vMerge="1">
                  <a:txBody>
                    <a:bodyPr/>
                    <a:lstStyle/>
                    <a:p>
                      <a:endParaRPr lang="en-GB"/>
                    </a:p>
                  </a:txBody>
                  <a:tcPr/>
                </a:tc>
                <a:tc hMerge="1" vMerge="1">
                  <a:txBody>
                    <a:bodyPr/>
                    <a:lstStyle/>
                    <a:p>
                      <a:endParaRPr lang="en-GB"/>
                    </a:p>
                  </a:txBody>
                  <a:tcPr/>
                </a:tc>
                <a:tc>
                  <a:txBody>
                    <a:bodyPr/>
                    <a:lstStyle/>
                    <a:p>
                      <a:pPr algn="ctr">
                        <a:lnSpc>
                          <a:spcPct val="115000"/>
                        </a:lnSpc>
                        <a:spcAft>
                          <a:spcPts val="1000"/>
                        </a:spcAft>
                      </a:pPr>
                      <a:r>
                        <a:rPr lang="tr-TR" sz="1600" dirty="0">
                          <a:effectLst/>
                          <a:latin typeface="+mn-lt"/>
                        </a:rPr>
                        <a:t>N(%)</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N(%)</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r>
              <a:tr h="283762">
                <a:tc rowSpan="16">
                  <a:txBody>
                    <a:bodyPr/>
                    <a:lstStyle/>
                    <a:p>
                      <a:pPr>
                        <a:lnSpc>
                          <a:spcPct val="115000"/>
                        </a:lnSpc>
                        <a:spcAft>
                          <a:spcPts val="1000"/>
                        </a:spcAft>
                      </a:pPr>
                      <a:r>
                        <a:rPr lang="tr-TR" sz="1600" dirty="0">
                          <a:effectLst/>
                          <a:latin typeface="+mn-lt"/>
                        </a:rPr>
                        <a:t>Staj sonunda değerlendirme, anket vs yapılmaktadır.</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tr-TR" sz="1600" dirty="0">
                          <a:effectLst/>
                          <a:latin typeface="+mn-lt"/>
                        </a:rPr>
                        <a:t>Nöroloji</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19(15,7)</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102(84,3)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Beyin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22(18,6)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96(81,4)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Psikiyatri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26(22,4)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90(77,6)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Ortopedi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18(15,5)</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98(84,5)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FTR</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29(25,4)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85(74,6)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Göğüs Hast.</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10(8,6)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106(91,4)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Göğüs Cerrahisi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19(16,5)</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96(83,5)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Halk Sağlığı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19(16,1)</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99(83,9)</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Dermatoloji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20(16,9)</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98(83,1)</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Adli Tıp</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49(41,9)</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68(58,1)</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Kardiyoloji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16(13,7)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101(86,3)</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KVC</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25(21,6)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91(78,4)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KBB</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36(30,5)</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82(69,5)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Göz Hast.</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40(34,2)</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77(65,8)</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Anesteziyoloji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18(15,5)</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98(84,5)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Plastik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25(21,6)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91(78,4)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4560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279660004"/>
              </p:ext>
            </p:extLst>
          </p:nvPr>
        </p:nvGraphicFramePr>
        <p:xfrm>
          <a:off x="457201" y="1417627"/>
          <a:ext cx="8435278" cy="5107716"/>
        </p:xfrm>
        <a:graphic>
          <a:graphicData uri="http://schemas.openxmlformats.org/drawingml/2006/table">
            <a:tbl>
              <a:tblPr firstRow="1" firstCol="1" bandRow="1">
                <a:tableStyleId>{5C22544A-7EE6-4342-B048-85BDC9FD1C3A}</a:tableStyleId>
              </a:tblPr>
              <a:tblGrid>
                <a:gridCol w="3380527"/>
                <a:gridCol w="1717885"/>
                <a:gridCol w="1717885"/>
                <a:gridCol w="1618981"/>
              </a:tblGrid>
              <a:tr h="283762">
                <a:tc rowSpan="2" gridSpan="2">
                  <a:txBody>
                    <a:bodyPr/>
                    <a:lstStyle/>
                    <a:p>
                      <a:pPr>
                        <a:lnSpc>
                          <a:spcPct val="115000"/>
                        </a:lnSpc>
                        <a:spcAft>
                          <a:spcPts val="1000"/>
                        </a:spcAft>
                      </a:pPr>
                      <a:r>
                        <a:rPr lang="tr-TR" sz="1600" dirty="0">
                          <a:effectLst/>
                          <a:latin typeface="+mn-lt"/>
                        </a:rPr>
                        <a:t>Dönem-5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rowSpan="2" hMerge="1">
                  <a:txBody>
                    <a:bodyPr/>
                    <a:lstStyle/>
                    <a:p>
                      <a:endParaRPr lang="en-GB"/>
                    </a:p>
                  </a:txBody>
                  <a:tcPr/>
                </a:tc>
                <a:tc>
                  <a:txBody>
                    <a:bodyPr/>
                    <a:lstStyle/>
                    <a:p>
                      <a:pPr algn="ctr">
                        <a:lnSpc>
                          <a:spcPct val="115000"/>
                        </a:lnSpc>
                        <a:spcAft>
                          <a:spcPts val="1000"/>
                        </a:spcAft>
                      </a:pPr>
                      <a:r>
                        <a:rPr lang="tr-TR" sz="1600">
                          <a:effectLst/>
                          <a:latin typeface="+mn-lt"/>
                        </a:rPr>
                        <a:t>Katılmıyorum</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katılıyorum</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r>
              <a:tr h="283762">
                <a:tc gridSpan="2" vMerge="1">
                  <a:txBody>
                    <a:bodyPr/>
                    <a:lstStyle/>
                    <a:p>
                      <a:endParaRPr lang="en-GB"/>
                    </a:p>
                  </a:txBody>
                  <a:tcPr/>
                </a:tc>
                <a:tc hMerge="1" vMerge="1">
                  <a:txBody>
                    <a:bodyPr/>
                    <a:lstStyle/>
                    <a:p>
                      <a:endParaRPr lang="en-GB"/>
                    </a:p>
                  </a:txBody>
                  <a:tcPr/>
                </a:tc>
                <a:tc>
                  <a:txBody>
                    <a:bodyPr/>
                    <a:lstStyle/>
                    <a:p>
                      <a:pPr algn="ctr">
                        <a:lnSpc>
                          <a:spcPct val="115000"/>
                        </a:lnSpc>
                        <a:spcAft>
                          <a:spcPts val="1000"/>
                        </a:spcAft>
                      </a:pPr>
                      <a:r>
                        <a:rPr lang="tr-TR" sz="1600" dirty="0">
                          <a:effectLst/>
                          <a:latin typeface="+mn-lt"/>
                        </a:rPr>
                        <a:t>N(%)</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N(%)</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r>
              <a:tr h="283762">
                <a:tc rowSpan="16">
                  <a:txBody>
                    <a:bodyPr/>
                    <a:lstStyle/>
                    <a:p>
                      <a:pPr>
                        <a:lnSpc>
                          <a:spcPct val="115000"/>
                        </a:lnSpc>
                        <a:spcAft>
                          <a:spcPts val="1000"/>
                        </a:spcAft>
                      </a:pPr>
                      <a:r>
                        <a:rPr lang="tr-TR" sz="1600" dirty="0">
                          <a:effectLst/>
                          <a:latin typeface="+mn-lt"/>
                        </a:rPr>
                        <a:t>Stajda verilen eğitimden genel olarak memnunum</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1000"/>
                        </a:spcAft>
                      </a:pPr>
                      <a:r>
                        <a:rPr lang="tr-TR" sz="1600">
                          <a:effectLst/>
                          <a:latin typeface="+mn-lt"/>
                        </a:rPr>
                        <a:t>Nöroloji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7(5,8)</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113(94,2)</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Beyin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6(5,0)</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113(95,0)</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Psikiyatri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10(8,4)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109(91,6)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Ortopedi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6(5,1)</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111(94,9)</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FTR</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29(25,4)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85(74,6)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Göğüs Hast.</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12(10,3)</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104(89,7)</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Göğüs Cerrahisi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12(10,4)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103(89,6)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Halk Sağlığı</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15(12,6)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104(87,4)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Dermatoloji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6(5,1)</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111(94,9)</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Adli Tıp</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44(37,6)</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73(62,4)</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Kardiyoloji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15(12,7)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103(87,3)</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KVC</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18(15,4)</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99(84,6)</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KBB</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32(27,1)</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86(72,9)</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Göz Hast.</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33(27,7)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86(72,3)</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Anesteziyoloji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11(9,5)</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105(90,5)</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r h="283762">
                <a:tc vMerge="1">
                  <a:txBody>
                    <a:bodyPr/>
                    <a:lstStyle/>
                    <a:p>
                      <a:endParaRPr lang="en-GB"/>
                    </a:p>
                  </a:txBody>
                  <a:tcPr/>
                </a:tc>
                <a:tc>
                  <a:txBody>
                    <a:bodyPr/>
                    <a:lstStyle/>
                    <a:p>
                      <a:pPr>
                        <a:lnSpc>
                          <a:spcPct val="115000"/>
                        </a:lnSpc>
                        <a:spcAft>
                          <a:spcPts val="1000"/>
                        </a:spcAft>
                      </a:pPr>
                      <a:r>
                        <a:rPr lang="tr-TR" sz="1600">
                          <a:effectLst/>
                          <a:latin typeface="+mn-lt"/>
                        </a:rPr>
                        <a:t>Plastik Cerrahi</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a:effectLst/>
                          <a:latin typeface="+mn-lt"/>
                        </a:rPr>
                        <a:t>16(13,7)</a:t>
                      </a:r>
                      <a:endParaRPr lang="en-GB" sz="16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1000"/>
                        </a:spcAft>
                      </a:pPr>
                      <a:r>
                        <a:rPr lang="tr-TR" sz="1600" dirty="0">
                          <a:effectLst/>
                          <a:latin typeface="+mn-lt"/>
                        </a:rPr>
                        <a:t>101(86,3)</a:t>
                      </a:r>
                      <a:endParaRPr lang="en-GB" sz="1600"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89955411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a:xfrm>
            <a:off x="457200" y="1556792"/>
            <a:ext cx="8229600" cy="4525963"/>
          </a:xfrm>
        </p:spPr>
        <p:txBody>
          <a:bodyPr/>
          <a:lstStyle/>
          <a:p>
            <a:endParaRPr lang="tr-TR" sz="2800" dirty="0" smtClean="0">
              <a:latin typeface="Comic Sans MS" panose="030F0702030302020204" pitchFamily="66" charset="0"/>
            </a:endParaRPr>
          </a:p>
          <a:p>
            <a:r>
              <a:rPr lang="tr-TR" sz="2800" dirty="0" smtClean="0">
                <a:latin typeface="Comic Sans MS" panose="030F0702030302020204" pitchFamily="66" charset="0"/>
              </a:rPr>
              <a:t>Eğitim genel memnuniyet oranı </a:t>
            </a:r>
          </a:p>
          <a:p>
            <a:pPr lvl="1"/>
            <a:endParaRPr lang="tr-TR" sz="2400" dirty="0" smtClean="0">
              <a:latin typeface="Comic Sans MS" panose="030F0702030302020204" pitchFamily="66" charset="0"/>
            </a:endParaRPr>
          </a:p>
          <a:p>
            <a:pPr lvl="1"/>
            <a:r>
              <a:rPr lang="tr-TR" sz="2400" dirty="0" smtClean="0">
                <a:latin typeface="Comic Sans MS" panose="030F0702030302020204" pitchFamily="66" charset="0"/>
              </a:rPr>
              <a:t>%82,4</a:t>
            </a:r>
            <a:endParaRPr lang="en-GB" sz="2400" dirty="0">
              <a:latin typeface="Comic Sans MS" panose="030F0702030302020204" pitchFamily="66" charset="0"/>
            </a:endParaRP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24076597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116632"/>
            <a:ext cx="8229600" cy="778098"/>
          </a:xfrm>
        </p:spPr>
        <p:txBody>
          <a:bodyPr/>
          <a:lstStyle/>
          <a:p>
            <a:pPr algn="l"/>
            <a:r>
              <a:rPr lang="tr-TR" sz="3200" dirty="0" smtClean="0">
                <a:latin typeface="Comic Sans MS" panose="030F0702030302020204" pitchFamily="66" charset="0"/>
              </a:rPr>
              <a:t>Dönem VI</a:t>
            </a:r>
            <a:endParaRPr lang="en-GB" sz="3200" dirty="0">
              <a:latin typeface="Comic Sans MS" panose="030F0702030302020204" pitchFamily="66" charset="0"/>
            </a:endParaRPr>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3048750631"/>
              </p:ext>
            </p:extLst>
          </p:nvPr>
        </p:nvGraphicFramePr>
        <p:xfrm>
          <a:off x="611559" y="764704"/>
          <a:ext cx="7776866" cy="2808311"/>
        </p:xfrm>
        <a:graphic>
          <a:graphicData uri="http://schemas.openxmlformats.org/drawingml/2006/table">
            <a:tbl>
              <a:tblPr firstRow="1" firstCol="1" bandRow="1">
                <a:tableStyleId>{5C22544A-7EE6-4342-B048-85BDC9FD1C3A}</a:tableStyleId>
              </a:tblPr>
              <a:tblGrid>
                <a:gridCol w="3438910"/>
                <a:gridCol w="1318712"/>
                <a:gridCol w="1509622"/>
                <a:gridCol w="1509622"/>
              </a:tblGrid>
              <a:tr h="255301">
                <a:tc rowSpan="2" gridSpan="2">
                  <a:txBody>
                    <a:bodyPr/>
                    <a:lstStyle/>
                    <a:p>
                      <a:pPr>
                        <a:lnSpc>
                          <a:spcPct val="115000"/>
                        </a:lnSpc>
                        <a:spcAft>
                          <a:spcPts val="0"/>
                        </a:spcAft>
                      </a:pPr>
                      <a:r>
                        <a:rPr lang="tr-TR" sz="1400" dirty="0">
                          <a:effectLst/>
                          <a:latin typeface="+mn-lt"/>
                        </a:rPr>
                        <a:t>Dönem-6</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rowSpan="2" hMerge="1">
                  <a:txBody>
                    <a:bodyPr/>
                    <a:lstStyle/>
                    <a:p>
                      <a:endParaRPr lang="en-GB"/>
                    </a:p>
                  </a:txBody>
                  <a:tcPr/>
                </a:tc>
                <a:tc>
                  <a:txBody>
                    <a:bodyPr/>
                    <a:lstStyle/>
                    <a:p>
                      <a:pPr algn="ctr">
                        <a:lnSpc>
                          <a:spcPct val="115000"/>
                        </a:lnSpc>
                        <a:spcAft>
                          <a:spcPts val="0"/>
                        </a:spcAft>
                      </a:pPr>
                      <a:r>
                        <a:rPr lang="tr-TR" sz="1400">
                          <a:effectLst/>
                          <a:latin typeface="+mn-lt"/>
                        </a:rPr>
                        <a:t>Katılmıyorum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Katılıyorum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55301">
                <a:tc gridSpan="2" vMerge="1">
                  <a:txBody>
                    <a:bodyPr/>
                    <a:lstStyle/>
                    <a:p>
                      <a:endParaRPr lang="en-GB"/>
                    </a:p>
                  </a:txBody>
                  <a:tcPr/>
                </a:tc>
                <a:tc hMerge="1" vMerge="1">
                  <a:txBody>
                    <a:bodyPr/>
                    <a:lstStyle/>
                    <a:p>
                      <a:endParaRPr lang="en-GB"/>
                    </a:p>
                  </a:txBody>
                  <a:tcPr/>
                </a:tc>
                <a:tc>
                  <a:txBody>
                    <a:bodyPr/>
                    <a:lstStyle/>
                    <a:p>
                      <a:pPr algn="ctr">
                        <a:lnSpc>
                          <a:spcPct val="115000"/>
                        </a:lnSpc>
                        <a:spcAft>
                          <a:spcPts val="0"/>
                        </a:spcAft>
                      </a:pPr>
                      <a:r>
                        <a:rPr lang="tr-TR" sz="1400">
                          <a:effectLst/>
                          <a:latin typeface="+mn-lt"/>
                        </a:rPr>
                        <a:t>N(%)</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N(%)</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55301">
                <a:tc rowSpan="9">
                  <a:txBody>
                    <a:bodyPr/>
                    <a:lstStyle/>
                    <a:p>
                      <a:pPr>
                        <a:lnSpc>
                          <a:spcPct val="115000"/>
                        </a:lnSpc>
                        <a:spcAft>
                          <a:spcPts val="0"/>
                        </a:spcAft>
                      </a:pPr>
                      <a:r>
                        <a:rPr lang="tr-TR" sz="1400" dirty="0">
                          <a:effectLst/>
                          <a:latin typeface="+mn-lt"/>
                        </a:rPr>
                        <a:t>Poliklinik ya da serviste öğretim üyesi ile birlikte çalışma olanağı vardır.</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400" dirty="0">
                          <a:effectLst/>
                          <a:latin typeface="+mn-lt"/>
                        </a:rPr>
                        <a:t>İç Hastalıkları</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21(29.2)</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51(70.8)</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55301">
                <a:tc vMerge="1">
                  <a:txBody>
                    <a:bodyPr/>
                    <a:lstStyle/>
                    <a:p>
                      <a:endParaRPr lang="en-GB"/>
                    </a:p>
                  </a:txBody>
                  <a:tcPr/>
                </a:tc>
                <a:tc>
                  <a:txBody>
                    <a:bodyPr/>
                    <a:lstStyle/>
                    <a:p>
                      <a:pPr>
                        <a:lnSpc>
                          <a:spcPct val="115000"/>
                        </a:lnSpc>
                        <a:spcAft>
                          <a:spcPts val="0"/>
                        </a:spcAft>
                      </a:pPr>
                      <a:r>
                        <a:rPr lang="tr-TR" sz="1400" dirty="0">
                          <a:effectLst/>
                          <a:latin typeface="+mn-lt"/>
                        </a:rPr>
                        <a:t>Halk Sağlığı</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16(23.5)</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52(76.5)</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55301">
                <a:tc vMerge="1">
                  <a:txBody>
                    <a:bodyPr/>
                    <a:lstStyle/>
                    <a:p>
                      <a:endParaRPr lang="en-GB"/>
                    </a:p>
                  </a:txBody>
                  <a:tcPr/>
                </a:tc>
                <a:tc>
                  <a:txBody>
                    <a:bodyPr/>
                    <a:lstStyle/>
                    <a:p>
                      <a:pPr>
                        <a:lnSpc>
                          <a:spcPct val="115000"/>
                        </a:lnSpc>
                        <a:spcAft>
                          <a:spcPts val="0"/>
                        </a:spcAft>
                      </a:pPr>
                      <a:r>
                        <a:rPr lang="tr-TR" sz="1400" dirty="0">
                          <a:effectLst/>
                          <a:latin typeface="+mn-lt"/>
                        </a:rPr>
                        <a:t>Çocuk Sağlığı</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34(50.7)</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33(49.3)</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55301">
                <a:tc vMerge="1">
                  <a:txBody>
                    <a:bodyPr/>
                    <a:lstStyle/>
                    <a:p>
                      <a:endParaRPr lang="en-GB"/>
                    </a:p>
                  </a:txBody>
                  <a:tcPr/>
                </a:tc>
                <a:tc>
                  <a:txBody>
                    <a:bodyPr/>
                    <a:lstStyle/>
                    <a:p>
                      <a:pPr>
                        <a:lnSpc>
                          <a:spcPct val="115000"/>
                        </a:lnSpc>
                        <a:spcAft>
                          <a:spcPts val="0"/>
                        </a:spcAft>
                      </a:pPr>
                      <a:r>
                        <a:rPr lang="tr-TR" sz="1400" dirty="0">
                          <a:effectLst/>
                          <a:latin typeface="+mn-lt"/>
                        </a:rPr>
                        <a:t>Psikiyatri</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14(21.2)</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52(78.8)</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55301">
                <a:tc vMerge="1">
                  <a:txBody>
                    <a:bodyPr/>
                    <a:lstStyle/>
                    <a:p>
                      <a:endParaRPr lang="en-GB"/>
                    </a:p>
                  </a:txBody>
                  <a:tcPr/>
                </a:tc>
                <a:tc>
                  <a:txBody>
                    <a:bodyPr/>
                    <a:lstStyle/>
                    <a:p>
                      <a:pPr>
                        <a:lnSpc>
                          <a:spcPct val="115000"/>
                        </a:lnSpc>
                        <a:spcAft>
                          <a:spcPts val="0"/>
                        </a:spcAft>
                      </a:pPr>
                      <a:r>
                        <a:rPr lang="tr-TR" sz="1400" dirty="0">
                          <a:effectLst/>
                          <a:latin typeface="+mn-lt"/>
                        </a:rPr>
                        <a:t>Seçmeli</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12(17.4)</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57(82.6)</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55301">
                <a:tc vMerge="1">
                  <a:txBody>
                    <a:bodyPr/>
                    <a:lstStyle/>
                    <a:p>
                      <a:endParaRPr lang="en-GB"/>
                    </a:p>
                  </a:txBody>
                  <a:tcPr/>
                </a:tc>
                <a:tc>
                  <a:txBody>
                    <a:bodyPr/>
                    <a:lstStyle/>
                    <a:p>
                      <a:pPr>
                        <a:lnSpc>
                          <a:spcPct val="115000"/>
                        </a:lnSpc>
                        <a:spcAft>
                          <a:spcPts val="0"/>
                        </a:spcAft>
                      </a:pPr>
                      <a:r>
                        <a:rPr lang="tr-TR" sz="1400">
                          <a:effectLst/>
                          <a:latin typeface="+mn-lt"/>
                        </a:rPr>
                        <a:t>Kadın Doğum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21(29.6)</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50(70.4)</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55301">
                <a:tc vMerge="1">
                  <a:txBody>
                    <a:bodyPr/>
                    <a:lstStyle/>
                    <a:p>
                      <a:endParaRPr lang="en-GB"/>
                    </a:p>
                  </a:txBody>
                  <a:tcPr/>
                </a:tc>
                <a:tc>
                  <a:txBody>
                    <a:bodyPr/>
                    <a:lstStyle/>
                    <a:p>
                      <a:pPr>
                        <a:lnSpc>
                          <a:spcPct val="115000"/>
                        </a:lnSpc>
                        <a:spcAft>
                          <a:spcPts val="0"/>
                        </a:spcAft>
                      </a:pPr>
                      <a:r>
                        <a:rPr lang="tr-TR" sz="1400">
                          <a:effectLst/>
                          <a:latin typeface="+mn-lt"/>
                        </a:rPr>
                        <a:t>Acil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9(12.0)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66(88.0)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55301">
                <a:tc vMerge="1">
                  <a:txBody>
                    <a:bodyPr/>
                    <a:lstStyle/>
                    <a:p>
                      <a:endParaRPr lang="en-GB"/>
                    </a:p>
                  </a:txBody>
                  <a:tcPr/>
                </a:tc>
                <a:tc>
                  <a:txBody>
                    <a:bodyPr/>
                    <a:lstStyle/>
                    <a:p>
                      <a:pPr>
                        <a:lnSpc>
                          <a:spcPct val="115000"/>
                        </a:lnSpc>
                        <a:spcAft>
                          <a:spcPts val="0"/>
                        </a:spcAft>
                      </a:pPr>
                      <a:r>
                        <a:rPr lang="tr-TR" sz="1400">
                          <a:effectLst/>
                          <a:latin typeface="+mn-lt"/>
                        </a:rPr>
                        <a:t>Genel Cerrahi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32(45.1)</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39(54.9)</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55301">
                <a:tc vMerge="1">
                  <a:txBody>
                    <a:bodyPr/>
                    <a:lstStyle/>
                    <a:p>
                      <a:endParaRPr lang="en-GB"/>
                    </a:p>
                  </a:txBody>
                  <a:tcPr/>
                </a:tc>
                <a:tc>
                  <a:txBody>
                    <a:bodyPr/>
                    <a:lstStyle/>
                    <a:p>
                      <a:pPr>
                        <a:lnSpc>
                          <a:spcPct val="115000"/>
                        </a:lnSpc>
                        <a:spcAft>
                          <a:spcPts val="0"/>
                        </a:spcAft>
                      </a:pPr>
                      <a:r>
                        <a:rPr lang="tr-TR" sz="1400">
                          <a:effectLst/>
                          <a:latin typeface="+mn-lt"/>
                        </a:rPr>
                        <a:t>Aile Hekimliği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5(10.6)</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42(89.4)</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graphicFrame>
        <p:nvGraphicFramePr>
          <p:cNvPr id="6" name="Tablo 5"/>
          <p:cNvGraphicFramePr>
            <a:graphicFrameLocks noGrp="1"/>
          </p:cNvGraphicFramePr>
          <p:nvPr>
            <p:extLst>
              <p:ext uri="{D42A27DB-BD31-4B8C-83A1-F6EECF244321}">
                <p14:modId xmlns="" xmlns:p14="http://schemas.microsoft.com/office/powerpoint/2010/main" val="1452167546"/>
              </p:ext>
            </p:extLst>
          </p:nvPr>
        </p:nvGraphicFramePr>
        <p:xfrm>
          <a:off x="611560" y="3861048"/>
          <a:ext cx="7776865" cy="2736305"/>
        </p:xfrm>
        <a:graphic>
          <a:graphicData uri="http://schemas.openxmlformats.org/drawingml/2006/table">
            <a:tbl>
              <a:tblPr firstRow="1" firstCol="1" bandRow="1">
                <a:tableStyleId>{5C22544A-7EE6-4342-B048-85BDC9FD1C3A}</a:tableStyleId>
              </a:tblPr>
              <a:tblGrid>
                <a:gridCol w="3438909"/>
                <a:gridCol w="1318712"/>
                <a:gridCol w="1509622"/>
                <a:gridCol w="1509622"/>
              </a:tblGrid>
              <a:tr h="248755">
                <a:tc rowSpan="2" gridSpan="2">
                  <a:txBody>
                    <a:bodyPr/>
                    <a:lstStyle/>
                    <a:p>
                      <a:pPr>
                        <a:lnSpc>
                          <a:spcPct val="115000"/>
                        </a:lnSpc>
                        <a:spcAft>
                          <a:spcPts val="0"/>
                        </a:spcAft>
                      </a:pPr>
                      <a:r>
                        <a:rPr lang="tr-TR" sz="1400" dirty="0">
                          <a:effectLst/>
                          <a:latin typeface="+mn-lt"/>
                        </a:rPr>
                        <a:t>Dönem-6</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rowSpan="2" hMerge="1">
                  <a:txBody>
                    <a:bodyPr/>
                    <a:lstStyle/>
                    <a:p>
                      <a:endParaRPr lang="en-GB"/>
                    </a:p>
                  </a:txBody>
                  <a:tcPr/>
                </a:tc>
                <a:tc>
                  <a:txBody>
                    <a:bodyPr/>
                    <a:lstStyle/>
                    <a:p>
                      <a:pPr algn="ctr">
                        <a:lnSpc>
                          <a:spcPct val="115000"/>
                        </a:lnSpc>
                        <a:spcAft>
                          <a:spcPts val="0"/>
                        </a:spcAft>
                      </a:pPr>
                      <a:r>
                        <a:rPr lang="tr-TR" sz="1400">
                          <a:effectLst/>
                          <a:latin typeface="+mn-lt"/>
                        </a:rPr>
                        <a:t>Katılmıyorum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Katılıyorum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48755">
                <a:tc gridSpan="2" vMerge="1">
                  <a:txBody>
                    <a:bodyPr/>
                    <a:lstStyle/>
                    <a:p>
                      <a:endParaRPr lang="en-GB"/>
                    </a:p>
                  </a:txBody>
                  <a:tcPr/>
                </a:tc>
                <a:tc hMerge="1" vMerge="1">
                  <a:txBody>
                    <a:bodyPr/>
                    <a:lstStyle/>
                    <a:p>
                      <a:endParaRPr lang="en-GB"/>
                    </a:p>
                  </a:txBody>
                  <a:tcPr/>
                </a:tc>
                <a:tc>
                  <a:txBody>
                    <a:bodyPr/>
                    <a:lstStyle/>
                    <a:p>
                      <a:pPr algn="ctr">
                        <a:lnSpc>
                          <a:spcPct val="115000"/>
                        </a:lnSpc>
                        <a:spcAft>
                          <a:spcPts val="0"/>
                        </a:spcAft>
                      </a:pPr>
                      <a:r>
                        <a:rPr lang="tr-TR" sz="1400">
                          <a:effectLst/>
                          <a:latin typeface="+mn-lt"/>
                        </a:rPr>
                        <a:t>N(%)</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N(%)</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48755">
                <a:tc rowSpan="9">
                  <a:txBody>
                    <a:bodyPr/>
                    <a:lstStyle/>
                    <a:p>
                      <a:pPr>
                        <a:lnSpc>
                          <a:spcPct val="115000"/>
                        </a:lnSpc>
                        <a:spcAft>
                          <a:spcPts val="0"/>
                        </a:spcAft>
                      </a:pPr>
                      <a:r>
                        <a:rPr lang="tr-TR" sz="1400" dirty="0">
                          <a:effectLst/>
                          <a:latin typeface="+mn-lt"/>
                        </a:rPr>
                        <a:t>Staj süresince poliklinik/servis ve ameliyathanede çalışma süreleri dengeli bir biçimde dağıtılmıştır.</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400" dirty="0">
                          <a:effectLst/>
                          <a:latin typeface="+mn-lt"/>
                        </a:rPr>
                        <a:t>İç Hastalıkları</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32(44.4)</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40(55.6)</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48755">
                <a:tc vMerge="1">
                  <a:txBody>
                    <a:bodyPr/>
                    <a:lstStyle/>
                    <a:p>
                      <a:endParaRPr lang="en-GB"/>
                    </a:p>
                  </a:txBody>
                  <a:tcPr/>
                </a:tc>
                <a:tc>
                  <a:txBody>
                    <a:bodyPr/>
                    <a:lstStyle/>
                    <a:p>
                      <a:pPr>
                        <a:lnSpc>
                          <a:spcPct val="115000"/>
                        </a:lnSpc>
                        <a:spcAft>
                          <a:spcPts val="0"/>
                        </a:spcAft>
                      </a:pPr>
                      <a:r>
                        <a:rPr lang="tr-TR" sz="1400">
                          <a:effectLst/>
                          <a:latin typeface="+mn-lt"/>
                        </a:rPr>
                        <a:t>Halk Sağlığı</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9(13.4)</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58(86.6)</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48755">
                <a:tc vMerge="1">
                  <a:txBody>
                    <a:bodyPr/>
                    <a:lstStyle/>
                    <a:p>
                      <a:endParaRPr lang="en-GB"/>
                    </a:p>
                  </a:txBody>
                  <a:tcPr/>
                </a:tc>
                <a:tc>
                  <a:txBody>
                    <a:bodyPr/>
                    <a:lstStyle/>
                    <a:p>
                      <a:pPr>
                        <a:lnSpc>
                          <a:spcPct val="115000"/>
                        </a:lnSpc>
                        <a:spcAft>
                          <a:spcPts val="0"/>
                        </a:spcAft>
                      </a:pPr>
                      <a:r>
                        <a:rPr lang="tr-TR" sz="1400">
                          <a:effectLst/>
                          <a:latin typeface="+mn-lt"/>
                        </a:rPr>
                        <a:t>Çocuk Sağlığı</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36(53.7)</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31(46.3)</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48755">
                <a:tc vMerge="1">
                  <a:txBody>
                    <a:bodyPr/>
                    <a:lstStyle/>
                    <a:p>
                      <a:endParaRPr lang="en-GB"/>
                    </a:p>
                  </a:txBody>
                  <a:tcPr/>
                </a:tc>
                <a:tc>
                  <a:txBody>
                    <a:bodyPr/>
                    <a:lstStyle/>
                    <a:p>
                      <a:pPr>
                        <a:lnSpc>
                          <a:spcPct val="115000"/>
                        </a:lnSpc>
                        <a:spcAft>
                          <a:spcPts val="0"/>
                        </a:spcAft>
                      </a:pPr>
                      <a:r>
                        <a:rPr lang="tr-TR" sz="1400">
                          <a:effectLst/>
                          <a:latin typeface="+mn-lt"/>
                        </a:rPr>
                        <a:t>Psikiyatri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3(4.5)</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63(95.5)</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48755">
                <a:tc vMerge="1">
                  <a:txBody>
                    <a:bodyPr/>
                    <a:lstStyle/>
                    <a:p>
                      <a:endParaRPr lang="en-GB"/>
                    </a:p>
                  </a:txBody>
                  <a:tcPr/>
                </a:tc>
                <a:tc>
                  <a:txBody>
                    <a:bodyPr/>
                    <a:lstStyle/>
                    <a:p>
                      <a:pPr>
                        <a:lnSpc>
                          <a:spcPct val="115000"/>
                        </a:lnSpc>
                        <a:spcAft>
                          <a:spcPts val="0"/>
                        </a:spcAft>
                      </a:pPr>
                      <a:r>
                        <a:rPr lang="tr-TR" sz="1400">
                          <a:effectLst/>
                          <a:latin typeface="+mn-lt"/>
                        </a:rPr>
                        <a:t>Seçmeli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15(21.7)</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54(78.3)</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48755">
                <a:tc vMerge="1">
                  <a:txBody>
                    <a:bodyPr/>
                    <a:lstStyle/>
                    <a:p>
                      <a:endParaRPr lang="en-GB"/>
                    </a:p>
                  </a:txBody>
                  <a:tcPr/>
                </a:tc>
                <a:tc>
                  <a:txBody>
                    <a:bodyPr/>
                    <a:lstStyle/>
                    <a:p>
                      <a:pPr>
                        <a:lnSpc>
                          <a:spcPct val="115000"/>
                        </a:lnSpc>
                        <a:spcAft>
                          <a:spcPts val="0"/>
                        </a:spcAft>
                      </a:pPr>
                      <a:r>
                        <a:rPr lang="tr-TR" sz="1400">
                          <a:effectLst/>
                          <a:latin typeface="+mn-lt"/>
                        </a:rPr>
                        <a:t>Kadın Doğum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34(47.9)</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37(52.1)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48755">
                <a:tc vMerge="1">
                  <a:txBody>
                    <a:bodyPr/>
                    <a:lstStyle/>
                    <a:p>
                      <a:endParaRPr lang="en-GB"/>
                    </a:p>
                  </a:txBody>
                  <a:tcPr/>
                </a:tc>
                <a:tc>
                  <a:txBody>
                    <a:bodyPr/>
                    <a:lstStyle/>
                    <a:p>
                      <a:pPr>
                        <a:lnSpc>
                          <a:spcPct val="115000"/>
                        </a:lnSpc>
                        <a:spcAft>
                          <a:spcPts val="0"/>
                        </a:spcAft>
                      </a:pPr>
                      <a:r>
                        <a:rPr lang="tr-TR" sz="1400">
                          <a:effectLst/>
                          <a:latin typeface="+mn-lt"/>
                        </a:rPr>
                        <a:t>Acil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7(9.6)</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66(90.4)</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48755">
                <a:tc vMerge="1">
                  <a:txBody>
                    <a:bodyPr/>
                    <a:lstStyle/>
                    <a:p>
                      <a:endParaRPr lang="en-GB"/>
                    </a:p>
                  </a:txBody>
                  <a:tcPr/>
                </a:tc>
                <a:tc>
                  <a:txBody>
                    <a:bodyPr/>
                    <a:lstStyle/>
                    <a:p>
                      <a:pPr>
                        <a:lnSpc>
                          <a:spcPct val="115000"/>
                        </a:lnSpc>
                        <a:spcAft>
                          <a:spcPts val="0"/>
                        </a:spcAft>
                      </a:pPr>
                      <a:r>
                        <a:rPr lang="tr-TR" sz="1400">
                          <a:effectLst/>
                          <a:latin typeface="+mn-lt"/>
                        </a:rPr>
                        <a:t>Genel Cerrahi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26(36.6)</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45(63.4)</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48755">
                <a:tc vMerge="1">
                  <a:txBody>
                    <a:bodyPr/>
                    <a:lstStyle/>
                    <a:p>
                      <a:endParaRPr lang="en-GB"/>
                    </a:p>
                  </a:txBody>
                  <a:tcPr/>
                </a:tc>
                <a:tc>
                  <a:txBody>
                    <a:bodyPr/>
                    <a:lstStyle/>
                    <a:p>
                      <a:pPr>
                        <a:lnSpc>
                          <a:spcPct val="115000"/>
                        </a:lnSpc>
                        <a:spcAft>
                          <a:spcPts val="0"/>
                        </a:spcAft>
                      </a:pPr>
                      <a:r>
                        <a:rPr lang="tr-TR" sz="1400">
                          <a:effectLst/>
                          <a:latin typeface="+mn-lt"/>
                        </a:rPr>
                        <a:t>Aile Hekimliği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3(6.5)</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43(93.5)</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7"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1389560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2454023957"/>
              </p:ext>
            </p:extLst>
          </p:nvPr>
        </p:nvGraphicFramePr>
        <p:xfrm>
          <a:off x="457199" y="1050048"/>
          <a:ext cx="8229602" cy="5643372"/>
        </p:xfrm>
        <a:graphic>
          <a:graphicData uri="http://schemas.openxmlformats.org/drawingml/2006/table">
            <a:tbl>
              <a:tblPr firstRow="1" firstCol="1" bandRow="1">
                <a:tableStyleId>{5C22544A-7EE6-4342-B048-85BDC9FD1C3A}</a:tableStyleId>
              </a:tblPr>
              <a:tblGrid>
                <a:gridCol w="3639108"/>
                <a:gridCol w="1395482"/>
                <a:gridCol w="1597506"/>
                <a:gridCol w="1597506"/>
              </a:tblGrid>
              <a:tr h="224196">
                <a:tc rowSpan="2" gridSpan="2">
                  <a:txBody>
                    <a:bodyPr/>
                    <a:lstStyle/>
                    <a:p>
                      <a:pPr>
                        <a:lnSpc>
                          <a:spcPct val="115000"/>
                        </a:lnSpc>
                        <a:spcAft>
                          <a:spcPts val="0"/>
                        </a:spcAft>
                      </a:pPr>
                      <a:r>
                        <a:rPr lang="tr-TR" sz="1400" dirty="0">
                          <a:effectLst/>
                          <a:latin typeface="+mn-lt"/>
                        </a:rPr>
                        <a:t>Dönem-6</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rowSpan="2" hMerge="1">
                  <a:txBody>
                    <a:bodyPr/>
                    <a:lstStyle/>
                    <a:p>
                      <a:endParaRPr lang="en-GB"/>
                    </a:p>
                  </a:txBody>
                  <a:tcPr/>
                </a:tc>
                <a:tc>
                  <a:txBody>
                    <a:bodyPr/>
                    <a:lstStyle/>
                    <a:p>
                      <a:pPr algn="ctr">
                        <a:lnSpc>
                          <a:spcPct val="115000"/>
                        </a:lnSpc>
                        <a:spcAft>
                          <a:spcPts val="0"/>
                        </a:spcAft>
                      </a:pPr>
                      <a:r>
                        <a:rPr lang="tr-TR" sz="1400">
                          <a:effectLst/>
                          <a:latin typeface="+mn-lt"/>
                        </a:rPr>
                        <a:t>Katılmıyorum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Katılıyorum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24196">
                <a:tc gridSpan="2" vMerge="1">
                  <a:txBody>
                    <a:bodyPr/>
                    <a:lstStyle/>
                    <a:p>
                      <a:endParaRPr lang="en-GB"/>
                    </a:p>
                  </a:txBody>
                  <a:tcPr/>
                </a:tc>
                <a:tc hMerge="1" vMerge="1">
                  <a:txBody>
                    <a:bodyPr/>
                    <a:lstStyle/>
                    <a:p>
                      <a:endParaRPr lang="en-GB"/>
                    </a:p>
                  </a:txBody>
                  <a:tcPr/>
                </a:tc>
                <a:tc>
                  <a:txBody>
                    <a:bodyPr/>
                    <a:lstStyle/>
                    <a:p>
                      <a:pPr algn="ctr">
                        <a:lnSpc>
                          <a:spcPct val="115000"/>
                        </a:lnSpc>
                        <a:spcAft>
                          <a:spcPts val="0"/>
                        </a:spcAft>
                      </a:pPr>
                      <a:r>
                        <a:rPr lang="tr-TR" sz="1400">
                          <a:effectLst/>
                          <a:latin typeface="+mn-lt"/>
                        </a:rPr>
                        <a:t>N(%)</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N(%)</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24196">
                <a:tc rowSpan="9">
                  <a:txBody>
                    <a:bodyPr/>
                    <a:lstStyle/>
                    <a:p>
                      <a:pPr>
                        <a:lnSpc>
                          <a:spcPct val="115000"/>
                        </a:lnSpc>
                        <a:spcAft>
                          <a:spcPts val="0"/>
                        </a:spcAft>
                      </a:pPr>
                      <a:r>
                        <a:rPr lang="tr-TR" sz="1400" dirty="0">
                          <a:effectLst/>
                          <a:latin typeface="+mn-lt"/>
                        </a:rPr>
                        <a:t>Hasta başı eğitimler yeterli </a:t>
                      </a:r>
                      <a:r>
                        <a:rPr lang="tr-TR" sz="1400" dirty="0" smtClean="0">
                          <a:effectLst/>
                          <a:latin typeface="+mn-lt"/>
                        </a:rPr>
                        <a:t>düzeydedir</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400" dirty="0">
                          <a:effectLst/>
                          <a:latin typeface="+mn-lt"/>
                        </a:rPr>
                        <a:t>İç Hastalıkları</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33(45.8)</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39(54.2)</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Halk Sağlığı</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18(26.9)</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49(73.1)</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Çocuk Sağlığı</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40(59.7)</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27(40.3)</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Psikiyatri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8(12.1)</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58(87.9)</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Seçmeli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14(20.3)</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55(79.7)</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Kadın Doğum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23(32.4)</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48(67.6)</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Acil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11(14.7)</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64(85.3)</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Genel Cerrahi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43(60.6)</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28(39.4)</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Aile Hekimliği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3(6.5)</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43(93.5)</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24196">
                <a:tc gridSpan="4">
                  <a:txBody>
                    <a:bodyPr/>
                    <a:lstStyle/>
                    <a:p>
                      <a:pPr algn="ctr">
                        <a:lnSpc>
                          <a:spcPct val="115000"/>
                        </a:lnSpc>
                        <a:spcAft>
                          <a:spcPts val="0"/>
                        </a:spcAft>
                      </a:pPr>
                      <a:r>
                        <a:rPr lang="tr-TR" sz="1400" dirty="0">
                          <a:effectLst/>
                          <a:latin typeface="+mn-lt"/>
                        </a:rPr>
                        <a: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r>
              <a:tr h="224196">
                <a:tc rowSpan="2" gridSpan="2">
                  <a:txBody>
                    <a:bodyPr/>
                    <a:lstStyle/>
                    <a:p>
                      <a:pPr>
                        <a:lnSpc>
                          <a:spcPct val="115000"/>
                        </a:lnSpc>
                        <a:spcAft>
                          <a:spcPts val="0"/>
                        </a:spcAft>
                      </a:pPr>
                      <a:r>
                        <a:rPr lang="tr-TR" sz="1400">
                          <a:effectLst/>
                          <a:latin typeface="+mn-lt"/>
                        </a:rPr>
                        <a:t>Dönem-6</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rowSpan="2" hMerge="1">
                  <a:txBody>
                    <a:bodyPr/>
                    <a:lstStyle/>
                    <a:p>
                      <a:endParaRPr lang="en-GB"/>
                    </a:p>
                  </a:txBody>
                  <a:tcPr/>
                </a:tc>
                <a:tc>
                  <a:txBody>
                    <a:bodyPr/>
                    <a:lstStyle/>
                    <a:p>
                      <a:pPr algn="ctr">
                        <a:lnSpc>
                          <a:spcPct val="115000"/>
                        </a:lnSpc>
                        <a:spcAft>
                          <a:spcPts val="0"/>
                        </a:spcAft>
                      </a:pPr>
                      <a:r>
                        <a:rPr lang="tr-TR" sz="1400">
                          <a:effectLst/>
                          <a:latin typeface="+mn-lt"/>
                        </a:rPr>
                        <a:t>Katılmıyorum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Katılıyorum</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gridSpan="2" vMerge="1">
                  <a:txBody>
                    <a:bodyPr/>
                    <a:lstStyle/>
                    <a:p>
                      <a:endParaRPr lang="en-GB"/>
                    </a:p>
                  </a:txBody>
                  <a:tcPr/>
                </a:tc>
                <a:tc hMerge="1" vMerge="1">
                  <a:txBody>
                    <a:bodyPr/>
                    <a:lstStyle/>
                    <a:p>
                      <a:endParaRPr lang="en-GB"/>
                    </a:p>
                  </a:txBody>
                  <a:tcPr/>
                </a:tc>
                <a:tc>
                  <a:txBody>
                    <a:bodyPr/>
                    <a:lstStyle/>
                    <a:p>
                      <a:pPr algn="ctr">
                        <a:lnSpc>
                          <a:spcPct val="115000"/>
                        </a:lnSpc>
                        <a:spcAft>
                          <a:spcPts val="0"/>
                        </a:spcAft>
                      </a:pPr>
                      <a:r>
                        <a:rPr lang="tr-TR" sz="1400">
                          <a:effectLst/>
                          <a:latin typeface="+mn-lt"/>
                        </a:rPr>
                        <a:t>N(%)</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N(%)</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rowSpan="9">
                  <a:txBody>
                    <a:bodyPr/>
                    <a:lstStyle/>
                    <a:p>
                      <a:pPr>
                        <a:lnSpc>
                          <a:spcPct val="115000"/>
                        </a:lnSpc>
                        <a:spcAft>
                          <a:spcPts val="0"/>
                        </a:spcAft>
                      </a:pPr>
                      <a:r>
                        <a:rPr lang="tr-TR" sz="1400" dirty="0" smtClean="0">
                          <a:effectLst/>
                          <a:latin typeface="+mn-lt"/>
                        </a:rPr>
                        <a:t>Öğrenci-öğretim </a:t>
                      </a:r>
                      <a:r>
                        <a:rPr lang="tr-TR" sz="1400" dirty="0">
                          <a:effectLst/>
                          <a:latin typeface="+mn-lt"/>
                        </a:rPr>
                        <a:t>elemanı arasında etkili bir iletişim </a:t>
                      </a:r>
                      <a:r>
                        <a:rPr lang="tr-TR" sz="1400" dirty="0" smtClean="0">
                          <a:effectLst/>
                          <a:latin typeface="+mn-lt"/>
                        </a:rPr>
                        <a:t>mevcuttur</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400">
                          <a:effectLst/>
                          <a:latin typeface="+mn-lt"/>
                        </a:rPr>
                        <a:t>İç Hastalıkları</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15(20.8)</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57(79.2)</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Halk Sağlığı</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11(15.9)</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58(84.1)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Çocuk Sağlığı</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39(58.2)</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28(41.8)</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Psikiyatri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11(16.7)</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55(83.3)</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Seçmeli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7(10.3)</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61(89.7)</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Kadın Doğum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20(28.2)</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51(71.8)</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Acil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5(6.8)</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69(93.2)</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Genel Cerrahi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38(53.5)</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33(46.5)</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24196">
                <a:tc vMerge="1">
                  <a:txBody>
                    <a:bodyPr/>
                    <a:lstStyle/>
                    <a:p>
                      <a:endParaRPr lang="en-GB"/>
                    </a:p>
                  </a:txBody>
                  <a:tcPr/>
                </a:tc>
                <a:tc>
                  <a:txBody>
                    <a:bodyPr/>
                    <a:lstStyle/>
                    <a:p>
                      <a:pPr>
                        <a:lnSpc>
                          <a:spcPct val="115000"/>
                        </a:lnSpc>
                        <a:spcAft>
                          <a:spcPts val="0"/>
                        </a:spcAft>
                      </a:pPr>
                      <a:r>
                        <a:rPr lang="tr-TR" sz="1400">
                          <a:effectLst/>
                          <a:latin typeface="+mn-lt"/>
                        </a:rPr>
                        <a:t>Aile Hekimliği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4(8.7)</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42(91.3)</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2307172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1404913605"/>
              </p:ext>
            </p:extLst>
          </p:nvPr>
        </p:nvGraphicFramePr>
        <p:xfrm>
          <a:off x="457200" y="1124744"/>
          <a:ext cx="8229600" cy="5643372"/>
        </p:xfrm>
        <a:graphic>
          <a:graphicData uri="http://schemas.openxmlformats.org/drawingml/2006/table">
            <a:tbl>
              <a:tblPr firstRow="1" firstCol="1" bandRow="1">
                <a:tableStyleId>{5C22544A-7EE6-4342-B048-85BDC9FD1C3A}</a:tableStyleId>
              </a:tblPr>
              <a:tblGrid>
                <a:gridCol w="3639107"/>
                <a:gridCol w="1395481"/>
                <a:gridCol w="1597506"/>
                <a:gridCol w="1597506"/>
              </a:tblGrid>
              <a:tr h="219155">
                <a:tc rowSpan="2" gridSpan="2">
                  <a:txBody>
                    <a:bodyPr/>
                    <a:lstStyle/>
                    <a:p>
                      <a:pPr>
                        <a:lnSpc>
                          <a:spcPct val="115000"/>
                        </a:lnSpc>
                        <a:spcAft>
                          <a:spcPts val="0"/>
                        </a:spcAft>
                      </a:pPr>
                      <a:r>
                        <a:rPr lang="tr-TR" sz="1400" dirty="0">
                          <a:effectLst/>
                          <a:latin typeface="+mn-lt"/>
                        </a:rPr>
                        <a:t>Dönem-6</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rowSpan="2" hMerge="1">
                  <a:txBody>
                    <a:bodyPr/>
                    <a:lstStyle/>
                    <a:p>
                      <a:endParaRPr lang="en-GB"/>
                    </a:p>
                  </a:txBody>
                  <a:tcPr/>
                </a:tc>
                <a:tc>
                  <a:txBody>
                    <a:bodyPr/>
                    <a:lstStyle/>
                    <a:p>
                      <a:pPr algn="ctr">
                        <a:lnSpc>
                          <a:spcPct val="115000"/>
                        </a:lnSpc>
                        <a:spcAft>
                          <a:spcPts val="0"/>
                        </a:spcAft>
                      </a:pPr>
                      <a:r>
                        <a:rPr lang="tr-TR" sz="1400">
                          <a:effectLst/>
                          <a:latin typeface="+mn-lt"/>
                        </a:rPr>
                        <a:t>Katılmıyorum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Katılıyorum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19155">
                <a:tc gridSpan="2" vMerge="1">
                  <a:txBody>
                    <a:bodyPr/>
                    <a:lstStyle/>
                    <a:p>
                      <a:endParaRPr lang="en-GB"/>
                    </a:p>
                  </a:txBody>
                  <a:tcPr/>
                </a:tc>
                <a:tc hMerge="1" vMerge="1">
                  <a:txBody>
                    <a:bodyPr/>
                    <a:lstStyle/>
                    <a:p>
                      <a:endParaRPr lang="en-GB"/>
                    </a:p>
                  </a:txBody>
                  <a:tcPr/>
                </a:tc>
                <a:tc>
                  <a:txBody>
                    <a:bodyPr/>
                    <a:lstStyle/>
                    <a:p>
                      <a:pPr algn="ctr">
                        <a:lnSpc>
                          <a:spcPct val="115000"/>
                        </a:lnSpc>
                        <a:spcAft>
                          <a:spcPts val="0"/>
                        </a:spcAft>
                      </a:pPr>
                      <a:r>
                        <a:rPr lang="tr-TR" sz="1400">
                          <a:effectLst/>
                          <a:latin typeface="+mn-lt"/>
                        </a:rPr>
                        <a:t>N(%)</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N(%)</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19155">
                <a:tc rowSpan="9">
                  <a:txBody>
                    <a:bodyPr/>
                    <a:lstStyle/>
                    <a:p>
                      <a:pPr>
                        <a:lnSpc>
                          <a:spcPct val="115000"/>
                        </a:lnSpc>
                        <a:spcAft>
                          <a:spcPts val="0"/>
                        </a:spcAft>
                      </a:pPr>
                      <a:r>
                        <a:rPr lang="tr-TR" sz="1400" dirty="0">
                          <a:effectLst/>
                          <a:latin typeface="+mn-lt"/>
                        </a:rPr>
                        <a:t>Staj sonunda bir değerlendirme (anket, görüşme) yapılmaktadır.</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400" dirty="0">
                          <a:effectLst/>
                          <a:latin typeface="+mn-lt"/>
                        </a:rPr>
                        <a:t>İç Hastalıkları</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47(65.3)</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25(34.7)</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Halk Sağlığı</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14(20.3)</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55(79.7)</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Çocuk Sağlığı</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51(76.1)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16(23.9)</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Psikiyatri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24(36.4)</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42(63.6)</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Seçmeli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31(44.9)</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38(55.1)</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Kadın Doğum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38(55.1)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31(44.9)</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Acil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12(16.4)</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61(83.6)</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Genel Cerrahi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48(68.6)</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22(31.4)</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Aile Hekimliği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6(13.0)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40(87.0)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r>
              <a:tr h="219155">
                <a:tc gridSpan="4">
                  <a:txBody>
                    <a:bodyPr/>
                    <a:lstStyle/>
                    <a:p>
                      <a:pPr algn="ctr">
                        <a:lnSpc>
                          <a:spcPct val="115000"/>
                        </a:lnSpc>
                        <a:spcAft>
                          <a:spcPts val="0"/>
                        </a:spcAft>
                      </a:pPr>
                      <a:r>
                        <a:rPr lang="tr-TR" sz="1400" dirty="0">
                          <a:effectLst/>
                          <a:latin typeface="+mn-lt"/>
                        </a:rPr>
                        <a: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hMerge="1">
                  <a:txBody>
                    <a:bodyPr/>
                    <a:lstStyle/>
                    <a:p>
                      <a:endParaRPr lang="en-GB"/>
                    </a:p>
                  </a:txBody>
                  <a:tcPr/>
                </a:tc>
                <a:tc hMerge="1">
                  <a:txBody>
                    <a:bodyPr/>
                    <a:lstStyle/>
                    <a:p>
                      <a:endParaRPr lang="en-GB"/>
                    </a:p>
                  </a:txBody>
                  <a:tcPr/>
                </a:tc>
              </a:tr>
              <a:tr h="219155">
                <a:tc rowSpan="2">
                  <a:txBody>
                    <a:bodyPr/>
                    <a:lstStyle/>
                    <a:p>
                      <a:pPr>
                        <a:lnSpc>
                          <a:spcPct val="115000"/>
                        </a:lnSpc>
                        <a:spcAft>
                          <a:spcPts val="0"/>
                        </a:spcAft>
                      </a:pPr>
                      <a:r>
                        <a:rPr lang="tr-TR" sz="1400">
                          <a:effectLst/>
                          <a:latin typeface="+mn-lt"/>
                        </a:rPr>
                        <a:t>Dönem-6</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400">
                          <a:effectLst/>
                          <a:latin typeface="+mn-lt"/>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Katılmıyorum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Katılıyorum</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 </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N(%)</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 </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19155">
                <a:tc rowSpan="9">
                  <a:txBody>
                    <a:bodyPr/>
                    <a:lstStyle/>
                    <a:p>
                      <a:pPr>
                        <a:lnSpc>
                          <a:spcPct val="115000"/>
                        </a:lnSpc>
                        <a:spcAft>
                          <a:spcPts val="0"/>
                        </a:spcAft>
                      </a:pPr>
                      <a:r>
                        <a:rPr lang="tr-TR" sz="1400">
                          <a:effectLst/>
                          <a:latin typeface="+mn-lt"/>
                        </a:rPr>
                        <a:t>Stajda verilen eğitimden genel olarak memnunum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tr-TR" sz="1400">
                          <a:effectLst/>
                          <a:latin typeface="+mn-lt"/>
                        </a:rPr>
                        <a:t>İç Hastalıkları</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33(45.8)</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39(54.2)</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Halk Sağlığı</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18(26.1)</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51(73.9)</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Çocuk Sağlığı</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40(59.7)</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27(40.3)</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Psikiyatri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15(22.7)</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51(77.3)</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Seçmeli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11(16.2)</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57(83.8)</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Kadın Doğum</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34(47.9)</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37(52.1)</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Acil</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9(12.2)</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65(87.8)</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Genel Cerrahi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41(57.7)</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30(42.3)</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r h="219155">
                <a:tc vMerge="1">
                  <a:txBody>
                    <a:bodyPr/>
                    <a:lstStyle/>
                    <a:p>
                      <a:endParaRPr lang="en-GB"/>
                    </a:p>
                  </a:txBody>
                  <a:tcPr/>
                </a:tc>
                <a:tc>
                  <a:txBody>
                    <a:bodyPr/>
                    <a:lstStyle/>
                    <a:p>
                      <a:pPr>
                        <a:lnSpc>
                          <a:spcPct val="115000"/>
                        </a:lnSpc>
                        <a:spcAft>
                          <a:spcPts val="0"/>
                        </a:spcAft>
                      </a:pPr>
                      <a:r>
                        <a:rPr lang="tr-TR" sz="1400">
                          <a:effectLst/>
                          <a:latin typeface="+mn-lt"/>
                        </a:rPr>
                        <a:t>Aile Hekimliği</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a:effectLst/>
                          <a:latin typeface="+mn-lt"/>
                        </a:rPr>
                        <a:t>6(13.0)</a:t>
                      </a:r>
                      <a:endParaRPr lang="en-GB" sz="14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tr-TR" sz="1400" dirty="0">
                          <a:effectLst/>
                          <a:latin typeface="+mn-lt"/>
                        </a:rPr>
                        <a:t>40(87.0)</a:t>
                      </a:r>
                      <a:endParaRPr lang="en-GB" sz="1400" dirty="0">
                        <a:effectLst/>
                        <a:latin typeface="+mn-lt"/>
                        <a:ea typeface="Calibri" panose="020F0502020204030204" pitchFamily="34" charset="0"/>
                        <a:cs typeface="Times New Roman" panose="02020603050405020304" pitchFamily="18" charset="0"/>
                      </a:endParaRPr>
                    </a:p>
                  </a:txBody>
                  <a:tcPr marL="68580" marR="68580" marT="0" marB="0" anchor="ctr"/>
                </a:tc>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8559725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p:txBody>
          <a:bodyPr/>
          <a:lstStyle/>
          <a:p>
            <a:endParaRPr lang="tr-TR" sz="2800" dirty="0" smtClean="0">
              <a:latin typeface="Comic Sans MS" panose="030F0702030302020204" pitchFamily="66" charset="0"/>
            </a:endParaRPr>
          </a:p>
          <a:p>
            <a:r>
              <a:rPr lang="tr-TR" sz="2800" dirty="0" smtClean="0">
                <a:latin typeface="Comic Sans MS" panose="030F0702030302020204" pitchFamily="66" charset="0"/>
              </a:rPr>
              <a:t>Eğitim </a:t>
            </a:r>
            <a:r>
              <a:rPr lang="tr-TR" sz="2800" dirty="0">
                <a:latin typeface="Comic Sans MS" panose="030F0702030302020204" pitchFamily="66" charset="0"/>
              </a:rPr>
              <a:t>genel memnuniyet oranı </a:t>
            </a:r>
          </a:p>
          <a:p>
            <a:pPr lvl="1"/>
            <a:endParaRPr lang="tr-TR" sz="2400" dirty="0" smtClean="0">
              <a:latin typeface="Comic Sans MS" panose="030F0702030302020204" pitchFamily="66" charset="0"/>
            </a:endParaRPr>
          </a:p>
          <a:p>
            <a:pPr lvl="1"/>
            <a:r>
              <a:rPr lang="tr-TR" sz="2400" dirty="0" smtClean="0">
                <a:latin typeface="Comic Sans MS" panose="030F0702030302020204" pitchFamily="66" charset="0"/>
              </a:rPr>
              <a:t>% 69,9</a:t>
            </a:r>
            <a:endParaRPr lang="en-GB" sz="2400" dirty="0">
              <a:latin typeface="Comic Sans MS" panose="030F0702030302020204" pitchFamily="66" charset="0"/>
            </a:endParaRP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4962800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3200" dirty="0" smtClean="0">
                <a:latin typeface="Comic Sans MS" panose="030F0702030302020204" pitchFamily="66" charset="0"/>
              </a:rPr>
              <a:t>Kütüphane </a:t>
            </a:r>
            <a:endParaRPr lang="en-GB" sz="2400" dirty="0">
              <a:latin typeface="Comic Sans MS" panose="030F0702030302020204" pitchFamily="66" charset="0"/>
            </a:endParaRPr>
          </a:p>
        </p:txBody>
      </p:sp>
      <p:sp>
        <p:nvSpPr>
          <p:cNvPr id="3" name="İçerik Yer Tutucusu 2"/>
          <p:cNvSpPr>
            <a:spLocks noGrp="1"/>
          </p:cNvSpPr>
          <p:nvPr>
            <p:ph idx="1"/>
          </p:nvPr>
        </p:nvSpPr>
        <p:spPr/>
        <p:txBody>
          <a:bodyPr/>
          <a:lstStyle/>
          <a:p>
            <a:r>
              <a:rPr lang="tr-TR" sz="2400" dirty="0" smtClean="0">
                <a:latin typeface="Comic Sans MS" panose="030F0702030302020204" pitchFamily="66" charset="0"/>
              </a:rPr>
              <a:t>2017-2018 EÖY başında hizmete açıldı</a:t>
            </a:r>
          </a:p>
          <a:p>
            <a:endParaRPr lang="tr-TR" sz="2400" dirty="0">
              <a:latin typeface="Comic Sans MS" panose="030F0702030302020204" pitchFamily="66" charset="0"/>
            </a:endParaRPr>
          </a:p>
          <a:p>
            <a:r>
              <a:rPr lang="tr-TR" sz="2400" dirty="0" smtClean="0">
                <a:latin typeface="Comic Sans MS" panose="030F0702030302020204" pitchFamily="66" charset="0"/>
              </a:rPr>
              <a:t>Temel Tıp Bilimleri Binası içinde</a:t>
            </a:r>
          </a:p>
          <a:p>
            <a:endParaRPr lang="tr-TR" sz="2400" dirty="0" smtClean="0">
              <a:latin typeface="Comic Sans MS" panose="030F0702030302020204" pitchFamily="66" charset="0"/>
            </a:endParaRPr>
          </a:p>
          <a:p>
            <a:r>
              <a:rPr lang="tr-TR" sz="2400" dirty="0" smtClean="0">
                <a:latin typeface="Comic Sans MS" panose="030F0702030302020204" pitchFamily="66" charset="0"/>
              </a:rPr>
              <a:t>250 kişilik</a:t>
            </a:r>
          </a:p>
          <a:p>
            <a:endParaRPr lang="tr-TR" sz="2400" dirty="0" smtClean="0">
              <a:latin typeface="Comic Sans MS" panose="030F0702030302020204" pitchFamily="66" charset="0"/>
            </a:endParaRPr>
          </a:p>
          <a:p>
            <a:r>
              <a:rPr lang="tr-TR" sz="2400" dirty="0" smtClean="0">
                <a:latin typeface="Comic Sans MS" panose="030F0702030302020204" pitchFamily="66" charset="0"/>
              </a:rPr>
              <a:t>450 m2</a:t>
            </a:r>
            <a:endParaRPr lang="en-GB" sz="2400" dirty="0">
              <a:latin typeface="Comic Sans MS" panose="030F0702030302020204" pitchFamily="66" charset="0"/>
            </a:endParaRP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83510033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2800" dirty="0" smtClean="0">
                <a:latin typeface="Comic Sans MS" panose="030F0702030302020204" pitchFamily="66" charset="0"/>
              </a:rPr>
              <a:t>Dönem V staj yapılandırılması</a:t>
            </a:r>
            <a:endParaRPr lang="en-GB" sz="2800" dirty="0">
              <a:latin typeface="Comic Sans MS" panose="030F0702030302020204" pitchFamily="66" charset="0"/>
            </a:endParaRPr>
          </a:p>
        </p:txBody>
      </p:sp>
      <p:sp>
        <p:nvSpPr>
          <p:cNvPr id="3" name="İçerik Yer Tutucusu 2"/>
          <p:cNvSpPr>
            <a:spLocks noGrp="1"/>
          </p:cNvSpPr>
          <p:nvPr>
            <p:ph idx="1"/>
          </p:nvPr>
        </p:nvSpPr>
        <p:spPr>
          <a:xfrm>
            <a:off x="457200" y="1417638"/>
            <a:ext cx="8229600" cy="4891682"/>
          </a:xfrm>
        </p:spPr>
        <p:txBody>
          <a:bodyPr/>
          <a:lstStyle/>
          <a:p>
            <a:pPr>
              <a:lnSpc>
                <a:spcPct val="150000"/>
              </a:lnSpc>
            </a:pPr>
            <a:r>
              <a:rPr lang="tr-TR" sz="2000" dirty="0" smtClean="0">
                <a:latin typeface="Comic Sans MS" panose="030F0702030302020204" pitchFamily="66" charset="0"/>
              </a:rPr>
              <a:t>38 haftalık eğitim – öğretim süresi 34 haftaya kısaltıldı</a:t>
            </a:r>
          </a:p>
          <a:p>
            <a:pPr>
              <a:lnSpc>
                <a:spcPct val="150000"/>
              </a:lnSpc>
            </a:pPr>
            <a:r>
              <a:rPr lang="tr-TR" sz="2000" dirty="0" smtClean="0">
                <a:latin typeface="Comic Sans MS" panose="030F0702030302020204" pitchFamily="66" charset="0"/>
              </a:rPr>
              <a:t>8 grup</a:t>
            </a:r>
          </a:p>
          <a:p>
            <a:pPr>
              <a:lnSpc>
                <a:spcPct val="150000"/>
              </a:lnSpc>
            </a:pPr>
            <a:r>
              <a:rPr lang="tr-TR" sz="2000" dirty="0" smtClean="0">
                <a:latin typeface="Comic Sans MS" panose="030F0702030302020204" pitchFamily="66" charset="0"/>
              </a:rPr>
              <a:t>Dörder haftalık </a:t>
            </a:r>
          </a:p>
          <a:p>
            <a:pPr lvl="1">
              <a:lnSpc>
                <a:spcPct val="150000"/>
              </a:lnSpc>
            </a:pPr>
            <a:r>
              <a:rPr lang="tr-TR" sz="1800" dirty="0" smtClean="0">
                <a:latin typeface="Comic Sans MS" panose="030F0702030302020204" pitchFamily="66" charset="0"/>
              </a:rPr>
              <a:t>Göğüs </a:t>
            </a:r>
            <a:r>
              <a:rPr lang="tr-TR" sz="1800" dirty="0" err="1" smtClean="0">
                <a:latin typeface="Comic Sans MS" panose="030F0702030302020204" pitchFamily="66" charset="0"/>
              </a:rPr>
              <a:t>Hast</a:t>
            </a:r>
            <a:r>
              <a:rPr lang="tr-TR" sz="1800" dirty="0" smtClean="0">
                <a:latin typeface="Comic Sans MS" panose="030F0702030302020204" pitchFamily="66" charset="0"/>
              </a:rPr>
              <a:t> – Göğüs Cerrahisi</a:t>
            </a:r>
          </a:p>
          <a:p>
            <a:pPr lvl="1">
              <a:lnSpc>
                <a:spcPct val="150000"/>
              </a:lnSpc>
            </a:pPr>
            <a:r>
              <a:rPr lang="tr-TR" sz="1800" dirty="0" smtClean="0">
                <a:latin typeface="Comic Sans MS" panose="030F0702030302020204" pitchFamily="66" charset="0"/>
              </a:rPr>
              <a:t>Nöroloji – Nöroşirurji</a:t>
            </a:r>
          </a:p>
          <a:p>
            <a:pPr lvl="1">
              <a:lnSpc>
                <a:spcPct val="150000"/>
              </a:lnSpc>
            </a:pPr>
            <a:r>
              <a:rPr lang="tr-TR" sz="1800" dirty="0" smtClean="0">
                <a:latin typeface="Comic Sans MS" panose="030F0702030302020204" pitchFamily="66" charset="0"/>
              </a:rPr>
              <a:t>Kardiyoloji – Kalp Damar Cerrahisi</a:t>
            </a:r>
          </a:p>
          <a:p>
            <a:pPr lvl="1">
              <a:lnSpc>
                <a:spcPct val="150000"/>
              </a:lnSpc>
            </a:pPr>
            <a:r>
              <a:rPr lang="tr-TR" sz="1800" dirty="0" smtClean="0">
                <a:latin typeface="Comic Sans MS" panose="030F0702030302020204" pitchFamily="66" charset="0"/>
              </a:rPr>
              <a:t>FTR – Ortopedi</a:t>
            </a:r>
          </a:p>
          <a:p>
            <a:pPr lvl="1">
              <a:lnSpc>
                <a:spcPct val="150000"/>
              </a:lnSpc>
            </a:pPr>
            <a:r>
              <a:rPr lang="tr-TR" sz="1800" dirty="0" smtClean="0">
                <a:latin typeface="Comic Sans MS" panose="030F0702030302020204" pitchFamily="66" charset="0"/>
              </a:rPr>
              <a:t>Psikiyatri – PRC </a:t>
            </a:r>
          </a:p>
          <a:p>
            <a:pPr>
              <a:lnSpc>
                <a:spcPct val="150000"/>
              </a:lnSpc>
            </a:pPr>
            <a:r>
              <a:rPr lang="tr-TR" sz="2000" dirty="0" smtClean="0">
                <a:latin typeface="Comic Sans MS" panose="030F0702030302020204" pitchFamily="66" charset="0"/>
              </a:rPr>
              <a:t>Anesteziyoloji ve </a:t>
            </a:r>
            <a:r>
              <a:rPr lang="tr-TR" sz="2000" dirty="0" err="1" smtClean="0">
                <a:latin typeface="Comic Sans MS" panose="030F0702030302020204" pitchFamily="66" charset="0"/>
              </a:rPr>
              <a:t>Reanimasyon</a:t>
            </a:r>
            <a:r>
              <a:rPr lang="tr-TR" sz="2000" dirty="0" smtClean="0">
                <a:latin typeface="Comic Sans MS" panose="030F0702030302020204" pitchFamily="66" charset="0"/>
              </a:rPr>
              <a:t> 3 haftaya uzatıldı</a:t>
            </a:r>
          </a:p>
          <a:p>
            <a:pPr lvl="1">
              <a:lnSpc>
                <a:spcPct val="150000"/>
              </a:lnSpc>
            </a:pPr>
            <a:r>
              <a:rPr lang="tr-TR" sz="1800" dirty="0" smtClean="0">
                <a:latin typeface="Comic Sans MS" panose="030F0702030302020204" pitchFamily="66" charset="0"/>
              </a:rPr>
              <a:t>Öğrenci geribildirimleri</a:t>
            </a:r>
            <a:endParaRPr lang="en-GB" sz="1800" dirty="0">
              <a:latin typeface="Comic Sans MS" panose="030F0702030302020204" pitchFamily="66" charset="0"/>
            </a:endParaRP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34826461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pic>
        <p:nvPicPr>
          <p:cNvPr id="4" name="İçerik Yer Tutucusu 3" descr="C:\Users\Nurgul\Desktop\5.JPG"/>
          <p:cNvPicPr>
            <a:picLocks noGrp="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457200" y="1556792"/>
            <a:ext cx="8229600" cy="4536504"/>
          </a:xfrm>
          <a:prstGeom prst="rect">
            <a:avLst/>
          </a:prstGeom>
          <a:noFill/>
          <a:ln>
            <a:noFill/>
          </a:ln>
        </p:spPr>
      </p:pic>
      <p:pic>
        <p:nvPicPr>
          <p:cNvPr id="5" name="Picture 4" descr="mersin üniversitesi tıp fakültesi amblemi ile ilgili görsel sonucu"/>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4300601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pic>
        <p:nvPicPr>
          <p:cNvPr id="4" name="İçerik Yer Tutucusu 3" descr="C:\Users\Nurgul\Desktop\5-2.JPG"/>
          <p:cNvPicPr>
            <a:picLocks noGrp="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251520" y="1417638"/>
            <a:ext cx="8568952" cy="4531642"/>
          </a:xfrm>
          <a:prstGeom prst="rect">
            <a:avLst/>
          </a:prstGeom>
          <a:noFill/>
          <a:ln>
            <a:noFill/>
          </a:ln>
        </p:spPr>
      </p:pic>
      <p:pic>
        <p:nvPicPr>
          <p:cNvPr id="5" name="Picture 4" descr="mersin üniversitesi tıp fakültesi amblemi ile ilgili görsel sonucu"/>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103324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57200" y="1412776"/>
            <a:ext cx="8229600" cy="1224136"/>
          </a:xfrm>
        </p:spPr>
        <p:txBody>
          <a:bodyPr/>
          <a:lstStyle/>
          <a:p>
            <a:pPr algn="just"/>
            <a:r>
              <a:rPr lang="tr-TR" sz="2800" smtClean="0">
                <a:latin typeface="Comic Sans MS" panose="030F0702030302020204" pitchFamily="66" charset="0"/>
              </a:rPr>
              <a:t>Reakreditasyon için </a:t>
            </a:r>
            <a:r>
              <a:rPr lang="tr-TR" sz="2800" dirty="0" smtClean="0">
                <a:latin typeface="Comic Sans MS" panose="030F0702030302020204" pitchFamily="66" charset="0"/>
              </a:rPr>
              <a:t>UTEAK başvurusu yapıldı</a:t>
            </a:r>
            <a:endParaRPr lang="tr-TR" sz="2800" dirty="0">
              <a:latin typeface="Comic Sans MS" panose="030F0702030302020204" pitchFamily="66" charset="0"/>
            </a:endParaRPr>
          </a:p>
        </p:txBody>
      </p:sp>
      <p:pic>
        <p:nvPicPr>
          <p:cNvPr id="5" name="İçerik Yer Tutucusu 4"/>
          <p:cNvPicPr>
            <a:picLocks noGrp="1" noChangeAspect="1"/>
          </p:cNvPicPr>
          <p:nvPr>
            <p:ph idx="1"/>
          </p:nvPr>
        </p:nvPicPr>
        <p:blipFill rotWithShape="1">
          <a:blip r:embed="rId2"/>
          <a:srcRect l="20787" t="18892" r="22080" b="19319"/>
          <a:stretch/>
        </p:blipFill>
        <p:spPr>
          <a:xfrm>
            <a:off x="1331640" y="2852936"/>
            <a:ext cx="6168771" cy="3750764"/>
          </a:xfrm>
          <a:prstGeom prst="rect">
            <a:avLst/>
          </a:prstGeom>
          <a:ln>
            <a:solidFill>
              <a:schemeClr val="accent1"/>
            </a:solidFill>
          </a:ln>
        </p:spPr>
      </p:pic>
      <p:pic>
        <p:nvPicPr>
          <p:cNvPr id="4" name="Resim 5"/>
          <p:cNvPicPr>
            <a:picLocks noChangeAspect="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43608" y="323232"/>
            <a:ext cx="1800200" cy="13946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3" descr="uteak logo..jpg"/>
          <p:cNvPicPr>
            <a:picLocks noChangeAspect="1"/>
          </p:cNvPicPr>
          <p:nvPr/>
        </p:nvPicPr>
        <p:blipFill>
          <a:blip r:embed="rId4" cstate="print"/>
          <a:stretch>
            <a:fillRect/>
          </a:stretch>
        </p:blipFill>
        <p:spPr>
          <a:xfrm>
            <a:off x="6372200" y="323232"/>
            <a:ext cx="1529886" cy="11255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 xmlns:p14="http://schemas.microsoft.com/office/powerpoint/2010/main" val="5497845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3200" dirty="0" smtClean="0">
                <a:latin typeface="Comic Sans MS" panose="030F0702030302020204" pitchFamily="66" charset="0"/>
              </a:rPr>
              <a:t>9 Ana Başlık </a:t>
            </a:r>
            <a:endParaRPr lang="tr-TR" sz="3200" dirty="0">
              <a:latin typeface="Comic Sans MS" panose="030F0702030302020204" pitchFamily="66" charset="0"/>
            </a:endParaRPr>
          </a:p>
        </p:txBody>
      </p:sp>
      <p:sp>
        <p:nvSpPr>
          <p:cNvPr id="3" name="İçerik Yer Tutucusu 2"/>
          <p:cNvSpPr>
            <a:spLocks noGrp="1"/>
          </p:cNvSpPr>
          <p:nvPr>
            <p:ph idx="1"/>
          </p:nvPr>
        </p:nvSpPr>
        <p:spPr>
          <a:xfrm>
            <a:off x="628650" y="1772816"/>
            <a:ext cx="7886700" cy="4685098"/>
          </a:xfrm>
        </p:spPr>
        <p:txBody>
          <a:bodyPr>
            <a:normAutofit lnSpcReduction="10000"/>
          </a:bodyPr>
          <a:lstStyle/>
          <a:p>
            <a:pPr marL="385763" indent="-385763">
              <a:lnSpc>
                <a:spcPct val="150000"/>
              </a:lnSpc>
              <a:buFont typeface="+mj-lt"/>
              <a:buAutoNum type="arabicPeriod"/>
            </a:pPr>
            <a:r>
              <a:rPr lang="tr-TR" sz="2000" dirty="0" smtClean="0">
                <a:latin typeface="Comic Sans MS" panose="030F0702030302020204" pitchFamily="66" charset="0"/>
              </a:rPr>
              <a:t>Amaç ve Hedefler (</a:t>
            </a:r>
            <a:r>
              <a:rPr lang="tr-TR" sz="2000" dirty="0">
                <a:latin typeface="Comic Sans MS" panose="030F0702030302020204" pitchFamily="66" charset="0"/>
              </a:rPr>
              <a:t>5 </a:t>
            </a:r>
            <a:r>
              <a:rPr lang="tr-TR" sz="2000" dirty="0" smtClean="0">
                <a:latin typeface="Comic Sans MS" panose="030F0702030302020204" pitchFamily="66" charset="0"/>
              </a:rPr>
              <a:t>TS, </a:t>
            </a:r>
            <a:r>
              <a:rPr lang="tr-TR" sz="2000" dirty="0">
                <a:latin typeface="Comic Sans MS" panose="030F0702030302020204" pitchFamily="66" charset="0"/>
              </a:rPr>
              <a:t>1 </a:t>
            </a:r>
            <a:r>
              <a:rPr lang="tr-TR" sz="2000" dirty="0" smtClean="0">
                <a:latin typeface="Comic Sans MS" panose="030F0702030302020204" pitchFamily="66" charset="0"/>
              </a:rPr>
              <a:t>GS)</a:t>
            </a:r>
          </a:p>
          <a:p>
            <a:pPr marL="385763" indent="-385763">
              <a:lnSpc>
                <a:spcPct val="150000"/>
              </a:lnSpc>
              <a:buFont typeface="+mj-lt"/>
              <a:buAutoNum type="arabicPeriod"/>
            </a:pPr>
            <a:r>
              <a:rPr lang="tr-TR" sz="2000" dirty="0" smtClean="0">
                <a:latin typeface="Comic Sans MS" panose="030F0702030302020204" pitchFamily="66" charset="0"/>
              </a:rPr>
              <a:t>Eğitim Programı (</a:t>
            </a:r>
            <a:r>
              <a:rPr lang="tr-TR" sz="2000" dirty="0">
                <a:latin typeface="Comic Sans MS" panose="030F0702030302020204" pitchFamily="66" charset="0"/>
              </a:rPr>
              <a:t>8 </a:t>
            </a:r>
            <a:r>
              <a:rPr lang="tr-TR" sz="2000" dirty="0" smtClean="0">
                <a:latin typeface="Comic Sans MS" panose="030F0702030302020204" pitchFamily="66" charset="0"/>
              </a:rPr>
              <a:t>TS, 6 GS)</a:t>
            </a:r>
          </a:p>
          <a:p>
            <a:pPr marL="385763" indent="-385763">
              <a:lnSpc>
                <a:spcPct val="150000"/>
              </a:lnSpc>
              <a:buFont typeface="+mj-lt"/>
              <a:buAutoNum type="arabicPeriod"/>
            </a:pPr>
            <a:r>
              <a:rPr lang="tr-TR" sz="2000" dirty="0" smtClean="0">
                <a:latin typeface="Comic Sans MS" panose="030F0702030302020204" pitchFamily="66" charset="0"/>
              </a:rPr>
              <a:t>Öğrencilerin Değerlendirilmesi (</a:t>
            </a:r>
            <a:r>
              <a:rPr lang="tr-TR" sz="2000" dirty="0">
                <a:latin typeface="Comic Sans MS" panose="030F0702030302020204" pitchFamily="66" charset="0"/>
              </a:rPr>
              <a:t>5 </a:t>
            </a:r>
            <a:r>
              <a:rPr lang="tr-TR" sz="2000" dirty="0" smtClean="0">
                <a:latin typeface="Comic Sans MS" panose="030F0702030302020204" pitchFamily="66" charset="0"/>
              </a:rPr>
              <a:t>TS, </a:t>
            </a:r>
            <a:r>
              <a:rPr lang="tr-TR" sz="2000" dirty="0">
                <a:latin typeface="Comic Sans MS" panose="030F0702030302020204" pitchFamily="66" charset="0"/>
              </a:rPr>
              <a:t>3 </a:t>
            </a:r>
            <a:r>
              <a:rPr lang="tr-TR" sz="2000" dirty="0" smtClean="0">
                <a:latin typeface="Comic Sans MS" panose="030F0702030302020204" pitchFamily="66" charset="0"/>
              </a:rPr>
              <a:t>GS)</a:t>
            </a:r>
          </a:p>
          <a:p>
            <a:pPr marL="385763" indent="-385763">
              <a:lnSpc>
                <a:spcPct val="150000"/>
              </a:lnSpc>
              <a:buFont typeface="+mj-lt"/>
              <a:buAutoNum type="arabicPeriod"/>
            </a:pPr>
            <a:r>
              <a:rPr lang="tr-TR" sz="2000" dirty="0" smtClean="0">
                <a:latin typeface="Comic Sans MS" panose="030F0702030302020204" pitchFamily="66" charset="0"/>
              </a:rPr>
              <a:t>Öğrenciler </a:t>
            </a:r>
            <a:r>
              <a:rPr lang="tr-TR" sz="2000" dirty="0">
                <a:latin typeface="Comic Sans MS" panose="030F0702030302020204" pitchFamily="66" charset="0"/>
              </a:rPr>
              <a:t>(5 </a:t>
            </a:r>
            <a:r>
              <a:rPr lang="tr-TR" sz="2000" dirty="0" smtClean="0">
                <a:latin typeface="Comic Sans MS" panose="030F0702030302020204" pitchFamily="66" charset="0"/>
              </a:rPr>
              <a:t>TS, </a:t>
            </a:r>
            <a:r>
              <a:rPr lang="tr-TR" sz="2000" dirty="0">
                <a:latin typeface="Comic Sans MS" panose="030F0702030302020204" pitchFamily="66" charset="0"/>
              </a:rPr>
              <a:t>5 </a:t>
            </a:r>
            <a:r>
              <a:rPr lang="tr-TR" sz="2000" dirty="0" smtClean="0">
                <a:latin typeface="Comic Sans MS" panose="030F0702030302020204" pitchFamily="66" charset="0"/>
              </a:rPr>
              <a:t>GS)</a:t>
            </a:r>
          </a:p>
          <a:p>
            <a:pPr marL="385763" indent="-385763">
              <a:lnSpc>
                <a:spcPct val="150000"/>
              </a:lnSpc>
              <a:buFont typeface="+mj-lt"/>
              <a:buAutoNum type="arabicPeriod"/>
            </a:pPr>
            <a:r>
              <a:rPr lang="tr-TR" sz="2000" dirty="0" smtClean="0">
                <a:latin typeface="Comic Sans MS" panose="030F0702030302020204" pitchFamily="66" charset="0"/>
              </a:rPr>
              <a:t>Program Değerlendirme (</a:t>
            </a:r>
            <a:r>
              <a:rPr lang="tr-TR" sz="2000" dirty="0">
                <a:latin typeface="Comic Sans MS" panose="030F0702030302020204" pitchFamily="66" charset="0"/>
              </a:rPr>
              <a:t>2 </a:t>
            </a:r>
            <a:r>
              <a:rPr lang="tr-TR" sz="2000" dirty="0" smtClean="0">
                <a:latin typeface="Comic Sans MS" panose="030F0702030302020204" pitchFamily="66" charset="0"/>
              </a:rPr>
              <a:t>TS, </a:t>
            </a:r>
            <a:r>
              <a:rPr lang="tr-TR" sz="2000" dirty="0">
                <a:latin typeface="Comic Sans MS" panose="030F0702030302020204" pitchFamily="66" charset="0"/>
              </a:rPr>
              <a:t>2 </a:t>
            </a:r>
            <a:r>
              <a:rPr lang="tr-TR" sz="2000" dirty="0" smtClean="0">
                <a:latin typeface="Comic Sans MS" panose="030F0702030302020204" pitchFamily="66" charset="0"/>
              </a:rPr>
              <a:t>GS)</a:t>
            </a:r>
          </a:p>
          <a:p>
            <a:pPr marL="385763" indent="-385763">
              <a:lnSpc>
                <a:spcPct val="150000"/>
              </a:lnSpc>
              <a:buFont typeface="+mj-lt"/>
              <a:buAutoNum type="arabicPeriod"/>
            </a:pPr>
            <a:r>
              <a:rPr lang="tr-TR" sz="2000" dirty="0" smtClean="0">
                <a:latin typeface="Comic Sans MS" panose="030F0702030302020204" pitchFamily="66" charset="0"/>
              </a:rPr>
              <a:t>Öğretim Elemanları </a:t>
            </a:r>
            <a:r>
              <a:rPr lang="tr-TR" sz="2000" dirty="0">
                <a:latin typeface="Comic Sans MS" panose="030F0702030302020204" pitchFamily="66" charset="0"/>
              </a:rPr>
              <a:t>(5 </a:t>
            </a:r>
            <a:r>
              <a:rPr lang="tr-TR" sz="2000" dirty="0" smtClean="0">
                <a:latin typeface="Comic Sans MS" panose="030F0702030302020204" pitchFamily="66" charset="0"/>
              </a:rPr>
              <a:t>TS, </a:t>
            </a:r>
            <a:r>
              <a:rPr lang="tr-TR" sz="2000" dirty="0">
                <a:latin typeface="Comic Sans MS" panose="030F0702030302020204" pitchFamily="66" charset="0"/>
              </a:rPr>
              <a:t>5 </a:t>
            </a:r>
            <a:r>
              <a:rPr lang="tr-TR" sz="2000" dirty="0" smtClean="0">
                <a:latin typeface="Comic Sans MS" panose="030F0702030302020204" pitchFamily="66" charset="0"/>
              </a:rPr>
              <a:t>GS)</a:t>
            </a:r>
          </a:p>
          <a:p>
            <a:pPr marL="385763" indent="-385763">
              <a:lnSpc>
                <a:spcPct val="150000"/>
              </a:lnSpc>
              <a:buFont typeface="+mj-lt"/>
              <a:buAutoNum type="arabicPeriod"/>
            </a:pPr>
            <a:r>
              <a:rPr lang="tr-TR" sz="2000" dirty="0" smtClean="0">
                <a:latin typeface="Comic Sans MS" panose="030F0702030302020204" pitchFamily="66" charset="0"/>
              </a:rPr>
              <a:t>Eğitsel Kaynak ve Olanaklar </a:t>
            </a:r>
            <a:r>
              <a:rPr lang="tr-TR" sz="2000" dirty="0">
                <a:latin typeface="Comic Sans MS" panose="030F0702030302020204" pitchFamily="66" charset="0"/>
              </a:rPr>
              <a:t>(5 </a:t>
            </a:r>
            <a:r>
              <a:rPr lang="tr-TR" sz="2000" dirty="0" smtClean="0">
                <a:latin typeface="Comic Sans MS" panose="030F0702030302020204" pitchFamily="66" charset="0"/>
              </a:rPr>
              <a:t>TS, </a:t>
            </a:r>
            <a:r>
              <a:rPr lang="tr-TR" sz="2000" dirty="0">
                <a:latin typeface="Comic Sans MS" panose="030F0702030302020204" pitchFamily="66" charset="0"/>
              </a:rPr>
              <a:t>4 </a:t>
            </a:r>
            <a:r>
              <a:rPr lang="tr-TR" sz="2000" dirty="0" smtClean="0">
                <a:latin typeface="Comic Sans MS" panose="030F0702030302020204" pitchFamily="66" charset="0"/>
              </a:rPr>
              <a:t>GS)</a:t>
            </a:r>
          </a:p>
          <a:p>
            <a:pPr marL="385763" indent="-385763">
              <a:lnSpc>
                <a:spcPct val="150000"/>
              </a:lnSpc>
              <a:buFont typeface="+mj-lt"/>
              <a:buAutoNum type="arabicPeriod"/>
            </a:pPr>
            <a:r>
              <a:rPr lang="tr-TR" sz="2000" dirty="0" smtClean="0">
                <a:latin typeface="Comic Sans MS" panose="030F0702030302020204" pitchFamily="66" charset="0"/>
              </a:rPr>
              <a:t>Yönetim ve Yürütme (</a:t>
            </a:r>
            <a:r>
              <a:rPr lang="tr-TR" sz="2000" dirty="0">
                <a:latin typeface="Comic Sans MS" panose="030F0702030302020204" pitchFamily="66" charset="0"/>
              </a:rPr>
              <a:t>5 </a:t>
            </a:r>
            <a:r>
              <a:rPr lang="tr-TR" sz="2000" dirty="0" smtClean="0">
                <a:latin typeface="Comic Sans MS" panose="030F0702030302020204" pitchFamily="66" charset="0"/>
              </a:rPr>
              <a:t>TS, </a:t>
            </a:r>
            <a:r>
              <a:rPr lang="tr-TR" sz="2000" dirty="0">
                <a:latin typeface="Comic Sans MS" panose="030F0702030302020204" pitchFamily="66" charset="0"/>
              </a:rPr>
              <a:t>3 </a:t>
            </a:r>
            <a:r>
              <a:rPr lang="tr-TR" sz="2000" dirty="0" smtClean="0">
                <a:latin typeface="Comic Sans MS" panose="030F0702030302020204" pitchFamily="66" charset="0"/>
              </a:rPr>
              <a:t>GS)</a:t>
            </a:r>
          </a:p>
          <a:p>
            <a:pPr marL="385763" indent="-385763">
              <a:lnSpc>
                <a:spcPct val="150000"/>
              </a:lnSpc>
              <a:buFont typeface="+mj-lt"/>
              <a:buAutoNum type="arabicPeriod"/>
            </a:pPr>
            <a:r>
              <a:rPr lang="tr-TR" sz="2000" dirty="0" smtClean="0">
                <a:latin typeface="Comic Sans MS" panose="030F0702030302020204" pitchFamily="66" charset="0"/>
              </a:rPr>
              <a:t>Sürekli Yenilenme ve Gelişim</a:t>
            </a: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929550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graphicFrame>
        <p:nvGraphicFramePr>
          <p:cNvPr id="4" name="İçerik Yer Tutucusu 4"/>
          <p:cNvGraphicFramePr>
            <a:graphicFrameLocks/>
          </p:cNvGraphicFramePr>
          <p:nvPr>
            <p:extLst>
              <p:ext uri="{D42A27DB-BD31-4B8C-83A1-F6EECF244321}">
                <p14:modId xmlns="" xmlns:p14="http://schemas.microsoft.com/office/powerpoint/2010/main" val="3316940279"/>
              </p:ext>
            </p:extLst>
          </p:nvPr>
        </p:nvGraphicFramePr>
        <p:xfrm>
          <a:off x="611560" y="1417638"/>
          <a:ext cx="7632848" cy="4160441"/>
        </p:xfrm>
        <a:graphic>
          <a:graphicData uri="http://schemas.openxmlformats.org/drawingml/2006/table">
            <a:tbl>
              <a:tblPr firstRow="1" firstCol="1" lastRow="1" lastCol="1" bandRow="1" bandCol="1"/>
              <a:tblGrid>
                <a:gridCol w="4561154">
                  <a:extLst>
                    <a:ext uri="{9D8B030D-6E8A-4147-A177-3AD203B41FA5}">
                      <a16:colId xmlns:a16="http://schemas.microsoft.com/office/drawing/2014/main" xmlns="" val="20000"/>
                    </a:ext>
                  </a:extLst>
                </a:gridCol>
                <a:gridCol w="3071694">
                  <a:extLst>
                    <a:ext uri="{9D8B030D-6E8A-4147-A177-3AD203B41FA5}">
                      <a16:colId xmlns:a16="http://schemas.microsoft.com/office/drawing/2014/main" xmlns="" val="20001"/>
                    </a:ext>
                  </a:extLst>
                </a:gridCol>
              </a:tblGrid>
              <a:tr h="409372">
                <a:tc gridSpan="2">
                  <a:txBody>
                    <a:bodyPr/>
                    <a:lstStyle/>
                    <a:p>
                      <a:pPr marR="21590" algn="just">
                        <a:lnSpc>
                          <a:spcPct val="150000"/>
                        </a:lnSpc>
                        <a:spcAft>
                          <a:spcPts val="0"/>
                        </a:spcAft>
                      </a:pPr>
                      <a:r>
                        <a:rPr lang="tr-TR" sz="2000" b="1" dirty="0">
                          <a:effectLst/>
                          <a:latin typeface="Comic Sans MS" panose="030F0702030302020204" pitchFamily="66" charset="0"/>
                          <a:ea typeface="Times New Roman" panose="02020603050405020304" pitchFamily="18" charset="0"/>
                        </a:rPr>
                        <a:t>UTEAK </a:t>
                      </a:r>
                      <a:r>
                        <a:rPr lang="tr-TR" sz="2000" b="1" dirty="0" err="1" smtClean="0">
                          <a:effectLst/>
                          <a:latin typeface="Comic Sans MS" panose="030F0702030302020204" pitchFamily="66" charset="0"/>
                          <a:ea typeface="Times New Roman" panose="02020603050405020304" pitchFamily="18" charset="0"/>
                        </a:rPr>
                        <a:t>Özdeğerlendirme</a:t>
                      </a:r>
                      <a:r>
                        <a:rPr lang="tr-TR" sz="2000" b="1" dirty="0" smtClean="0">
                          <a:effectLst/>
                          <a:latin typeface="Comic Sans MS" panose="030F0702030302020204" pitchFamily="66" charset="0"/>
                          <a:ea typeface="Times New Roman" panose="02020603050405020304" pitchFamily="18" charset="0"/>
                        </a:rPr>
                        <a:t> Çekirdek Rapor </a:t>
                      </a:r>
                      <a:r>
                        <a:rPr lang="tr-TR" sz="2000" b="1" dirty="0">
                          <a:effectLst/>
                          <a:latin typeface="Comic Sans MS" panose="030F0702030302020204" pitchFamily="66" charset="0"/>
                          <a:ea typeface="Times New Roman" panose="02020603050405020304" pitchFamily="18" charset="0"/>
                        </a:rPr>
                        <a:t>Kurulu </a:t>
                      </a:r>
                      <a:r>
                        <a:rPr lang="tr-TR" sz="2000" b="1" dirty="0" smtClean="0">
                          <a:effectLst/>
                          <a:latin typeface="Comic Sans MS" panose="030F0702030302020204" pitchFamily="66" charset="0"/>
                          <a:ea typeface="Times New Roman" panose="02020603050405020304" pitchFamily="18" charset="0"/>
                        </a:rPr>
                        <a:t>Üyeleri</a:t>
                      </a:r>
                      <a:endParaRPr lang="tr-TR" sz="2000" dirty="0">
                        <a:effectLst/>
                        <a:latin typeface="Comic Sans MS" panose="030F0702030302020204" pitchFamily="66" charset="0"/>
                        <a:ea typeface="Times New Roman" panose="02020603050405020304" pitchFamily="18" charset="0"/>
                      </a:endParaRP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xmlns="" val="10000"/>
                  </a:ext>
                </a:extLst>
              </a:tr>
              <a:tr h="363886">
                <a:tc>
                  <a:txBody>
                    <a:bodyPr/>
                    <a:lstStyle/>
                    <a:p>
                      <a:pPr algn="just">
                        <a:lnSpc>
                          <a:spcPct val="150000"/>
                        </a:lnSpc>
                        <a:spcAft>
                          <a:spcPts val="0"/>
                        </a:spcAft>
                      </a:pPr>
                      <a:r>
                        <a:rPr lang="tr-TR" sz="1600" dirty="0">
                          <a:solidFill>
                            <a:srgbClr val="FF0000"/>
                          </a:solidFill>
                          <a:effectLst/>
                          <a:latin typeface="Comic Sans MS" panose="030F0702030302020204" pitchFamily="66" charset="0"/>
                          <a:ea typeface="Times New Roman" panose="02020603050405020304" pitchFamily="18" charset="0"/>
                        </a:rPr>
                        <a:t> </a:t>
                      </a:r>
                      <a:endParaRPr lang="tr-TR" sz="1600" dirty="0">
                        <a:effectLst/>
                        <a:latin typeface="Comic Sans MS" panose="030F0702030302020204" pitchFamily="66" charset="0"/>
                        <a:ea typeface="Times New Roman" panose="02020603050405020304" pitchFamily="18" charset="0"/>
                      </a:endParaRP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600" dirty="0">
                          <a:solidFill>
                            <a:srgbClr val="FF0000"/>
                          </a:solidFill>
                          <a:effectLst/>
                          <a:latin typeface="Comic Sans MS" panose="030F0702030302020204" pitchFamily="66" charset="0"/>
                          <a:ea typeface="Times New Roman" panose="02020603050405020304" pitchFamily="18" charset="0"/>
                        </a:rPr>
                        <a:t> </a:t>
                      </a:r>
                      <a:endParaRPr lang="tr-TR" sz="1600" dirty="0">
                        <a:effectLst/>
                        <a:latin typeface="Comic Sans MS" panose="030F0702030302020204" pitchFamily="66" charset="0"/>
                        <a:ea typeface="Times New Roman" panose="02020603050405020304" pitchFamily="18" charset="0"/>
                      </a:endParaRP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63886">
                <a:tc>
                  <a:txBody>
                    <a:bodyPr/>
                    <a:lstStyle/>
                    <a:p>
                      <a:pPr algn="just">
                        <a:lnSpc>
                          <a:spcPct val="150000"/>
                        </a:lnSpc>
                        <a:spcAft>
                          <a:spcPts val="0"/>
                        </a:spcAft>
                      </a:pPr>
                      <a:r>
                        <a:rPr lang="tr-TR" sz="1600" dirty="0">
                          <a:effectLst/>
                          <a:latin typeface="Comic Sans MS" panose="030F0702030302020204" pitchFamily="66" charset="0"/>
                          <a:ea typeface="Times New Roman" panose="02020603050405020304" pitchFamily="18" charset="0"/>
                        </a:rPr>
                        <a:t>Prof</a:t>
                      </a:r>
                      <a:r>
                        <a:rPr lang="tr-TR" sz="1600" dirty="0" smtClean="0">
                          <a:effectLst/>
                          <a:latin typeface="Comic Sans MS" panose="030F0702030302020204" pitchFamily="66" charset="0"/>
                          <a:ea typeface="Times New Roman" panose="02020603050405020304" pitchFamily="18" charset="0"/>
                        </a:rPr>
                        <a:t>. Dr</a:t>
                      </a:r>
                      <a:r>
                        <a:rPr lang="tr-TR" sz="1600" dirty="0">
                          <a:effectLst/>
                          <a:latin typeface="Comic Sans MS" panose="030F0702030302020204" pitchFamily="66" charset="0"/>
                          <a:ea typeface="Times New Roman" panose="02020603050405020304" pitchFamily="18" charset="0"/>
                        </a:rPr>
                        <a:t>. Ahmet Hakan </a:t>
                      </a:r>
                      <a:r>
                        <a:rPr lang="tr-TR" sz="1600" dirty="0" smtClean="0">
                          <a:effectLst/>
                          <a:latin typeface="Comic Sans MS" panose="030F0702030302020204" pitchFamily="66" charset="0"/>
                          <a:ea typeface="Times New Roman" panose="02020603050405020304" pitchFamily="18" charset="0"/>
                        </a:rPr>
                        <a:t>ÖZTÜRK</a:t>
                      </a:r>
                      <a:endParaRPr lang="tr-TR" sz="1600" dirty="0">
                        <a:effectLst/>
                        <a:latin typeface="Comic Sans MS" panose="030F0702030302020204" pitchFamily="66" charset="0"/>
                        <a:ea typeface="Times New Roman" panose="02020603050405020304" pitchFamily="18" charset="0"/>
                      </a:endParaRP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600" dirty="0" smtClean="0">
                          <a:effectLst/>
                          <a:latin typeface="Comic Sans MS" panose="030F0702030302020204" pitchFamily="66" charset="0"/>
                          <a:ea typeface="Times New Roman" panose="02020603050405020304" pitchFamily="18" charset="0"/>
                        </a:rPr>
                        <a:t>Dekan</a:t>
                      </a:r>
                      <a:endParaRPr lang="tr-TR" sz="1600" dirty="0">
                        <a:effectLst/>
                        <a:latin typeface="Comic Sans MS" panose="030F0702030302020204" pitchFamily="66" charset="0"/>
                        <a:ea typeface="Times New Roman" panose="02020603050405020304" pitchFamily="18" charset="0"/>
                      </a:endParaRP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727773">
                <a:tc>
                  <a:txBody>
                    <a:bodyPr/>
                    <a:lstStyle/>
                    <a:p>
                      <a:pPr algn="just">
                        <a:lnSpc>
                          <a:spcPct val="150000"/>
                        </a:lnSpc>
                        <a:spcAft>
                          <a:spcPts val="0"/>
                        </a:spcAft>
                      </a:pPr>
                      <a:r>
                        <a:rPr lang="tr-TR" sz="1600" dirty="0" smtClean="0">
                          <a:effectLst/>
                          <a:latin typeface="Comic Sans MS" panose="030F0702030302020204" pitchFamily="66" charset="0"/>
                          <a:ea typeface="Times New Roman" panose="02020603050405020304" pitchFamily="18" charset="0"/>
                        </a:rPr>
                        <a:t>Prof. Dr</a:t>
                      </a:r>
                      <a:r>
                        <a:rPr lang="tr-TR" sz="1600" dirty="0">
                          <a:effectLst/>
                          <a:latin typeface="Comic Sans MS" panose="030F0702030302020204" pitchFamily="66" charset="0"/>
                          <a:ea typeface="Times New Roman" panose="02020603050405020304" pitchFamily="18" charset="0"/>
                        </a:rPr>
                        <a:t>. Şükrü Hakan </a:t>
                      </a:r>
                      <a:r>
                        <a:rPr lang="tr-TR" sz="1600" dirty="0" smtClean="0">
                          <a:effectLst/>
                          <a:latin typeface="Comic Sans MS" panose="030F0702030302020204" pitchFamily="66" charset="0"/>
                          <a:ea typeface="Times New Roman" panose="02020603050405020304" pitchFamily="18" charset="0"/>
                        </a:rPr>
                        <a:t>KALEAĞASI</a:t>
                      </a:r>
                      <a:endParaRPr lang="tr-TR" sz="1600" dirty="0">
                        <a:effectLst/>
                        <a:latin typeface="Comic Sans MS" panose="030F0702030302020204" pitchFamily="66" charset="0"/>
                        <a:ea typeface="Times New Roman" panose="02020603050405020304" pitchFamily="18" charset="0"/>
                      </a:endParaRP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600" dirty="0">
                          <a:effectLst/>
                          <a:latin typeface="Comic Sans MS" panose="030F0702030302020204" pitchFamily="66" charset="0"/>
                          <a:ea typeface="Times New Roman" panose="02020603050405020304" pitchFamily="18" charset="0"/>
                        </a:rPr>
                        <a:t>Dekan Yrd</a:t>
                      </a:r>
                      <a:r>
                        <a:rPr lang="tr-TR" sz="1600">
                          <a:effectLst/>
                          <a:latin typeface="Comic Sans MS" panose="030F0702030302020204" pitchFamily="66" charset="0"/>
                          <a:ea typeface="Times New Roman" panose="02020603050405020304" pitchFamily="18" charset="0"/>
                        </a:rPr>
                        <a:t>. </a:t>
                      </a:r>
                      <a:r>
                        <a:rPr lang="tr-TR" sz="1600" smtClean="0">
                          <a:effectLst/>
                          <a:latin typeface="Comic Sans MS" panose="030F0702030302020204" pitchFamily="66" charset="0"/>
                          <a:ea typeface="Times New Roman" panose="02020603050405020304" pitchFamily="18" charset="0"/>
                        </a:rPr>
                        <a:t>Başkoordinatör </a:t>
                      </a:r>
                      <a:endParaRPr lang="tr-TR" sz="1600" dirty="0" smtClean="0">
                        <a:effectLst/>
                        <a:latin typeface="Comic Sans MS" panose="030F0702030302020204" pitchFamily="66" charset="0"/>
                        <a:ea typeface="Times New Roman" panose="02020603050405020304" pitchFamily="18" charset="0"/>
                      </a:endParaRPr>
                    </a:p>
                    <a:p>
                      <a:pPr algn="just">
                        <a:lnSpc>
                          <a:spcPct val="150000"/>
                        </a:lnSpc>
                        <a:spcAft>
                          <a:spcPts val="0"/>
                        </a:spcAft>
                      </a:pPr>
                      <a:r>
                        <a:rPr lang="tr-TR" sz="1600" smtClean="0">
                          <a:effectLst/>
                          <a:latin typeface="Comic Sans MS" panose="030F0702030302020204" pitchFamily="66" charset="0"/>
                          <a:ea typeface="Times New Roman" panose="02020603050405020304" pitchFamily="18" charset="0"/>
                        </a:rPr>
                        <a:t>ÖDR</a:t>
                      </a:r>
                      <a:r>
                        <a:rPr lang="tr-TR" sz="1600" baseline="0" smtClean="0">
                          <a:effectLst/>
                          <a:latin typeface="Comic Sans MS" panose="030F0702030302020204" pitchFamily="66" charset="0"/>
                          <a:ea typeface="Times New Roman" panose="02020603050405020304" pitchFamily="18" charset="0"/>
                        </a:rPr>
                        <a:t> Koordinatörü</a:t>
                      </a:r>
                      <a:endParaRPr lang="tr-TR" sz="1600" dirty="0">
                        <a:effectLst/>
                        <a:latin typeface="Comic Sans MS" panose="030F0702030302020204" pitchFamily="66" charset="0"/>
                        <a:ea typeface="Times New Roman" panose="02020603050405020304" pitchFamily="18" charset="0"/>
                      </a:endParaRP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411401">
                <a:tc>
                  <a:txBody>
                    <a:bodyPr/>
                    <a:lstStyle/>
                    <a:p>
                      <a:pPr algn="just">
                        <a:lnSpc>
                          <a:spcPct val="150000"/>
                        </a:lnSpc>
                        <a:spcAft>
                          <a:spcPts val="0"/>
                        </a:spcAft>
                      </a:pPr>
                      <a:r>
                        <a:rPr lang="tr-TR" sz="1600" dirty="0" smtClean="0">
                          <a:effectLst/>
                          <a:latin typeface="Comic Sans MS" panose="030F0702030302020204" pitchFamily="66" charset="0"/>
                          <a:ea typeface="Times New Roman" panose="02020603050405020304" pitchFamily="18" charset="0"/>
                        </a:rPr>
                        <a:t>Prof. </a:t>
                      </a:r>
                      <a:r>
                        <a:rPr lang="tr-TR" sz="1600" dirty="0">
                          <a:effectLst/>
                          <a:latin typeface="Comic Sans MS" panose="030F0702030302020204" pitchFamily="66" charset="0"/>
                          <a:ea typeface="Times New Roman" panose="02020603050405020304" pitchFamily="18" charset="0"/>
                        </a:rPr>
                        <a:t>Dr. </a:t>
                      </a:r>
                      <a:r>
                        <a:rPr lang="tr-TR" sz="1600" dirty="0" err="1">
                          <a:effectLst/>
                          <a:latin typeface="Comic Sans MS" panose="030F0702030302020204" pitchFamily="66" charset="0"/>
                          <a:ea typeface="Times New Roman" panose="02020603050405020304" pitchFamily="18" charset="0"/>
                        </a:rPr>
                        <a:t>Tolgay</a:t>
                      </a:r>
                      <a:r>
                        <a:rPr lang="tr-TR" sz="1600" dirty="0">
                          <a:effectLst/>
                          <a:latin typeface="Comic Sans MS" panose="030F0702030302020204" pitchFamily="66" charset="0"/>
                          <a:ea typeface="Times New Roman" panose="02020603050405020304" pitchFamily="18" charset="0"/>
                        </a:rPr>
                        <a:t> </a:t>
                      </a:r>
                      <a:r>
                        <a:rPr lang="tr-TR" sz="1600" dirty="0" smtClean="0">
                          <a:effectLst/>
                          <a:latin typeface="Comic Sans MS" panose="030F0702030302020204" pitchFamily="66" charset="0"/>
                          <a:ea typeface="Times New Roman" panose="02020603050405020304" pitchFamily="18" charset="0"/>
                        </a:rPr>
                        <a:t>ERGENOĞLU</a:t>
                      </a:r>
                      <a:endParaRPr lang="tr-TR" sz="1600" dirty="0">
                        <a:effectLst/>
                        <a:latin typeface="Comic Sans MS" panose="030F0702030302020204" pitchFamily="66" charset="0"/>
                        <a:ea typeface="Times New Roman" panose="02020603050405020304" pitchFamily="18" charset="0"/>
                      </a:endParaRP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600" smtClean="0">
                          <a:effectLst/>
                          <a:latin typeface="Comic Sans MS" panose="030F0702030302020204" pitchFamily="66" charset="0"/>
                          <a:ea typeface="Times New Roman" panose="02020603050405020304" pitchFamily="18" charset="0"/>
                        </a:rPr>
                        <a:t>Başkoordinatör </a:t>
                      </a:r>
                      <a:r>
                        <a:rPr lang="tr-TR" sz="1600" dirty="0">
                          <a:effectLst/>
                          <a:latin typeface="Comic Sans MS" panose="030F0702030302020204" pitchFamily="66" charset="0"/>
                          <a:ea typeface="Times New Roman" panose="02020603050405020304" pitchFamily="18" charset="0"/>
                        </a:rPr>
                        <a:t>Yrd., </a:t>
                      </a: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63886">
                <a:tc>
                  <a:txBody>
                    <a:bodyPr/>
                    <a:lstStyle/>
                    <a:p>
                      <a:pPr algn="just">
                        <a:lnSpc>
                          <a:spcPct val="150000"/>
                        </a:lnSpc>
                        <a:spcAft>
                          <a:spcPts val="0"/>
                        </a:spcAft>
                      </a:pPr>
                      <a:r>
                        <a:rPr lang="tr-TR" sz="1600" dirty="0" smtClean="0">
                          <a:effectLst/>
                          <a:latin typeface="Comic Sans MS" panose="030F0702030302020204" pitchFamily="66" charset="0"/>
                          <a:ea typeface="Times New Roman" panose="02020603050405020304" pitchFamily="18" charset="0"/>
                        </a:rPr>
                        <a:t>Dr. </a:t>
                      </a:r>
                      <a:r>
                        <a:rPr lang="tr-TR" sz="1600" dirty="0" err="1" smtClean="0">
                          <a:effectLst/>
                          <a:latin typeface="Comic Sans MS" panose="030F0702030302020204" pitchFamily="66" charset="0"/>
                          <a:ea typeface="Times New Roman" panose="02020603050405020304" pitchFamily="18" charset="0"/>
                        </a:rPr>
                        <a:t>Öğr</a:t>
                      </a:r>
                      <a:r>
                        <a:rPr lang="tr-TR" sz="1600" dirty="0" smtClean="0">
                          <a:effectLst/>
                          <a:latin typeface="Comic Sans MS" panose="030F0702030302020204" pitchFamily="66" charset="0"/>
                          <a:ea typeface="Times New Roman" panose="02020603050405020304" pitchFamily="18" charset="0"/>
                        </a:rPr>
                        <a:t>. Üyesi İbrahim </a:t>
                      </a:r>
                      <a:r>
                        <a:rPr lang="tr-TR" sz="1600" dirty="0">
                          <a:effectLst/>
                          <a:latin typeface="Comic Sans MS" panose="030F0702030302020204" pitchFamily="66" charset="0"/>
                          <a:ea typeface="Times New Roman" panose="02020603050405020304" pitchFamily="18" charset="0"/>
                        </a:rPr>
                        <a:t>BAŞHAN</a:t>
                      </a: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600">
                          <a:effectLst/>
                          <a:latin typeface="Comic Sans MS" panose="030F0702030302020204" pitchFamily="66" charset="0"/>
                          <a:ea typeface="Times New Roman" panose="02020603050405020304" pitchFamily="18" charset="0"/>
                        </a:rPr>
                        <a:t>Tıp </a:t>
                      </a:r>
                      <a:r>
                        <a:rPr lang="tr-TR" sz="1600" smtClean="0">
                          <a:effectLst/>
                          <a:latin typeface="Comic Sans MS" panose="030F0702030302020204" pitchFamily="66" charset="0"/>
                          <a:ea typeface="Times New Roman" panose="02020603050405020304" pitchFamily="18" charset="0"/>
                        </a:rPr>
                        <a:t>Eğitimi Anabilim </a:t>
                      </a:r>
                      <a:r>
                        <a:rPr lang="tr-TR" sz="1600" dirty="0">
                          <a:effectLst/>
                          <a:latin typeface="Comic Sans MS" panose="030F0702030302020204" pitchFamily="66" charset="0"/>
                          <a:ea typeface="Times New Roman" panose="02020603050405020304" pitchFamily="18" charset="0"/>
                        </a:rPr>
                        <a:t>Dalı</a:t>
                      </a: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363886">
                <a:tc>
                  <a:txBody>
                    <a:bodyPr/>
                    <a:lstStyle/>
                    <a:p>
                      <a:pPr algn="just">
                        <a:lnSpc>
                          <a:spcPct val="150000"/>
                        </a:lnSpc>
                        <a:spcAft>
                          <a:spcPts val="0"/>
                        </a:spcAft>
                      </a:pPr>
                      <a:r>
                        <a:rPr lang="tr-TR" sz="1600" dirty="0" smtClean="0">
                          <a:effectLst/>
                          <a:latin typeface="Comic Sans MS" panose="030F0702030302020204" pitchFamily="66" charset="0"/>
                          <a:ea typeface="Times New Roman" panose="02020603050405020304" pitchFamily="18" charset="0"/>
                        </a:rPr>
                        <a:t>Dr. </a:t>
                      </a:r>
                      <a:r>
                        <a:rPr lang="tr-TR" sz="1600" dirty="0" err="1" smtClean="0">
                          <a:effectLst/>
                          <a:latin typeface="Comic Sans MS" panose="030F0702030302020204" pitchFamily="66" charset="0"/>
                          <a:ea typeface="Times New Roman" panose="02020603050405020304" pitchFamily="18" charset="0"/>
                        </a:rPr>
                        <a:t>Öğr</a:t>
                      </a:r>
                      <a:r>
                        <a:rPr lang="tr-TR" sz="1600" dirty="0" smtClean="0">
                          <a:effectLst/>
                          <a:latin typeface="Comic Sans MS" panose="030F0702030302020204" pitchFamily="66" charset="0"/>
                          <a:ea typeface="Times New Roman" panose="02020603050405020304" pitchFamily="18" charset="0"/>
                        </a:rPr>
                        <a:t>. Üyesi Hüseyin SELVİ</a:t>
                      </a:r>
                      <a:endParaRPr lang="tr-TR" sz="1600" dirty="0">
                        <a:effectLst/>
                        <a:latin typeface="Comic Sans MS" panose="030F0702030302020204" pitchFamily="66" charset="0"/>
                        <a:ea typeface="Times New Roman" panose="02020603050405020304" pitchFamily="18" charset="0"/>
                      </a:endParaRP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600" dirty="0">
                          <a:effectLst/>
                          <a:latin typeface="Comic Sans MS" panose="030F0702030302020204" pitchFamily="66" charset="0"/>
                          <a:ea typeface="Times New Roman" panose="02020603050405020304" pitchFamily="18" charset="0"/>
                        </a:rPr>
                        <a:t>Tıp </a:t>
                      </a:r>
                      <a:r>
                        <a:rPr lang="tr-TR" sz="1600" dirty="0" smtClean="0">
                          <a:effectLst/>
                          <a:latin typeface="Comic Sans MS" panose="030F0702030302020204" pitchFamily="66" charset="0"/>
                          <a:ea typeface="Times New Roman" panose="02020603050405020304" pitchFamily="18" charset="0"/>
                        </a:rPr>
                        <a:t>Eğitimi Anabilim </a:t>
                      </a:r>
                      <a:r>
                        <a:rPr lang="tr-TR" sz="1600" dirty="0">
                          <a:effectLst/>
                          <a:latin typeface="Comic Sans MS" panose="030F0702030302020204" pitchFamily="66" charset="0"/>
                          <a:ea typeface="Times New Roman" panose="02020603050405020304" pitchFamily="18" charset="0"/>
                        </a:rPr>
                        <a:t>Dalı</a:t>
                      </a: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363886">
                <a:tc>
                  <a:txBody>
                    <a:bodyPr/>
                    <a:lstStyle/>
                    <a:p>
                      <a:pPr algn="just">
                        <a:lnSpc>
                          <a:spcPct val="150000"/>
                        </a:lnSpc>
                        <a:spcAft>
                          <a:spcPts val="0"/>
                        </a:spcAft>
                      </a:pPr>
                      <a:r>
                        <a:rPr lang="tr-TR" sz="1600" dirty="0">
                          <a:effectLst/>
                          <a:latin typeface="Comic Sans MS" panose="030F0702030302020204" pitchFamily="66" charset="0"/>
                          <a:ea typeface="Times New Roman" panose="02020603050405020304" pitchFamily="18" charset="0"/>
                        </a:rPr>
                        <a:t>Fatma BOLAÇ</a:t>
                      </a: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600" smtClean="0">
                          <a:effectLst/>
                          <a:latin typeface="Comic Sans MS" panose="030F0702030302020204" pitchFamily="66" charset="0"/>
                          <a:ea typeface="Times New Roman" panose="02020603050405020304" pitchFamily="18" charset="0"/>
                        </a:rPr>
                        <a:t>Öğrenci</a:t>
                      </a:r>
                      <a:r>
                        <a:rPr lang="tr-TR" sz="1600" baseline="0" smtClean="0">
                          <a:effectLst/>
                          <a:latin typeface="Comic Sans MS" panose="030F0702030302020204" pitchFamily="66" charset="0"/>
                          <a:ea typeface="Times New Roman" panose="02020603050405020304" pitchFamily="18" charset="0"/>
                        </a:rPr>
                        <a:t> İşleri Büro Şefi</a:t>
                      </a:r>
                      <a:endParaRPr lang="tr-TR" sz="1600" dirty="0">
                        <a:effectLst/>
                        <a:latin typeface="Comic Sans MS" panose="030F0702030302020204" pitchFamily="66" charset="0"/>
                        <a:ea typeface="Times New Roman" panose="02020603050405020304" pitchFamily="18" charset="0"/>
                      </a:endParaRPr>
                    </a:p>
                  </a:txBody>
                  <a:tcPr marL="26318" marR="2631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63886">
                <a:tc>
                  <a:txBody>
                    <a:bodyPr/>
                    <a:lstStyle/>
                    <a:p>
                      <a:pPr>
                        <a:lnSpc>
                          <a:spcPct val="150000"/>
                        </a:lnSpc>
                        <a:spcAft>
                          <a:spcPts val="0"/>
                        </a:spcAft>
                      </a:pPr>
                      <a:r>
                        <a:rPr lang="tr-TR" sz="1600" dirty="0" smtClean="0">
                          <a:effectLst/>
                          <a:latin typeface="Comic Sans MS" panose="030F0702030302020204" pitchFamily="66" charset="0"/>
                          <a:ea typeface="Times New Roman" panose="02020603050405020304" pitchFamily="18" charset="0"/>
                        </a:rPr>
                        <a:t>Mehmet TORUNLU</a:t>
                      </a:r>
                      <a:endParaRPr lang="tr-TR" sz="1600" dirty="0">
                        <a:effectLst/>
                        <a:latin typeface="Comic Sans MS" panose="030F0702030302020204" pitchFamily="66" charset="0"/>
                        <a:ea typeface="Times New Roman" panose="02020603050405020304" pitchFamily="18" charset="0"/>
                      </a:endParaRPr>
                    </a:p>
                  </a:txBody>
                  <a:tcPr marL="26318" marR="263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tr-TR" sz="1600" smtClean="0">
                          <a:effectLst/>
                          <a:latin typeface="Comic Sans MS" panose="030F0702030302020204" pitchFamily="66" charset="0"/>
                          <a:ea typeface="Times New Roman" panose="02020603050405020304" pitchFamily="18" charset="0"/>
                        </a:rPr>
                        <a:t>Öğrenci</a:t>
                      </a:r>
                      <a:r>
                        <a:rPr lang="tr-TR" sz="1600" baseline="0" smtClean="0">
                          <a:effectLst/>
                          <a:latin typeface="Comic Sans MS" panose="030F0702030302020204" pitchFamily="66" charset="0"/>
                          <a:ea typeface="Times New Roman" panose="02020603050405020304" pitchFamily="18" charset="0"/>
                        </a:rPr>
                        <a:t> İşleri </a:t>
                      </a:r>
                      <a:endParaRPr lang="tr-TR" sz="1600" dirty="0">
                        <a:effectLst/>
                        <a:latin typeface="Comic Sans MS" panose="030F0702030302020204" pitchFamily="66" charset="0"/>
                        <a:ea typeface="Times New Roman" panose="02020603050405020304" pitchFamily="18" charset="0"/>
                      </a:endParaRPr>
                    </a:p>
                  </a:txBody>
                  <a:tcPr marL="26318" marR="263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63886">
                <a:tc>
                  <a:txBody>
                    <a:bodyPr/>
                    <a:lstStyle/>
                    <a:p>
                      <a:pPr>
                        <a:lnSpc>
                          <a:spcPct val="150000"/>
                        </a:lnSpc>
                        <a:spcAft>
                          <a:spcPts val="0"/>
                        </a:spcAft>
                      </a:pPr>
                      <a:r>
                        <a:rPr lang="tr-TR" sz="1600" dirty="0" smtClean="0">
                          <a:effectLst/>
                          <a:latin typeface="Comic Sans MS" panose="030F0702030302020204" pitchFamily="66" charset="0"/>
                          <a:ea typeface="Times New Roman" panose="02020603050405020304" pitchFamily="18" charset="0"/>
                        </a:rPr>
                        <a:t>Semra KALENDER</a:t>
                      </a:r>
                      <a:endParaRPr lang="tr-TR" sz="1600" dirty="0">
                        <a:effectLst/>
                        <a:latin typeface="Comic Sans MS" panose="030F0702030302020204" pitchFamily="66" charset="0"/>
                        <a:ea typeface="Times New Roman" panose="02020603050405020304" pitchFamily="18" charset="0"/>
                      </a:endParaRPr>
                    </a:p>
                  </a:txBody>
                  <a:tcPr marL="26318" marR="263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tr-TR" sz="1600" smtClean="0">
                          <a:effectLst/>
                          <a:latin typeface="Comic Sans MS" panose="030F0702030302020204" pitchFamily="66" charset="0"/>
                          <a:ea typeface="Times New Roman" panose="02020603050405020304" pitchFamily="18" charset="0"/>
                        </a:rPr>
                        <a:t>Öğrenci</a:t>
                      </a:r>
                      <a:r>
                        <a:rPr lang="tr-TR" sz="1600" baseline="0" smtClean="0">
                          <a:effectLst/>
                          <a:latin typeface="Comic Sans MS" panose="030F0702030302020204" pitchFamily="66" charset="0"/>
                          <a:ea typeface="Times New Roman" panose="02020603050405020304" pitchFamily="18" charset="0"/>
                        </a:rPr>
                        <a:t> İşleri </a:t>
                      </a:r>
                      <a:endParaRPr lang="tr-TR" sz="1600" dirty="0">
                        <a:effectLst/>
                        <a:latin typeface="Comic Sans MS" panose="030F0702030302020204" pitchFamily="66" charset="0"/>
                        <a:ea typeface="Times New Roman" panose="02020603050405020304" pitchFamily="18" charset="0"/>
                      </a:endParaRPr>
                    </a:p>
                  </a:txBody>
                  <a:tcPr marL="26318" marR="2631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156205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smtClean="0"/>
          </a:p>
          <a:p>
            <a:endParaRPr lang="tr-TR" dirty="0"/>
          </a:p>
          <a:p>
            <a:endParaRPr lang="tr-TR" dirty="0" smtClean="0"/>
          </a:p>
          <a:p>
            <a:endParaRPr lang="tr-TR" dirty="0"/>
          </a:p>
          <a:p>
            <a:endParaRPr lang="tr-TR" dirty="0" smtClean="0"/>
          </a:p>
          <a:p>
            <a:pPr lvl="0"/>
            <a:r>
              <a:rPr lang="tr-TR" sz="1800" i="1" dirty="0" smtClean="0"/>
              <a:t>Eğitim </a:t>
            </a:r>
            <a:r>
              <a:rPr lang="tr-TR" sz="1800" i="1" dirty="0"/>
              <a:t>programında </a:t>
            </a:r>
            <a:r>
              <a:rPr lang="tr-TR" sz="1800" i="1" dirty="0" smtClean="0"/>
              <a:t>fakültenin </a:t>
            </a:r>
            <a:r>
              <a:rPr lang="tr-TR" sz="1800" i="1" dirty="0"/>
              <a:t>kurumsal hedef ve </a:t>
            </a:r>
            <a:r>
              <a:rPr lang="tr-TR" sz="1800" i="1" dirty="0" smtClean="0"/>
              <a:t>önceliklerinin </a:t>
            </a:r>
            <a:r>
              <a:rPr lang="tr-TR" sz="1800" i="1" dirty="0"/>
              <a:t>yanı sıra ulusal </a:t>
            </a:r>
            <a:r>
              <a:rPr lang="tr-TR" sz="1800" i="1" dirty="0" smtClean="0"/>
              <a:t>çekirdek </a:t>
            </a:r>
            <a:r>
              <a:rPr lang="tr-TR" sz="1800" i="1" dirty="0"/>
              <a:t>müfredata (ÇEP) uygunluk ne tür çalışmalarla sağlanmış? </a:t>
            </a:r>
            <a:endParaRPr lang="tr-TR" sz="1800" dirty="0"/>
          </a:p>
          <a:p>
            <a:endParaRPr lang="tr-TR" dirty="0"/>
          </a:p>
        </p:txBody>
      </p:sp>
      <p:graphicFrame>
        <p:nvGraphicFramePr>
          <p:cNvPr id="4" name="Tablo 3"/>
          <p:cNvGraphicFramePr>
            <a:graphicFrameLocks noGrp="1"/>
          </p:cNvGraphicFramePr>
          <p:nvPr>
            <p:extLst/>
          </p:nvPr>
        </p:nvGraphicFramePr>
        <p:xfrm>
          <a:off x="628650" y="1993426"/>
          <a:ext cx="7886700" cy="1647967"/>
        </p:xfrm>
        <a:graphic>
          <a:graphicData uri="http://schemas.openxmlformats.org/drawingml/2006/table">
            <a:tbl>
              <a:tblPr/>
              <a:tblGrid>
                <a:gridCol w="1509933">
                  <a:extLst>
                    <a:ext uri="{9D8B030D-6E8A-4147-A177-3AD203B41FA5}">
                      <a16:colId xmlns:a16="http://schemas.microsoft.com/office/drawing/2014/main" xmlns="" val="20000"/>
                    </a:ext>
                  </a:extLst>
                </a:gridCol>
                <a:gridCol w="6376767">
                  <a:extLst>
                    <a:ext uri="{9D8B030D-6E8A-4147-A177-3AD203B41FA5}">
                      <a16:colId xmlns:a16="http://schemas.microsoft.com/office/drawing/2014/main" xmlns="" val="20001"/>
                    </a:ext>
                  </a:extLst>
                </a:gridCol>
              </a:tblGrid>
              <a:tr h="528593">
                <a:tc>
                  <a:txBody>
                    <a:bodyPr/>
                    <a:lstStyle/>
                    <a:p>
                      <a:pPr marR="65405" algn="ctr">
                        <a:lnSpc>
                          <a:spcPct val="150000"/>
                        </a:lnSpc>
                        <a:spcAft>
                          <a:spcPts val="0"/>
                        </a:spcAft>
                      </a:pPr>
                      <a:r>
                        <a:rPr lang="tr-TR" sz="1500" b="1" spc="5" dirty="0">
                          <a:effectLst/>
                          <a:latin typeface="Times New Roman" panose="02020603050405020304" pitchFamily="18" charset="0"/>
                          <a:ea typeface="Times New Roman" panose="02020603050405020304" pitchFamily="18" charset="0"/>
                        </a:rPr>
                        <a:t>1</a:t>
                      </a:r>
                      <a:r>
                        <a:rPr lang="tr-TR" sz="1500" b="1" spc="-5" dirty="0">
                          <a:effectLst/>
                          <a:latin typeface="Times New Roman" panose="02020603050405020304" pitchFamily="18" charset="0"/>
                          <a:ea typeface="Times New Roman" panose="02020603050405020304" pitchFamily="18" charset="0"/>
                        </a:rPr>
                        <a:t>.</a:t>
                      </a:r>
                      <a:r>
                        <a:rPr lang="tr-TR" sz="1500" b="1" spc="5" dirty="0">
                          <a:effectLst/>
                          <a:latin typeface="Times New Roman" panose="02020603050405020304" pitchFamily="18" charset="0"/>
                          <a:ea typeface="Times New Roman" panose="02020603050405020304" pitchFamily="18" charset="0"/>
                        </a:rPr>
                        <a:t>3.</a:t>
                      </a:r>
                      <a:endParaRPr lang="tr-TR" sz="15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ADA"/>
                    </a:solidFill>
                  </a:tcPr>
                </a:tc>
                <a:tc>
                  <a:txBody>
                    <a:bodyPr/>
                    <a:lstStyle/>
                    <a:p>
                      <a:pPr>
                        <a:lnSpc>
                          <a:spcPct val="150000"/>
                        </a:lnSpc>
                        <a:spcAft>
                          <a:spcPts val="0"/>
                        </a:spcAft>
                      </a:pPr>
                      <a:r>
                        <a:rPr lang="tr-TR" sz="1500" b="1" spc="-5" smtClean="0">
                          <a:effectLst/>
                          <a:latin typeface="Times New Roman" panose="02020603050405020304" pitchFamily="18" charset="0"/>
                          <a:ea typeface="Times New Roman" panose="02020603050405020304" pitchFamily="18" charset="0"/>
                        </a:rPr>
                        <a:t>Eğitim </a:t>
                      </a:r>
                      <a:r>
                        <a:rPr lang="tr-TR" sz="1500" b="1" spc="-5" dirty="0">
                          <a:effectLst/>
                          <a:latin typeface="Times New Roman" panose="02020603050405020304" pitchFamily="18" charset="0"/>
                          <a:ea typeface="Times New Roman" panose="02020603050405020304" pitchFamily="18" charset="0"/>
                        </a:rPr>
                        <a:t>programının güncel </a:t>
                      </a:r>
                      <a:r>
                        <a:rPr lang="tr-TR" sz="1500" b="1" spc="-5">
                          <a:effectLst/>
                          <a:latin typeface="Times New Roman" panose="02020603050405020304" pitchFamily="18" charset="0"/>
                          <a:ea typeface="Times New Roman" panose="02020603050405020304" pitchFamily="18" charset="0"/>
                        </a:rPr>
                        <a:t>ulusal </a:t>
                      </a:r>
                      <a:r>
                        <a:rPr lang="tr-TR" sz="1500" b="1" spc="-5" smtClean="0">
                          <a:effectLst/>
                          <a:latin typeface="Times New Roman" panose="02020603050405020304" pitchFamily="18" charset="0"/>
                          <a:ea typeface="Times New Roman" panose="02020603050405020304" pitchFamily="18" charset="0"/>
                        </a:rPr>
                        <a:t>çekirdek </a:t>
                      </a:r>
                      <a:r>
                        <a:rPr lang="tr-TR" sz="1500" b="1" spc="-5" dirty="0">
                          <a:effectLst/>
                          <a:latin typeface="Times New Roman" panose="02020603050405020304" pitchFamily="18" charset="0"/>
                          <a:ea typeface="Times New Roman" panose="02020603050405020304" pitchFamily="18" charset="0"/>
                        </a:rPr>
                        <a:t>müfredata uygunluğu</a:t>
                      </a:r>
                      <a:endParaRPr lang="tr-TR" sz="15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ADA"/>
                    </a:solidFill>
                  </a:tcPr>
                </a:tc>
                <a:extLst>
                  <a:ext uri="{0D108BD9-81ED-4DB2-BD59-A6C34878D82A}">
                    <a16:rowId xmlns:a16="http://schemas.microsoft.com/office/drawing/2014/main" xmlns="" val="10000"/>
                  </a:ext>
                </a:extLst>
              </a:tr>
              <a:tr h="1119374">
                <a:tc>
                  <a:txBody>
                    <a:bodyPr/>
                    <a:lstStyle/>
                    <a:p>
                      <a:pPr algn="ctr">
                        <a:lnSpc>
                          <a:spcPct val="150000"/>
                        </a:lnSpc>
                        <a:spcAft>
                          <a:spcPts val="0"/>
                        </a:spcAft>
                      </a:pPr>
                      <a:r>
                        <a:rPr lang="tr-TR" sz="1500" b="1">
                          <a:effectLst/>
                          <a:latin typeface="Times New Roman" panose="02020603050405020304" pitchFamily="18" charset="0"/>
                          <a:ea typeface="Times New Roman" panose="02020603050405020304" pitchFamily="18" charset="0"/>
                        </a:rPr>
                        <a:t>T</a:t>
                      </a:r>
                      <a:r>
                        <a:rPr lang="tr-TR" sz="1500" b="1" spc="-5">
                          <a:effectLst/>
                          <a:latin typeface="Times New Roman" panose="02020603050405020304" pitchFamily="18" charset="0"/>
                          <a:ea typeface="Times New Roman" panose="02020603050405020304" pitchFamily="18" charset="0"/>
                        </a:rPr>
                        <a:t>S.</a:t>
                      </a:r>
                      <a:r>
                        <a:rPr lang="tr-TR" sz="1500" b="1" spc="15">
                          <a:effectLst/>
                          <a:latin typeface="Times New Roman" panose="02020603050405020304" pitchFamily="18" charset="0"/>
                          <a:ea typeface="Times New Roman" panose="02020603050405020304" pitchFamily="18" charset="0"/>
                        </a:rPr>
                        <a:t>1</a:t>
                      </a:r>
                      <a:r>
                        <a:rPr lang="tr-TR" sz="1500" b="1" spc="-5">
                          <a:effectLst/>
                          <a:latin typeface="Times New Roman" panose="02020603050405020304" pitchFamily="18" charset="0"/>
                          <a:ea typeface="Times New Roman" panose="02020603050405020304" pitchFamily="18" charset="0"/>
                        </a:rPr>
                        <a:t>.</a:t>
                      </a:r>
                      <a:r>
                        <a:rPr lang="tr-TR" sz="1500" b="1" spc="5">
                          <a:effectLst/>
                          <a:latin typeface="Times New Roman" panose="02020603050405020304" pitchFamily="18" charset="0"/>
                          <a:ea typeface="Times New Roman" panose="02020603050405020304" pitchFamily="18" charset="0"/>
                        </a:rPr>
                        <a:t>3</a:t>
                      </a:r>
                      <a:r>
                        <a:rPr lang="tr-TR" sz="1500" b="1" spc="-5">
                          <a:effectLst/>
                          <a:latin typeface="Times New Roman" panose="02020603050405020304" pitchFamily="18" charset="0"/>
                          <a:ea typeface="Times New Roman" panose="02020603050405020304" pitchFamily="18" charset="0"/>
                        </a:rPr>
                        <a:t>.</a:t>
                      </a:r>
                      <a:endParaRPr lang="tr-TR" sz="15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6040" marR="44450">
                        <a:lnSpc>
                          <a:spcPct val="150000"/>
                        </a:lnSpc>
                        <a:spcBef>
                          <a:spcPts val="135"/>
                        </a:spcBef>
                        <a:spcAft>
                          <a:spcPts val="0"/>
                        </a:spcAft>
                      </a:pPr>
                      <a:r>
                        <a:rPr lang="tr-TR" sz="1500" spc="-5">
                          <a:effectLst/>
                          <a:latin typeface="Times New Roman" panose="02020603050405020304" pitchFamily="18" charset="0"/>
                          <a:ea typeface="Times New Roman" panose="02020603050405020304" pitchFamily="18" charset="0"/>
                        </a:rPr>
                        <a:t>T</a:t>
                      </a:r>
                      <a:r>
                        <a:rPr lang="tr-TR" sz="1500" spc="5">
                          <a:effectLst/>
                          <a:latin typeface="Times New Roman" panose="02020603050405020304" pitchFamily="18" charset="0"/>
                          <a:ea typeface="Times New Roman" panose="02020603050405020304" pitchFamily="18" charset="0"/>
                        </a:rPr>
                        <a:t>ı</a:t>
                      </a:r>
                      <a:r>
                        <a:rPr lang="tr-TR" sz="1500">
                          <a:effectLst/>
                          <a:latin typeface="Times New Roman" panose="02020603050405020304" pitchFamily="18" charset="0"/>
                          <a:ea typeface="Times New Roman" panose="02020603050405020304" pitchFamily="18" charset="0"/>
                        </a:rPr>
                        <a:t>p</a:t>
                      </a:r>
                      <a:r>
                        <a:rPr lang="tr-TR" sz="1500" spc="290">
                          <a:effectLst/>
                          <a:latin typeface="Times New Roman" panose="02020603050405020304" pitchFamily="18" charset="0"/>
                          <a:ea typeface="Times New Roman" panose="02020603050405020304" pitchFamily="18" charset="0"/>
                        </a:rPr>
                        <a:t> </a:t>
                      </a:r>
                      <a:r>
                        <a:rPr lang="tr-TR" sz="1500" spc="5" smtClean="0">
                          <a:effectLst/>
                          <a:latin typeface="Times New Roman" panose="02020603050405020304" pitchFamily="18" charset="0"/>
                          <a:ea typeface="Times New Roman" panose="02020603050405020304" pitchFamily="18" charset="0"/>
                        </a:rPr>
                        <a:t>fa</a:t>
                      </a:r>
                      <a:r>
                        <a:rPr lang="tr-TR" sz="1500" smtClean="0">
                          <a:effectLst/>
                          <a:latin typeface="Times New Roman" panose="02020603050405020304" pitchFamily="18" charset="0"/>
                          <a:ea typeface="Times New Roman" panose="02020603050405020304" pitchFamily="18" charset="0"/>
                        </a:rPr>
                        <a:t>k</a:t>
                      </a:r>
                      <a:r>
                        <a:rPr lang="tr-TR" sz="1500" spc="-5" smtClean="0">
                          <a:effectLst/>
                          <a:latin typeface="Times New Roman" panose="02020603050405020304" pitchFamily="18" charset="0"/>
                          <a:ea typeface="Times New Roman" panose="02020603050405020304" pitchFamily="18" charset="0"/>
                        </a:rPr>
                        <a:t>ül</a:t>
                      </a:r>
                      <a:r>
                        <a:rPr lang="tr-TR" sz="1500" spc="15" smtClean="0">
                          <a:effectLst/>
                          <a:latin typeface="Times New Roman" panose="02020603050405020304" pitchFamily="18" charset="0"/>
                          <a:ea typeface="Times New Roman" panose="02020603050405020304" pitchFamily="18" charset="0"/>
                        </a:rPr>
                        <a:t>t</a:t>
                      </a:r>
                      <a:r>
                        <a:rPr lang="tr-TR" sz="1500" spc="-5" smtClean="0">
                          <a:effectLst/>
                          <a:latin typeface="Times New Roman" panose="02020603050405020304" pitchFamily="18" charset="0"/>
                          <a:ea typeface="Times New Roman" panose="02020603050405020304" pitchFamily="18" charset="0"/>
                        </a:rPr>
                        <a:t>e</a:t>
                      </a:r>
                      <a:r>
                        <a:rPr lang="tr-TR" sz="1500" spc="5" smtClean="0">
                          <a:effectLst/>
                          <a:latin typeface="Times New Roman" panose="02020603050405020304" pitchFamily="18" charset="0"/>
                          <a:ea typeface="Times New Roman" panose="02020603050405020304" pitchFamily="18" charset="0"/>
                        </a:rPr>
                        <a:t>l</a:t>
                      </a:r>
                      <a:r>
                        <a:rPr lang="tr-TR" sz="1500" spc="-5" smtClean="0">
                          <a:effectLst/>
                          <a:latin typeface="Times New Roman" panose="02020603050405020304" pitchFamily="18" charset="0"/>
                          <a:ea typeface="Times New Roman" panose="02020603050405020304" pitchFamily="18" charset="0"/>
                        </a:rPr>
                        <a:t>er</a:t>
                      </a:r>
                      <a:r>
                        <a:rPr lang="tr-TR" sz="1500" smtClean="0">
                          <a:effectLst/>
                          <a:latin typeface="Times New Roman" panose="02020603050405020304" pitchFamily="18" charset="0"/>
                          <a:ea typeface="Times New Roman" panose="02020603050405020304" pitchFamily="18" charset="0"/>
                        </a:rPr>
                        <a:t>i</a:t>
                      </a:r>
                      <a:r>
                        <a:rPr lang="tr-TR" sz="1500" spc="295" smtClean="0">
                          <a:effectLst/>
                          <a:latin typeface="Times New Roman" panose="02020603050405020304" pitchFamily="18" charset="0"/>
                          <a:ea typeface="Times New Roman" panose="02020603050405020304" pitchFamily="18" charset="0"/>
                        </a:rPr>
                        <a:t> </a:t>
                      </a:r>
                      <a:r>
                        <a:rPr lang="tr-TR" sz="1500" spc="-5" smtClean="0">
                          <a:effectLst/>
                          <a:latin typeface="Times New Roman" panose="02020603050405020304" pitchFamily="18" charset="0"/>
                          <a:ea typeface="Times New Roman" panose="02020603050405020304" pitchFamily="18" charset="0"/>
                        </a:rPr>
                        <a:t>e</a:t>
                      </a:r>
                      <a:r>
                        <a:rPr lang="tr-TR" sz="1500" spc="5" smtClean="0">
                          <a:effectLst/>
                          <a:latin typeface="Times New Roman" panose="02020603050405020304" pitchFamily="18" charset="0"/>
                          <a:ea typeface="Times New Roman" panose="02020603050405020304" pitchFamily="18" charset="0"/>
                        </a:rPr>
                        <a:t>ği</a:t>
                      </a:r>
                      <a:r>
                        <a:rPr lang="tr-TR" sz="1500" smtClean="0">
                          <a:effectLst/>
                          <a:latin typeface="Times New Roman" panose="02020603050405020304" pitchFamily="18" charset="0"/>
                          <a:ea typeface="Times New Roman" panose="02020603050405020304" pitchFamily="18" charset="0"/>
                        </a:rPr>
                        <a:t>t</a:t>
                      </a:r>
                      <a:r>
                        <a:rPr lang="tr-TR" sz="1500" spc="5" smtClean="0">
                          <a:effectLst/>
                          <a:latin typeface="Times New Roman" panose="02020603050405020304" pitchFamily="18" charset="0"/>
                          <a:ea typeface="Times New Roman" panose="02020603050405020304" pitchFamily="18" charset="0"/>
                        </a:rPr>
                        <a:t>i</a:t>
                      </a:r>
                      <a:r>
                        <a:rPr lang="tr-TR" sz="1500" smtClean="0">
                          <a:effectLst/>
                          <a:latin typeface="Times New Roman" panose="02020603050405020304" pitchFamily="18" charset="0"/>
                          <a:ea typeface="Times New Roman" panose="02020603050405020304" pitchFamily="18" charset="0"/>
                        </a:rPr>
                        <a:t>m </a:t>
                      </a:r>
                      <a:r>
                        <a:rPr lang="tr-TR" sz="1500">
                          <a:effectLst/>
                          <a:latin typeface="Times New Roman" panose="02020603050405020304" pitchFamily="18" charset="0"/>
                          <a:ea typeface="Times New Roman" panose="02020603050405020304" pitchFamily="18" charset="0"/>
                        </a:rPr>
                        <a:t>programlarında </a:t>
                      </a:r>
                      <a:r>
                        <a:rPr lang="tr-TR" sz="1500" smtClean="0">
                          <a:effectLst/>
                          <a:latin typeface="Times New Roman" panose="02020603050405020304" pitchFamily="18" charset="0"/>
                          <a:ea typeface="Times New Roman" panose="02020603050405020304" pitchFamily="18" charset="0"/>
                        </a:rPr>
                        <a:t>fakültenin </a:t>
                      </a:r>
                      <a:r>
                        <a:rPr lang="tr-TR" sz="1500">
                          <a:effectLst/>
                          <a:latin typeface="Times New Roman" panose="02020603050405020304" pitchFamily="18" charset="0"/>
                          <a:ea typeface="Times New Roman" panose="02020603050405020304" pitchFamily="18" charset="0"/>
                        </a:rPr>
                        <a:t>kurumsal </a:t>
                      </a:r>
                      <a:r>
                        <a:rPr lang="tr-TR" sz="1500" smtClean="0">
                          <a:effectLst/>
                          <a:latin typeface="Times New Roman" panose="02020603050405020304" pitchFamily="18" charset="0"/>
                          <a:ea typeface="Times New Roman" panose="02020603050405020304" pitchFamily="18" charset="0"/>
                        </a:rPr>
                        <a:t>hedefleri </a:t>
                      </a:r>
                      <a:r>
                        <a:rPr lang="tr-TR" sz="1500">
                          <a:effectLst/>
                          <a:latin typeface="Times New Roman" panose="02020603050405020304" pitchFamily="18" charset="0"/>
                          <a:ea typeface="Times New Roman" panose="02020603050405020304" pitchFamily="18" charset="0"/>
                        </a:rPr>
                        <a:t>ve </a:t>
                      </a:r>
                      <a:r>
                        <a:rPr lang="tr-TR" sz="1500" smtClean="0">
                          <a:effectLst/>
                          <a:latin typeface="Times New Roman" panose="02020603050405020304" pitchFamily="18" charset="0"/>
                          <a:ea typeface="Times New Roman" panose="02020603050405020304" pitchFamily="18" charset="0"/>
                        </a:rPr>
                        <a:t>önceliklerinin </a:t>
                      </a:r>
                      <a:r>
                        <a:rPr lang="tr-TR" sz="1500" dirty="0" err="1">
                          <a:effectLst/>
                          <a:latin typeface="Times New Roman" panose="02020603050405020304" pitchFamily="18" charset="0"/>
                          <a:ea typeface="Times New Roman" panose="02020603050405020304" pitchFamily="18" charset="0"/>
                        </a:rPr>
                        <a:t>yanısıra</a:t>
                      </a:r>
                      <a:r>
                        <a:rPr lang="tr-TR" sz="1500" dirty="0">
                          <a:effectLst/>
                          <a:latin typeface="Times New Roman" panose="02020603050405020304" pitchFamily="18" charset="0"/>
                          <a:ea typeface="Times New Roman" panose="02020603050405020304" pitchFamily="18" charset="0"/>
                        </a:rPr>
                        <a:t> </a:t>
                      </a:r>
                      <a:r>
                        <a:rPr lang="tr-TR" sz="1500" b="1">
                          <a:effectLst/>
                          <a:latin typeface="Times New Roman" panose="02020603050405020304" pitchFamily="18" charset="0"/>
                          <a:ea typeface="Times New Roman" panose="02020603050405020304" pitchFamily="18" charset="0"/>
                        </a:rPr>
                        <a:t>ulusal </a:t>
                      </a:r>
                      <a:r>
                        <a:rPr lang="tr-TR" sz="1500" b="1" smtClean="0">
                          <a:effectLst/>
                          <a:latin typeface="Times New Roman" panose="02020603050405020304" pitchFamily="18" charset="0"/>
                          <a:ea typeface="Times New Roman" panose="02020603050405020304" pitchFamily="18" charset="0"/>
                        </a:rPr>
                        <a:t>çekirdek </a:t>
                      </a:r>
                      <a:r>
                        <a:rPr lang="tr-TR" sz="1500" b="1" dirty="0">
                          <a:effectLst/>
                          <a:latin typeface="Times New Roman" panose="02020603050405020304" pitchFamily="18" charset="0"/>
                          <a:ea typeface="Times New Roman" panose="02020603050405020304" pitchFamily="18" charset="0"/>
                        </a:rPr>
                        <a:t>müfredata (ÇEP) uygunluğu </a:t>
                      </a:r>
                      <a:r>
                        <a:rPr lang="tr-TR" sz="1500" b="0" dirty="0">
                          <a:effectLst/>
                          <a:latin typeface="Times New Roman" panose="02020603050405020304" pitchFamily="18" charset="0"/>
                          <a:ea typeface="Times New Roman" panose="02020603050405020304" pitchFamily="18" charset="0"/>
                        </a:rPr>
                        <a:t>mutlaka sağlanmalıdır.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80036951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3200" dirty="0" smtClean="0">
                <a:latin typeface="Comic Sans MS" panose="030F0702030302020204" pitchFamily="66" charset="0"/>
              </a:rPr>
              <a:t>UÇEP uyum çalışması </a:t>
            </a:r>
            <a:endParaRPr lang="en-GB" sz="3200" dirty="0">
              <a:latin typeface="Comic Sans MS" panose="030F0702030302020204" pitchFamily="66" charset="0"/>
            </a:endParaRPr>
          </a:p>
        </p:txBody>
      </p:sp>
      <p:sp>
        <p:nvSpPr>
          <p:cNvPr id="3" name="İçerik Yer Tutucusu 2"/>
          <p:cNvSpPr>
            <a:spLocks noGrp="1"/>
          </p:cNvSpPr>
          <p:nvPr>
            <p:ph idx="1"/>
          </p:nvPr>
        </p:nvSpPr>
        <p:spPr>
          <a:xfrm>
            <a:off x="457200" y="1556792"/>
            <a:ext cx="8229600" cy="4525963"/>
          </a:xfrm>
        </p:spPr>
        <p:txBody>
          <a:bodyPr/>
          <a:lstStyle/>
          <a:p>
            <a:endParaRPr lang="tr-TR" sz="2400" dirty="0" smtClean="0"/>
          </a:p>
          <a:p>
            <a:r>
              <a:rPr lang="tr-TR" sz="2000" dirty="0" smtClean="0">
                <a:latin typeface="Comic Sans MS" panose="030F0702030302020204" pitchFamily="66" charset="0"/>
              </a:rPr>
              <a:t>Anabilim </a:t>
            </a:r>
            <a:r>
              <a:rPr lang="tr-TR" sz="2000" smtClean="0">
                <a:latin typeface="Comic Sans MS" panose="030F0702030302020204" pitchFamily="66" charset="0"/>
              </a:rPr>
              <a:t>Dallarından </a:t>
            </a:r>
            <a:r>
              <a:rPr lang="tr-TR" sz="2000" smtClean="0">
                <a:latin typeface="Comic Sans MS" panose="030F0702030302020204" pitchFamily="66" charset="0"/>
              </a:rPr>
              <a:t>değerlendirme / veriler </a:t>
            </a:r>
            <a:r>
              <a:rPr lang="tr-TR" sz="2000" dirty="0" smtClean="0">
                <a:latin typeface="Comic Sans MS" panose="030F0702030302020204" pitchFamily="66" charset="0"/>
              </a:rPr>
              <a:t>istendi </a:t>
            </a:r>
          </a:p>
          <a:p>
            <a:endParaRPr lang="tr-TR" sz="2000" dirty="0" smtClean="0">
              <a:latin typeface="Comic Sans MS" panose="030F0702030302020204" pitchFamily="66" charset="0"/>
            </a:endParaRPr>
          </a:p>
          <a:p>
            <a:r>
              <a:rPr lang="tr-TR" sz="2000" dirty="0" smtClean="0">
                <a:latin typeface="Comic Sans MS" panose="030F0702030302020204" pitchFamily="66" charset="0"/>
              </a:rPr>
              <a:t>Yazılım programı ile analiz  </a:t>
            </a:r>
          </a:p>
          <a:p>
            <a:pPr lvl="1"/>
            <a:r>
              <a:rPr lang="tr-TR" sz="1600" b="1" dirty="0" smtClean="0">
                <a:latin typeface="Comic Sans MS" panose="030F0702030302020204" pitchFamily="66" charset="0"/>
              </a:rPr>
              <a:t>‘UÇEP Yazılım Modülü’</a:t>
            </a:r>
          </a:p>
          <a:p>
            <a:endParaRPr lang="tr-TR" sz="2000" dirty="0" smtClean="0">
              <a:latin typeface="Comic Sans MS" panose="030F0702030302020204" pitchFamily="66" charset="0"/>
            </a:endParaRPr>
          </a:p>
          <a:p>
            <a:r>
              <a:rPr lang="tr-TR" sz="2000" dirty="0" smtClean="0">
                <a:latin typeface="Comic Sans MS" panose="030F0702030302020204" pitchFamily="66" charset="0"/>
              </a:rPr>
              <a:t>Uyum oranı</a:t>
            </a:r>
          </a:p>
          <a:p>
            <a:pPr lvl="1"/>
            <a:r>
              <a:rPr lang="tr-TR" sz="1800" dirty="0" smtClean="0">
                <a:latin typeface="Comic Sans MS" panose="030F0702030302020204" pitchFamily="66" charset="0"/>
              </a:rPr>
              <a:t>Tüm dersler %93</a:t>
            </a:r>
          </a:p>
          <a:p>
            <a:pPr lvl="1"/>
            <a:r>
              <a:rPr lang="tr-TR" sz="1800" dirty="0" smtClean="0">
                <a:latin typeface="Comic Sans MS" panose="030F0702030302020204" pitchFamily="66" charset="0"/>
              </a:rPr>
              <a:t>Beceri uygulamaları %89,27</a:t>
            </a:r>
            <a:endParaRPr lang="en-GB" sz="1800" dirty="0">
              <a:latin typeface="Comic Sans MS" panose="030F0702030302020204" pitchFamily="66" charset="0"/>
            </a:endParaRP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0647845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o 3"/>
          <p:cNvGraphicFramePr>
            <a:graphicFrameLocks noGrp="1"/>
          </p:cNvGraphicFramePr>
          <p:nvPr>
            <p:extLst/>
          </p:nvPr>
        </p:nvGraphicFramePr>
        <p:xfrm>
          <a:off x="251520" y="1175854"/>
          <a:ext cx="8712968" cy="4557402"/>
        </p:xfrm>
        <a:graphic>
          <a:graphicData uri="http://schemas.openxmlformats.org/drawingml/2006/table">
            <a:tbl>
              <a:tblPr/>
              <a:tblGrid>
                <a:gridCol w="1239362">
                  <a:extLst>
                    <a:ext uri="{9D8B030D-6E8A-4147-A177-3AD203B41FA5}">
                      <a16:colId xmlns:a16="http://schemas.microsoft.com/office/drawing/2014/main" xmlns="" val="20000"/>
                    </a:ext>
                  </a:extLst>
                </a:gridCol>
                <a:gridCol w="7473606">
                  <a:extLst>
                    <a:ext uri="{9D8B030D-6E8A-4147-A177-3AD203B41FA5}">
                      <a16:colId xmlns:a16="http://schemas.microsoft.com/office/drawing/2014/main" xmlns="" val="20001"/>
                    </a:ext>
                  </a:extLst>
                </a:gridCol>
              </a:tblGrid>
              <a:tr h="605087">
                <a:tc>
                  <a:txBody>
                    <a:bodyPr/>
                    <a:lstStyle/>
                    <a:p>
                      <a:pPr algn="ctr">
                        <a:lnSpc>
                          <a:spcPct val="150000"/>
                        </a:lnSpc>
                        <a:spcAft>
                          <a:spcPts val="0"/>
                        </a:spcAft>
                      </a:pPr>
                      <a:r>
                        <a:rPr lang="tr-TR" sz="1400" b="1" dirty="0">
                          <a:effectLst/>
                          <a:latin typeface="Times New Roman" panose="02020603050405020304" pitchFamily="18" charset="0"/>
                          <a:ea typeface="Times New Roman" panose="02020603050405020304" pitchFamily="18" charset="0"/>
                        </a:rPr>
                        <a:t>4.3.</a:t>
                      </a:r>
                      <a:endParaRPr lang="tr-TR" sz="14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ADA"/>
                    </a:solidFill>
                  </a:tcPr>
                </a:tc>
                <a:tc>
                  <a:txBody>
                    <a:bodyPr/>
                    <a:lstStyle/>
                    <a:p>
                      <a:pPr algn="just">
                        <a:lnSpc>
                          <a:spcPct val="150000"/>
                        </a:lnSpc>
                        <a:spcAft>
                          <a:spcPts val="0"/>
                        </a:spcAft>
                      </a:pPr>
                      <a:r>
                        <a:rPr lang="tr-TR" sz="1400" b="1">
                          <a:effectLst/>
                          <a:latin typeface="Times New Roman" panose="02020603050405020304" pitchFamily="18" charset="0"/>
                          <a:ea typeface="Times New Roman" panose="02020603050405020304" pitchFamily="18" charset="0"/>
                        </a:rPr>
                        <a:t>  </a:t>
                      </a:r>
                      <a:r>
                        <a:rPr lang="tr-TR" sz="1400" b="1" smtClean="0">
                          <a:effectLst/>
                          <a:latin typeface="Times New Roman" panose="02020603050405020304" pitchFamily="18" charset="0"/>
                          <a:ea typeface="Times New Roman" panose="02020603050405020304" pitchFamily="18" charset="0"/>
                        </a:rPr>
                        <a:t>Öğrencilere yönelik </a:t>
                      </a:r>
                      <a:r>
                        <a:rPr lang="tr-TR" sz="1400" b="1">
                          <a:effectLst/>
                          <a:latin typeface="Times New Roman" panose="02020603050405020304" pitchFamily="18" charset="0"/>
                          <a:ea typeface="Times New Roman" panose="02020603050405020304" pitchFamily="18" charset="0"/>
                        </a:rPr>
                        <a:t>danışmanlık </a:t>
                      </a:r>
                      <a:r>
                        <a:rPr lang="tr-TR" sz="1400" b="1" smtClean="0">
                          <a:effectLst/>
                          <a:latin typeface="Times New Roman" panose="02020603050405020304" pitchFamily="18" charset="0"/>
                          <a:ea typeface="Times New Roman" panose="02020603050405020304" pitchFamily="18" charset="0"/>
                        </a:rPr>
                        <a:t>hizmetleri</a:t>
                      </a:r>
                      <a:endParaRPr lang="tr-TR" sz="14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ADA"/>
                    </a:solidFill>
                  </a:tcPr>
                </a:tc>
                <a:extLst>
                  <a:ext uri="{0D108BD9-81ED-4DB2-BD59-A6C34878D82A}">
                    <a16:rowId xmlns:a16="http://schemas.microsoft.com/office/drawing/2014/main" xmlns="" val="10000"/>
                  </a:ext>
                </a:extLst>
              </a:tr>
              <a:tr h="1029011">
                <a:tc>
                  <a:txBody>
                    <a:bodyPr/>
                    <a:lstStyle/>
                    <a:p>
                      <a:pPr algn="ctr">
                        <a:lnSpc>
                          <a:spcPct val="150000"/>
                        </a:lnSpc>
                        <a:spcAft>
                          <a:spcPts val="0"/>
                        </a:spcAft>
                      </a:pPr>
                      <a:r>
                        <a:rPr lang="tr-TR" sz="1400" b="1" dirty="0">
                          <a:effectLst/>
                          <a:latin typeface="Times New Roman" panose="02020603050405020304" pitchFamily="18" charset="0"/>
                          <a:ea typeface="Times New Roman" panose="02020603050405020304" pitchFamily="18" charset="0"/>
                        </a:rPr>
                        <a:t>TS.4.3.1.</a:t>
                      </a:r>
                      <a:endParaRPr lang="tr-TR" sz="14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400" b="1">
                          <a:effectLst/>
                          <a:latin typeface="Times New Roman" panose="02020603050405020304" pitchFamily="18" charset="0"/>
                          <a:ea typeface="Times New Roman" panose="02020603050405020304" pitchFamily="18" charset="0"/>
                        </a:rPr>
                        <a:t>Tıp </a:t>
                      </a:r>
                      <a:r>
                        <a:rPr lang="tr-TR" sz="1400" b="1" smtClean="0">
                          <a:effectLst/>
                          <a:latin typeface="Times New Roman" panose="02020603050405020304" pitchFamily="18" charset="0"/>
                          <a:ea typeface="Times New Roman" panose="02020603050405020304" pitchFamily="18" charset="0"/>
                        </a:rPr>
                        <a:t>fakültelerinde öğrenciler için akademik </a:t>
                      </a:r>
                      <a:r>
                        <a:rPr lang="tr-TR" sz="1400" b="1" dirty="0">
                          <a:effectLst/>
                          <a:latin typeface="Times New Roman" panose="02020603050405020304" pitchFamily="18" charset="0"/>
                          <a:ea typeface="Times New Roman" panose="02020603050405020304" pitchFamily="18" charset="0"/>
                        </a:rPr>
                        <a:t>ve sosyal </a:t>
                      </a:r>
                      <a:r>
                        <a:rPr lang="tr-TR" sz="1400" b="1">
                          <a:effectLst/>
                          <a:latin typeface="Times New Roman" panose="02020603050405020304" pitchFamily="18" charset="0"/>
                          <a:ea typeface="Times New Roman" panose="02020603050405020304" pitchFamily="18" charset="0"/>
                        </a:rPr>
                        <a:t>danışmanlığı </a:t>
                      </a:r>
                      <a:r>
                        <a:rPr lang="tr-TR" sz="1400" b="1" smtClean="0">
                          <a:effectLst/>
                          <a:latin typeface="Times New Roman" panose="02020603050405020304" pitchFamily="18" charset="0"/>
                          <a:ea typeface="Times New Roman" panose="02020603050405020304" pitchFamily="18" charset="0"/>
                        </a:rPr>
                        <a:t>hizmetleri </a:t>
                      </a:r>
                      <a:r>
                        <a:rPr lang="tr-TR" sz="1400" b="1" dirty="0">
                          <a:effectLst/>
                          <a:latin typeface="Times New Roman" panose="02020603050405020304" pitchFamily="18" charset="0"/>
                          <a:ea typeface="Times New Roman" panose="02020603050405020304" pitchFamily="18" charset="0"/>
                        </a:rPr>
                        <a:t>mutlaka sağlanmalı </a:t>
                      </a:r>
                      <a:r>
                        <a:rPr lang="tr-TR" sz="1400" b="1">
                          <a:effectLst/>
                          <a:latin typeface="Times New Roman" panose="02020603050405020304" pitchFamily="18" charset="0"/>
                          <a:ea typeface="Times New Roman" panose="02020603050405020304" pitchFamily="18" charset="0"/>
                        </a:rPr>
                        <a:t>ve </a:t>
                      </a:r>
                      <a:r>
                        <a:rPr lang="tr-TR" sz="1400" b="1" smtClean="0">
                          <a:effectLst/>
                          <a:latin typeface="Times New Roman" panose="02020603050405020304" pitchFamily="18" charset="0"/>
                          <a:ea typeface="Times New Roman" panose="02020603050405020304" pitchFamily="18" charset="0"/>
                        </a:rPr>
                        <a:t>sürdürülmelidir</a:t>
                      </a:r>
                      <a:r>
                        <a:rPr lang="tr-TR" sz="1400" b="1" dirty="0">
                          <a:effectLst/>
                          <a:latin typeface="Times New Roman" panose="02020603050405020304" pitchFamily="18" charset="0"/>
                          <a:ea typeface="Times New Roman" panose="02020603050405020304" pitchFamily="18" charset="0"/>
                        </a:rPr>
                        <a: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174213">
                <a:tc>
                  <a:txBody>
                    <a:bodyPr/>
                    <a:lstStyle/>
                    <a:p>
                      <a:pPr algn="ctr">
                        <a:lnSpc>
                          <a:spcPct val="150000"/>
                        </a:lnSpc>
                        <a:spcAft>
                          <a:spcPts val="0"/>
                        </a:spcAft>
                      </a:pPr>
                      <a:r>
                        <a:rPr lang="tr-TR" sz="1400" b="1">
                          <a:effectLst/>
                          <a:latin typeface="Times New Roman" panose="02020603050405020304" pitchFamily="18" charset="0"/>
                          <a:ea typeface="Times New Roman" panose="02020603050405020304" pitchFamily="18" charset="0"/>
                        </a:rPr>
                        <a:t>GS.4.3.1.</a:t>
                      </a:r>
                      <a:endParaRPr lang="tr-TR" sz="14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400">
                          <a:effectLst/>
                          <a:latin typeface="Times New Roman" panose="02020603050405020304" pitchFamily="18" charset="0"/>
                          <a:ea typeface="Times New Roman" panose="02020603050405020304" pitchFamily="18" charset="0"/>
                        </a:rPr>
                        <a:t>Tıp </a:t>
                      </a:r>
                      <a:r>
                        <a:rPr lang="tr-TR" sz="1400" smtClean="0">
                          <a:effectLst/>
                          <a:latin typeface="Times New Roman" panose="02020603050405020304" pitchFamily="18" charset="0"/>
                          <a:ea typeface="Times New Roman" panose="02020603050405020304" pitchFamily="18" charset="0"/>
                        </a:rPr>
                        <a:t>fakültelerinde akademik </a:t>
                      </a:r>
                      <a:r>
                        <a:rPr lang="tr-TR" sz="1400" dirty="0">
                          <a:effectLst/>
                          <a:latin typeface="Times New Roman" panose="02020603050405020304" pitchFamily="18" charset="0"/>
                          <a:ea typeface="Times New Roman" panose="02020603050405020304" pitchFamily="18" charset="0"/>
                        </a:rPr>
                        <a:t>ve sosyal </a:t>
                      </a:r>
                      <a:r>
                        <a:rPr lang="tr-TR" sz="1400">
                          <a:effectLst/>
                          <a:latin typeface="Times New Roman" panose="02020603050405020304" pitchFamily="18" charset="0"/>
                          <a:ea typeface="Times New Roman" panose="02020603050405020304" pitchFamily="18" charset="0"/>
                        </a:rPr>
                        <a:t>danışmanlık </a:t>
                      </a:r>
                      <a:r>
                        <a:rPr lang="tr-TR" sz="1400" smtClean="0">
                          <a:effectLst/>
                          <a:latin typeface="Times New Roman" panose="02020603050405020304" pitchFamily="18" charset="0"/>
                          <a:ea typeface="Times New Roman" panose="02020603050405020304" pitchFamily="18" charset="0"/>
                        </a:rPr>
                        <a:t>hizmetleri öğrenciler </a:t>
                      </a:r>
                      <a:r>
                        <a:rPr lang="tr-TR" sz="1400" dirty="0">
                          <a:effectLst/>
                          <a:latin typeface="Times New Roman" panose="02020603050405020304" pitchFamily="18" charset="0"/>
                          <a:ea typeface="Times New Roman" panose="02020603050405020304" pitchFamily="18" charset="0"/>
                        </a:rPr>
                        <a:t>ve </a:t>
                      </a:r>
                      <a:r>
                        <a:rPr lang="tr-TR" sz="1400">
                          <a:effectLst/>
                          <a:latin typeface="Times New Roman" panose="02020603050405020304" pitchFamily="18" charset="0"/>
                          <a:ea typeface="Times New Roman" panose="02020603050405020304" pitchFamily="18" charset="0"/>
                        </a:rPr>
                        <a:t>mezunlar </a:t>
                      </a:r>
                      <a:r>
                        <a:rPr lang="tr-TR" sz="1400" smtClean="0">
                          <a:effectLst/>
                          <a:latin typeface="Times New Roman" panose="02020603050405020304" pitchFamily="18" charset="0"/>
                          <a:ea typeface="Times New Roman" panose="02020603050405020304" pitchFamily="18" charset="0"/>
                        </a:rPr>
                        <a:t>için </a:t>
                      </a:r>
                      <a:r>
                        <a:rPr lang="tr-TR" sz="1400" dirty="0">
                          <a:effectLst/>
                          <a:latin typeface="Times New Roman" panose="02020603050405020304" pitchFamily="18" charset="0"/>
                          <a:ea typeface="Times New Roman" panose="02020603050405020304" pitchFamily="18" charset="0"/>
                        </a:rPr>
                        <a:t>kurumsal </a:t>
                      </a:r>
                      <a:r>
                        <a:rPr lang="tr-TR" sz="1400">
                          <a:effectLst/>
                          <a:latin typeface="Times New Roman" panose="02020603050405020304" pitchFamily="18" charset="0"/>
                          <a:ea typeface="Times New Roman" panose="02020603050405020304" pitchFamily="18" charset="0"/>
                        </a:rPr>
                        <a:t>hale </a:t>
                      </a:r>
                      <a:r>
                        <a:rPr lang="tr-TR" sz="1400" smtClean="0">
                          <a:effectLst/>
                          <a:latin typeface="Times New Roman" panose="02020603050405020304" pitchFamily="18" charset="0"/>
                          <a:ea typeface="Times New Roman" panose="02020603050405020304" pitchFamily="18" charset="0"/>
                        </a:rPr>
                        <a:t>getirilmelidir</a:t>
                      </a:r>
                      <a:r>
                        <a:rPr lang="tr-TR" sz="1400" dirty="0">
                          <a:effectLst/>
                          <a:latin typeface="Times New Roman" panose="02020603050405020304" pitchFamily="18" charset="0"/>
                          <a:ea typeface="Times New Roman" panose="02020603050405020304" pitchFamily="18" charset="0"/>
                        </a:rPr>
                        <a:t>. </a:t>
                      </a:r>
                      <a:r>
                        <a:rPr lang="tr-TR" sz="1400">
                          <a:effectLst/>
                          <a:latin typeface="Times New Roman" panose="02020603050405020304" pitchFamily="18" charset="0"/>
                          <a:ea typeface="Times New Roman" panose="02020603050405020304" pitchFamily="18" charset="0"/>
                        </a:rPr>
                        <a:t>Danışmanlık </a:t>
                      </a:r>
                      <a:r>
                        <a:rPr lang="tr-TR" sz="1400" smtClean="0">
                          <a:effectLst/>
                          <a:latin typeface="Times New Roman" panose="02020603050405020304" pitchFamily="18" charset="0"/>
                          <a:ea typeface="Times New Roman" panose="02020603050405020304" pitchFamily="18" charset="0"/>
                        </a:rPr>
                        <a:t>hizmetinde engelli öğrencilerin gereksinimlerinin </a:t>
                      </a:r>
                      <a:r>
                        <a:rPr lang="tr-TR" sz="1400" dirty="0">
                          <a:effectLst/>
                          <a:latin typeface="Times New Roman" panose="02020603050405020304" pitchFamily="18" charset="0"/>
                          <a:ea typeface="Times New Roman" panose="02020603050405020304" pitchFamily="18" charset="0"/>
                        </a:rPr>
                        <a:t>saptanması </a:t>
                      </a:r>
                      <a:r>
                        <a:rPr lang="tr-TR" sz="1400">
                          <a:effectLst/>
                          <a:latin typeface="Times New Roman" panose="02020603050405020304" pitchFamily="18" charset="0"/>
                          <a:ea typeface="Times New Roman" panose="02020603050405020304" pitchFamily="18" charset="0"/>
                        </a:rPr>
                        <a:t>ve </a:t>
                      </a:r>
                      <a:r>
                        <a:rPr lang="tr-TR" sz="1400" smtClean="0">
                          <a:effectLst/>
                          <a:latin typeface="Times New Roman" panose="02020603050405020304" pitchFamily="18" charset="0"/>
                          <a:ea typeface="Times New Roman" panose="02020603050405020304" pitchFamily="18" charset="0"/>
                        </a:rPr>
                        <a:t>giderilmesi ile ilgili faaliyetler </a:t>
                      </a:r>
                      <a:r>
                        <a:rPr lang="tr-TR" sz="1400" dirty="0">
                          <a:effectLst/>
                          <a:latin typeface="Times New Roman" panose="02020603050405020304" pitchFamily="18" charset="0"/>
                          <a:ea typeface="Times New Roman" panose="02020603050405020304" pitchFamily="18" charset="0"/>
                        </a:rPr>
                        <a:t>de yer almalıdır.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720080">
                <a:tc>
                  <a:txBody>
                    <a:bodyPr/>
                    <a:lstStyle/>
                    <a:p>
                      <a:pPr algn="ctr">
                        <a:lnSpc>
                          <a:spcPct val="150000"/>
                        </a:lnSpc>
                        <a:spcAft>
                          <a:spcPts val="0"/>
                        </a:spcAft>
                      </a:pPr>
                      <a:r>
                        <a:rPr lang="tr-TR" sz="1400" b="1">
                          <a:effectLst/>
                          <a:latin typeface="Times New Roman" panose="02020603050405020304" pitchFamily="18" charset="0"/>
                          <a:ea typeface="Times New Roman" panose="02020603050405020304" pitchFamily="18" charset="0"/>
                        </a:rPr>
                        <a:t>GS.4.3.2.</a:t>
                      </a:r>
                      <a:endParaRPr lang="tr-TR" sz="140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400">
                          <a:effectLst/>
                          <a:latin typeface="Times New Roman" panose="02020603050405020304" pitchFamily="18" charset="0"/>
                          <a:ea typeface="Times New Roman" panose="02020603050405020304" pitchFamily="18" charset="0"/>
                        </a:rPr>
                        <a:t>Tıp </a:t>
                      </a:r>
                      <a:r>
                        <a:rPr lang="tr-TR" sz="1400" smtClean="0">
                          <a:effectLst/>
                          <a:latin typeface="Times New Roman" panose="02020603050405020304" pitchFamily="18" charset="0"/>
                          <a:ea typeface="Times New Roman" panose="02020603050405020304" pitchFamily="18" charset="0"/>
                        </a:rPr>
                        <a:t>fakültelerinde öğrenciler için psikolojik </a:t>
                      </a:r>
                      <a:r>
                        <a:rPr lang="tr-TR" sz="1400">
                          <a:effectLst/>
                          <a:latin typeface="Times New Roman" panose="02020603050405020304" pitchFamily="18" charset="0"/>
                          <a:ea typeface="Times New Roman" panose="02020603050405020304" pitchFamily="18" charset="0"/>
                        </a:rPr>
                        <a:t>danışmanlık </a:t>
                      </a:r>
                      <a:r>
                        <a:rPr lang="tr-TR" sz="1400" smtClean="0">
                          <a:effectLst/>
                          <a:latin typeface="Times New Roman" panose="02020603050405020304" pitchFamily="18" charset="0"/>
                          <a:ea typeface="Times New Roman" panose="02020603050405020304" pitchFamily="18" charset="0"/>
                        </a:rPr>
                        <a:t>hizmetleri </a:t>
                      </a:r>
                      <a:r>
                        <a:rPr lang="tr-TR" sz="1400" dirty="0">
                          <a:effectLst/>
                          <a:latin typeface="Times New Roman" panose="02020603050405020304" pitchFamily="18" charset="0"/>
                          <a:ea typeface="Times New Roman" panose="02020603050405020304" pitchFamily="18" charset="0"/>
                        </a:rPr>
                        <a:t>sağlanmalıdır. .  </a:t>
                      </a:r>
                    </a:p>
                    <a:p>
                      <a:pPr algn="just">
                        <a:lnSpc>
                          <a:spcPct val="150000"/>
                        </a:lnSpc>
                        <a:spcAft>
                          <a:spcPts val="0"/>
                        </a:spcAft>
                      </a:pPr>
                      <a:r>
                        <a:rPr lang="tr-TR" sz="1400" dirty="0">
                          <a:effectLst/>
                          <a:latin typeface="Times New Roman" panose="02020603050405020304" pitchFamily="18" charset="0"/>
                          <a:ea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029011">
                <a:tc>
                  <a:txBody>
                    <a:bodyPr/>
                    <a:lstStyle/>
                    <a:p>
                      <a:pPr algn="ctr">
                        <a:lnSpc>
                          <a:spcPct val="150000"/>
                        </a:lnSpc>
                        <a:spcAft>
                          <a:spcPts val="0"/>
                        </a:spcAft>
                      </a:pPr>
                      <a:r>
                        <a:rPr lang="tr-TR" sz="1400" b="1" dirty="0">
                          <a:effectLst/>
                          <a:latin typeface="Times New Roman" panose="02020603050405020304" pitchFamily="18" charset="0"/>
                          <a:ea typeface="Times New Roman" panose="02020603050405020304" pitchFamily="18" charset="0"/>
                        </a:rPr>
                        <a:t>GS.4.3.3.</a:t>
                      </a:r>
                      <a:endParaRPr lang="tr-TR" sz="14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tr-TR" sz="1400">
                          <a:effectLst/>
                          <a:latin typeface="Times New Roman" panose="02020603050405020304" pitchFamily="18" charset="0"/>
                          <a:ea typeface="Times New Roman" panose="02020603050405020304" pitchFamily="18" charset="0"/>
                        </a:rPr>
                        <a:t>Tıp </a:t>
                      </a:r>
                      <a:r>
                        <a:rPr lang="tr-TR" sz="1400" smtClean="0">
                          <a:effectLst/>
                          <a:latin typeface="Times New Roman" panose="02020603050405020304" pitchFamily="18" charset="0"/>
                          <a:ea typeface="Times New Roman" panose="02020603050405020304" pitchFamily="18" charset="0"/>
                        </a:rPr>
                        <a:t>fakültelerinde öğrenciler için kariyer bilgilendirme etkinliği </a:t>
                      </a:r>
                      <a:r>
                        <a:rPr lang="tr-TR" sz="1400" dirty="0">
                          <a:effectLst/>
                          <a:latin typeface="Times New Roman" panose="02020603050405020304" pitchFamily="18" charset="0"/>
                          <a:ea typeface="Times New Roman" panose="02020603050405020304" pitchFamily="18" charset="0"/>
                        </a:rPr>
                        <a:t>ve/veya </a:t>
                      </a:r>
                      <a:r>
                        <a:rPr lang="tr-TR" sz="1400">
                          <a:effectLst/>
                          <a:latin typeface="Times New Roman" panose="02020603050405020304" pitchFamily="18" charset="0"/>
                          <a:ea typeface="Times New Roman" panose="02020603050405020304" pitchFamily="18" charset="0"/>
                        </a:rPr>
                        <a:t>danışmanlığı </a:t>
                      </a:r>
                      <a:r>
                        <a:rPr lang="tr-TR" sz="1400" smtClean="0">
                          <a:effectLst/>
                          <a:latin typeface="Times New Roman" panose="02020603050405020304" pitchFamily="18" charset="0"/>
                          <a:ea typeface="Times New Roman" panose="02020603050405020304" pitchFamily="18" charset="0"/>
                        </a:rPr>
                        <a:t>hizmetleri </a:t>
                      </a:r>
                      <a:r>
                        <a:rPr lang="tr-TR" sz="1400" dirty="0">
                          <a:effectLst/>
                          <a:latin typeface="Times New Roman" panose="02020603050405020304" pitchFamily="18" charset="0"/>
                          <a:ea typeface="Times New Roman" panose="02020603050405020304" pitchFamily="18" charset="0"/>
                        </a:rPr>
                        <a:t>sağlanmalıdır.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bl>
          </a:graphicData>
        </a:graphic>
      </p:graphicFrame>
      <p:pic>
        <p:nvPicPr>
          <p:cNvPr id="3"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2719775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a:xfrm>
            <a:off x="457200" y="1556792"/>
            <a:ext cx="8229600" cy="4525963"/>
          </a:xfrm>
        </p:spPr>
        <p:txBody>
          <a:bodyPr/>
          <a:lstStyle/>
          <a:p>
            <a:r>
              <a:rPr lang="tr-TR" sz="2000" dirty="0" smtClean="0">
                <a:latin typeface="Comic Sans MS" panose="030F0702030302020204" pitchFamily="66" charset="0"/>
              </a:rPr>
              <a:t>Öğrenci Danışmanlığı </a:t>
            </a:r>
            <a:r>
              <a:rPr lang="tr-TR" sz="2000" dirty="0">
                <a:latin typeface="Comic Sans MS" panose="030F0702030302020204" pitchFamily="66" charset="0"/>
              </a:rPr>
              <a:t>K</a:t>
            </a:r>
            <a:r>
              <a:rPr lang="tr-TR" sz="2000" dirty="0" smtClean="0">
                <a:latin typeface="Comic Sans MS" panose="030F0702030302020204" pitchFamily="66" charset="0"/>
              </a:rPr>
              <a:t>oordinasyon Komisyonu kuruldu</a:t>
            </a:r>
          </a:p>
          <a:p>
            <a:pPr lvl="1"/>
            <a:endParaRPr lang="tr-TR" sz="1600" dirty="0" smtClean="0">
              <a:latin typeface="Comic Sans MS" panose="030F0702030302020204" pitchFamily="66" charset="0"/>
            </a:endParaRPr>
          </a:p>
          <a:p>
            <a:pPr lvl="1"/>
            <a:r>
              <a:rPr lang="tr-TR" sz="1600" dirty="0" smtClean="0">
                <a:latin typeface="Comic Sans MS" panose="030F0702030302020204" pitchFamily="66" charset="0"/>
              </a:rPr>
              <a:t>Prof. Dr. Şebnem Atıcı</a:t>
            </a:r>
          </a:p>
          <a:p>
            <a:pPr lvl="1"/>
            <a:r>
              <a:rPr lang="tr-TR" sz="1600" dirty="0" smtClean="0">
                <a:latin typeface="Comic Sans MS" panose="030F0702030302020204" pitchFamily="66" charset="0"/>
              </a:rPr>
              <a:t>Prof. Dr. Aylin Yazıcı</a:t>
            </a:r>
          </a:p>
          <a:p>
            <a:pPr lvl="1"/>
            <a:r>
              <a:rPr lang="tr-TR" sz="1600" dirty="0" smtClean="0">
                <a:latin typeface="Comic Sans MS" panose="030F0702030302020204" pitchFamily="66" charset="0"/>
              </a:rPr>
              <a:t>Prof. Dr. </a:t>
            </a:r>
            <a:r>
              <a:rPr lang="tr-TR" sz="1600" dirty="0" err="1" smtClean="0">
                <a:latin typeface="Comic Sans MS" panose="030F0702030302020204" pitchFamily="66" charset="0"/>
              </a:rPr>
              <a:t>Ayşın</a:t>
            </a:r>
            <a:r>
              <a:rPr lang="tr-TR" sz="1600" dirty="0" smtClean="0">
                <a:latin typeface="Comic Sans MS" panose="030F0702030302020204" pitchFamily="66" charset="0"/>
              </a:rPr>
              <a:t> Köktürk</a:t>
            </a:r>
          </a:p>
          <a:p>
            <a:pPr lvl="1"/>
            <a:r>
              <a:rPr lang="tr-TR" sz="1600" dirty="0" smtClean="0">
                <a:latin typeface="Comic Sans MS" panose="030F0702030302020204" pitchFamily="66" charset="0"/>
              </a:rPr>
              <a:t>Prof. Dr. Zeliha Kurtoğlu </a:t>
            </a:r>
            <a:r>
              <a:rPr lang="tr-TR" sz="1600" dirty="0" err="1" smtClean="0">
                <a:latin typeface="Comic Sans MS" panose="030F0702030302020204" pitchFamily="66" charset="0"/>
              </a:rPr>
              <a:t>Olgunus</a:t>
            </a:r>
            <a:endParaRPr lang="tr-TR" sz="1600" dirty="0" smtClean="0">
              <a:latin typeface="Comic Sans MS" panose="030F0702030302020204" pitchFamily="66" charset="0"/>
            </a:endParaRPr>
          </a:p>
          <a:p>
            <a:pPr lvl="1"/>
            <a:r>
              <a:rPr lang="tr-TR" sz="1600" dirty="0" smtClean="0">
                <a:latin typeface="Comic Sans MS" panose="030F0702030302020204" pitchFamily="66" charset="0"/>
              </a:rPr>
              <a:t>Doç. Dr. Mesut Tek </a:t>
            </a:r>
          </a:p>
          <a:p>
            <a:pPr lvl="1"/>
            <a:r>
              <a:rPr lang="tr-TR" sz="1600" dirty="0" smtClean="0">
                <a:latin typeface="Comic Sans MS" panose="030F0702030302020204" pitchFamily="66" charset="0"/>
              </a:rPr>
              <a:t>Dr. </a:t>
            </a:r>
            <a:r>
              <a:rPr lang="tr-TR" sz="1600" dirty="0" err="1" smtClean="0">
                <a:latin typeface="Comic Sans MS" panose="030F0702030302020204" pitchFamily="66" charset="0"/>
              </a:rPr>
              <a:t>Öğr</a:t>
            </a:r>
            <a:r>
              <a:rPr lang="tr-TR" sz="1600" dirty="0" smtClean="0">
                <a:latin typeface="Comic Sans MS" panose="030F0702030302020204" pitchFamily="66" charset="0"/>
              </a:rPr>
              <a:t>. Üyesi Selda </a:t>
            </a:r>
            <a:r>
              <a:rPr lang="tr-TR" sz="1600" dirty="0" err="1" smtClean="0">
                <a:latin typeface="Comic Sans MS" panose="030F0702030302020204" pitchFamily="66" charset="0"/>
              </a:rPr>
              <a:t>Okuyaz</a:t>
            </a:r>
            <a:endParaRPr lang="tr-TR" sz="1600" dirty="0" smtClean="0">
              <a:latin typeface="Comic Sans MS" panose="030F0702030302020204" pitchFamily="66" charset="0"/>
            </a:endParaRPr>
          </a:p>
          <a:p>
            <a:endParaRPr lang="tr-TR" sz="2000" dirty="0" smtClean="0">
              <a:latin typeface="Comic Sans MS" panose="030F0702030302020204" pitchFamily="66" charset="0"/>
            </a:endParaRPr>
          </a:p>
          <a:p>
            <a:endParaRPr lang="tr-TR" sz="2000" dirty="0">
              <a:latin typeface="Comic Sans MS" panose="030F0702030302020204" pitchFamily="66" charset="0"/>
            </a:endParaRPr>
          </a:p>
          <a:p>
            <a:r>
              <a:rPr lang="tr-TR" sz="2000" dirty="0" smtClean="0">
                <a:latin typeface="Comic Sans MS" panose="030F0702030302020204" pitchFamily="66" charset="0"/>
              </a:rPr>
              <a:t>Danışman atamaları yapıldı </a:t>
            </a:r>
            <a:endParaRPr lang="en-GB" sz="2000" dirty="0">
              <a:latin typeface="Comic Sans MS" panose="030F0702030302020204" pitchFamily="66" charset="0"/>
            </a:endParaRP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5884124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dirty="0"/>
          </a:p>
        </p:txBody>
      </p:sp>
      <p:graphicFrame>
        <p:nvGraphicFramePr>
          <p:cNvPr id="4" name="İçerik Yer Tutucusu 3"/>
          <p:cNvGraphicFramePr>
            <a:graphicFrameLocks noGrp="1"/>
          </p:cNvGraphicFramePr>
          <p:nvPr>
            <p:ph idx="1"/>
            <p:extLst>
              <p:ext uri="{D42A27DB-BD31-4B8C-83A1-F6EECF244321}">
                <p14:modId xmlns="" xmlns:p14="http://schemas.microsoft.com/office/powerpoint/2010/main" val="4221599693"/>
              </p:ext>
            </p:extLst>
          </p:nvPr>
        </p:nvGraphicFramePr>
        <p:xfrm>
          <a:off x="457200" y="548680"/>
          <a:ext cx="8435280" cy="6192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mersin üniversitesi tıp fakültesi amblemi ile ilgili görsel sonucu"/>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16284969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28650" y="2226468"/>
            <a:ext cx="8119814" cy="4370884"/>
          </a:xfrm>
        </p:spPr>
        <p:txBody>
          <a:bodyPr>
            <a:normAutofit fontScale="62500" lnSpcReduction="20000"/>
          </a:bodyPr>
          <a:lstStyle/>
          <a:p>
            <a:pPr lvl="0"/>
            <a:endParaRPr lang="tr-TR" i="1" dirty="0" smtClean="0"/>
          </a:p>
          <a:p>
            <a:pPr lvl="0"/>
            <a:endParaRPr lang="tr-TR" i="1" dirty="0"/>
          </a:p>
          <a:p>
            <a:pPr lvl="0"/>
            <a:endParaRPr lang="tr-TR" i="1" dirty="0" smtClean="0"/>
          </a:p>
          <a:p>
            <a:pPr lvl="0"/>
            <a:endParaRPr lang="tr-TR" i="1" dirty="0"/>
          </a:p>
          <a:p>
            <a:pPr lvl="0"/>
            <a:endParaRPr lang="tr-TR" i="1" dirty="0" smtClean="0"/>
          </a:p>
          <a:p>
            <a:pPr lvl="0"/>
            <a:endParaRPr lang="tr-TR" i="1" dirty="0"/>
          </a:p>
          <a:p>
            <a:pPr lvl="0"/>
            <a:endParaRPr lang="tr-TR" i="1" dirty="0" smtClean="0"/>
          </a:p>
          <a:p>
            <a:pPr lvl="0"/>
            <a:endParaRPr lang="tr-TR" i="1" dirty="0" smtClean="0"/>
          </a:p>
          <a:p>
            <a:pPr lvl="0"/>
            <a:r>
              <a:rPr lang="tr-TR" sz="2900" i="1" dirty="0" smtClean="0"/>
              <a:t>Klinik eğitim için </a:t>
            </a:r>
            <a:r>
              <a:rPr lang="tr-TR" sz="2900" i="1" dirty="0"/>
              <a:t>yararlanılan altyapı, kaynak ve olanaklar </a:t>
            </a:r>
            <a:r>
              <a:rPr lang="tr-TR" sz="2900" i="1" dirty="0" smtClean="0"/>
              <a:t>nelerdir </a:t>
            </a:r>
            <a:r>
              <a:rPr lang="tr-TR" sz="2900" i="1" dirty="0"/>
              <a:t>ve nasıl kullanılmaktadır?</a:t>
            </a:r>
            <a:endParaRPr lang="tr-TR" sz="2900" dirty="0"/>
          </a:p>
          <a:p>
            <a:pPr lvl="0"/>
            <a:r>
              <a:rPr lang="tr-TR" sz="2900" i="1" dirty="0"/>
              <a:t> </a:t>
            </a:r>
            <a:r>
              <a:rPr lang="tr-TR" sz="2900" i="1" dirty="0" smtClean="0"/>
              <a:t>Klinik eğitim </a:t>
            </a:r>
            <a:r>
              <a:rPr lang="tr-TR" sz="2900" i="1" dirty="0"/>
              <a:t>ortamında stajyer ve </a:t>
            </a:r>
            <a:r>
              <a:rPr lang="tr-TR" sz="2900" i="1" dirty="0" err="1" smtClean="0"/>
              <a:t>intörnlerin</a:t>
            </a:r>
            <a:r>
              <a:rPr lang="tr-TR" sz="2900" i="1" dirty="0" smtClean="0"/>
              <a:t> </a:t>
            </a:r>
            <a:r>
              <a:rPr lang="tr-TR" sz="2900" i="1" dirty="0"/>
              <a:t>görev ve sorumlulukları tanımlanmış mıdır? </a:t>
            </a:r>
            <a:endParaRPr lang="tr-TR" sz="2900" dirty="0"/>
          </a:p>
          <a:p>
            <a:pPr lvl="0"/>
            <a:r>
              <a:rPr lang="tr-TR" sz="2900" i="1" dirty="0"/>
              <a:t>Tıp </a:t>
            </a:r>
            <a:r>
              <a:rPr lang="tr-TR" sz="2900" i="1" dirty="0" smtClean="0"/>
              <a:t>eğitiminin </a:t>
            </a:r>
            <a:r>
              <a:rPr lang="tr-TR" sz="2900" i="1" dirty="0"/>
              <a:t>erken </a:t>
            </a:r>
            <a:r>
              <a:rPr lang="tr-TR" sz="2900" i="1" dirty="0" smtClean="0"/>
              <a:t>dönemlerinden itibaren </a:t>
            </a:r>
            <a:r>
              <a:rPr lang="tr-TR" sz="2900" i="1" dirty="0"/>
              <a:t>ayaktan bakım </a:t>
            </a:r>
            <a:r>
              <a:rPr lang="tr-TR" sz="2900" i="1" dirty="0" smtClean="0"/>
              <a:t>birimleri, birinci </a:t>
            </a:r>
            <a:r>
              <a:rPr lang="tr-TR" sz="2900" i="1" dirty="0"/>
              <a:t>ve </a:t>
            </a:r>
            <a:r>
              <a:rPr lang="tr-TR" sz="2900" i="1" dirty="0" smtClean="0"/>
              <a:t>ikinci </a:t>
            </a:r>
            <a:r>
              <a:rPr lang="tr-TR" sz="2900" i="1" dirty="0"/>
              <a:t>basamak sağlık kurumlarında </a:t>
            </a:r>
            <a:r>
              <a:rPr lang="tr-TR" sz="2900" i="1" dirty="0" smtClean="0"/>
              <a:t>deneyim edinme </a:t>
            </a:r>
            <a:r>
              <a:rPr lang="tr-TR" sz="2900" i="1" dirty="0"/>
              <a:t>ve öğrenme fırsatı sunulmakta mıdır?(GS)</a:t>
            </a:r>
            <a:endParaRPr lang="tr-TR" sz="2900" dirty="0"/>
          </a:p>
          <a:p>
            <a:endParaRPr lang="tr-TR" sz="2900" dirty="0"/>
          </a:p>
        </p:txBody>
      </p:sp>
      <p:graphicFrame>
        <p:nvGraphicFramePr>
          <p:cNvPr id="4" name="Tablo 3"/>
          <p:cNvGraphicFramePr>
            <a:graphicFrameLocks noGrp="1"/>
          </p:cNvGraphicFramePr>
          <p:nvPr>
            <p:extLst>
              <p:ext uri="{D42A27DB-BD31-4B8C-83A1-F6EECF244321}">
                <p14:modId xmlns="" xmlns:p14="http://schemas.microsoft.com/office/powerpoint/2010/main" val="61238073"/>
              </p:ext>
            </p:extLst>
          </p:nvPr>
        </p:nvGraphicFramePr>
        <p:xfrm>
          <a:off x="467544" y="1052737"/>
          <a:ext cx="8424935" cy="3456384"/>
        </p:xfrm>
        <a:graphic>
          <a:graphicData uri="http://schemas.openxmlformats.org/drawingml/2006/table">
            <a:tbl>
              <a:tblPr/>
              <a:tblGrid>
                <a:gridCol w="1613877">
                  <a:extLst>
                    <a:ext uri="{9D8B030D-6E8A-4147-A177-3AD203B41FA5}">
                      <a16:colId xmlns:a16="http://schemas.microsoft.com/office/drawing/2014/main" xmlns="" val="20000"/>
                    </a:ext>
                  </a:extLst>
                </a:gridCol>
                <a:gridCol w="6811058">
                  <a:extLst>
                    <a:ext uri="{9D8B030D-6E8A-4147-A177-3AD203B41FA5}">
                      <a16:colId xmlns:a16="http://schemas.microsoft.com/office/drawing/2014/main" xmlns="" val="20001"/>
                    </a:ext>
                  </a:extLst>
                </a:gridCol>
              </a:tblGrid>
              <a:tr h="613661">
                <a:tc>
                  <a:txBody>
                    <a:bodyPr/>
                    <a:lstStyle/>
                    <a:p>
                      <a:pPr marR="65405" algn="ctr">
                        <a:lnSpc>
                          <a:spcPct val="150000"/>
                        </a:lnSpc>
                        <a:spcAft>
                          <a:spcPts val="0"/>
                        </a:spcAft>
                      </a:pPr>
                      <a:r>
                        <a:rPr lang="tr-TR" sz="1500" b="1" spc="5" dirty="0">
                          <a:effectLst/>
                          <a:latin typeface="Times New Roman" panose="02020603050405020304" pitchFamily="18" charset="0"/>
                          <a:ea typeface="Times New Roman" panose="02020603050405020304" pitchFamily="18" charset="0"/>
                        </a:rPr>
                        <a:t>7</a:t>
                      </a:r>
                      <a:r>
                        <a:rPr lang="tr-TR" sz="1500" b="1" spc="-5" dirty="0">
                          <a:effectLst/>
                          <a:latin typeface="Times New Roman" panose="02020603050405020304" pitchFamily="18" charset="0"/>
                          <a:ea typeface="Times New Roman" panose="02020603050405020304" pitchFamily="18" charset="0"/>
                        </a:rPr>
                        <a:t>.</a:t>
                      </a:r>
                      <a:r>
                        <a:rPr lang="tr-TR" sz="1500" b="1" spc="5" dirty="0">
                          <a:effectLst/>
                          <a:latin typeface="Times New Roman" panose="02020603050405020304" pitchFamily="18" charset="0"/>
                          <a:ea typeface="Times New Roman" panose="02020603050405020304" pitchFamily="18" charset="0"/>
                        </a:rPr>
                        <a:t>2.</a:t>
                      </a:r>
                      <a:endParaRPr lang="tr-TR" sz="1500" dirty="0">
                        <a:effectLst/>
                        <a:latin typeface="Times New Roman" panose="02020603050405020304" pitchFamily="18" charset="0"/>
                        <a:ea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tc>
                  <a:txBody>
                    <a:bodyPr/>
                    <a:lstStyle/>
                    <a:p>
                      <a:pPr>
                        <a:lnSpc>
                          <a:spcPct val="150000"/>
                        </a:lnSpc>
                        <a:spcAft>
                          <a:spcPts val="0"/>
                        </a:spcAft>
                      </a:pPr>
                      <a:r>
                        <a:rPr lang="tr-TR" sz="1500" b="1" spc="5" smtClean="0">
                          <a:effectLst/>
                          <a:latin typeface="Times New Roman" panose="02020603050405020304" pitchFamily="18" charset="0"/>
                          <a:ea typeface="Times New Roman" panose="02020603050405020304" pitchFamily="18" charset="0"/>
                        </a:rPr>
                        <a:t>K</a:t>
                      </a:r>
                      <a:r>
                        <a:rPr lang="tr-TR" sz="1500" b="1" smtClean="0">
                          <a:effectLst/>
                          <a:latin typeface="Times New Roman" panose="02020603050405020304" pitchFamily="18" charset="0"/>
                          <a:ea typeface="Times New Roman" panose="02020603050405020304" pitchFamily="18" charset="0"/>
                        </a:rPr>
                        <a:t>l</a:t>
                      </a:r>
                      <a:r>
                        <a:rPr lang="tr-TR" sz="1500" b="1" spc="-5" smtClean="0">
                          <a:effectLst/>
                          <a:latin typeface="Times New Roman" panose="02020603050405020304" pitchFamily="18" charset="0"/>
                          <a:ea typeface="Times New Roman" panose="02020603050405020304" pitchFamily="18" charset="0"/>
                        </a:rPr>
                        <a:t>ini</a:t>
                      </a:r>
                      <a:r>
                        <a:rPr lang="tr-TR" sz="1500" b="1" smtClean="0">
                          <a:effectLst/>
                          <a:latin typeface="Times New Roman" panose="02020603050405020304" pitchFamily="18" charset="0"/>
                          <a:ea typeface="Times New Roman" panose="02020603050405020304" pitchFamily="18" charset="0"/>
                        </a:rPr>
                        <a:t>k eğ</a:t>
                      </a:r>
                      <a:r>
                        <a:rPr lang="tr-TR" sz="1500" b="1" spc="-5" smtClean="0">
                          <a:effectLst/>
                          <a:latin typeface="Times New Roman" panose="02020603050405020304" pitchFamily="18" charset="0"/>
                          <a:ea typeface="Times New Roman" panose="02020603050405020304" pitchFamily="18" charset="0"/>
                        </a:rPr>
                        <a:t>iti</a:t>
                      </a:r>
                      <a:r>
                        <a:rPr lang="tr-TR" sz="1500" b="1" smtClean="0">
                          <a:effectLst/>
                          <a:latin typeface="Times New Roman" panose="02020603050405020304" pitchFamily="18" charset="0"/>
                          <a:ea typeface="Times New Roman" panose="02020603050405020304" pitchFamily="18" charset="0"/>
                        </a:rPr>
                        <a:t>m</a:t>
                      </a:r>
                      <a:r>
                        <a:rPr lang="tr-TR" sz="1500" b="1" spc="5" smtClean="0">
                          <a:effectLst/>
                          <a:latin typeface="Times New Roman" panose="02020603050405020304" pitchFamily="18" charset="0"/>
                          <a:ea typeface="Times New Roman" panose="02020603050405020304" pitchFamily="18" charset="0"/>
                        </a:rPr>
                        <a:t> </a:t>
                      </a:r>
                      <a:r>
                        <a:rPr lang="tr-TR" sz="1500" b="1" dirty="0">
                          <a:effectLst/>
                          <a:latin typeface="Times New Roman" panose="02020603050405020304" pitchFamily="18" charset="0"/>
                          <a:ea typeface="Times New Roman" panose="02020603050405020304" pitchFamily="18" charset="0"/>
                        </a:rPr>
                        <a:t>o</a:t>
                      </a:r>
                      <a:r>
                        <a:rPr lang="tr-TR" sz="1500" b="1" spc="-5" dirty="0">
                          <a:effectLst/>
                          <a:latin typeface="Times New Roman" panose="02020603050405020304" pitchFamily="18" charset="0"/>
                          <a:ea typeface="Times New Roman" panose="02020603050405020304" pitchFamily="18" charset="0"/>
                        </a:rPr>
                        <a:t>rt</a:t>
                      </a:r>
                      <a:r>
                        <a:rPr lang="tr-TR" sz="1500" b="1" dirty="0">
                          <a:effectLst/>
                          <a:latin typeface="Times New Roman" panose="02020603050405020304" pitchFamily="18" charset="0"/>
                          <a:ea typeface="Times New Roman" panose="02020603050405020304" pitchFamily="18" charset="0"/>
                        </a:rPr>
                        <a:t>amı </a:t>
                      </a:r>
                      <a:r>
                        <a:rPr lang="tr-TR" sz="1500" b="1" spc="5" dirty="0">
                          <a:effectLst/>
                          <a:latin typeface="Times New Roman" panose="02020603050405020304" pitchFamily="18" charset="0"/>
                          <a:ea typeface="Times New Roman" panose="02020603050405020304" pitchFamily="18" charset="0"/>
                        </a:rPr>
                        <a:t>v</a:t>
                      </a:r>
                      <a:r>
                        <a:rPr lang="tr-TR" sz="1500" b="1" dirty="0">
                          <a:effectLst/>
                          <a:latin typeface="Times New Roman" panose="02020603050405020304" pitchFamily="18" charset="0"/>
                          <a:ea typeface="Times New Roman" panose="02020603050405020304" pitchFamily="18" charset="0"/>
                        </a:rPr>
                        <a:t>e</a:t>
                      </a:r>
                      <a:r>
                        <a:rPr lang="tr-TR" sz="1500" b="1" spc="-5" dirty="0">
                          <a:effectLst/>
                          <a:latin typeface="Times New Roman" panose="02020603050405020304" pitchFamily="18" charset="0"/>
                          <a:ea typeface="Times New Roman" panose="02020603050405020304" pitchFamily="18" charset="0"/>
                        </a:rPr>
                        <a:t> </a:t>
                      </a:r>
                      <a:r>
                        <a:rPr lang="tr-TR" sz="1500" b="1" dirty="0">
                          <a:effectLst/>
                          <a:latin typeface="Times New Roman" panose="02020603050405020304" pitchFamily="18" charset="0"/>
                          <a:ea typeface="Times New Roman" panose="02020603050405020304" pitchFamily="18" charset="0"/>
                        </a:rPr>
                        <a:t>f</a:t>
                      </a:r>
                      <a:r>
                        <a:rPr lang="tr-TR" sz="1500" b="1" spc="-5" dirty="0">
                          <a:effectLst/>
                          <a:latin typeface="Times New Roman" panose="02020603050405020304" pitchFamily="18" charset="0"/>
                          <a:ea typeface="Times New Roman" panose="02020603050405020304" pitchFamily="18" charset="0"/>
                        </a:rPr>
                        <a:t>ır</a:t>
                      </a:r>
                      <a:r>
                        <a:rPr lang="tr-TR" sz="1500" b="1" spc="5" dirty="0">
                          <a:effectLst/>
                          <a:latin typeface="Times New Roman" panose="02020603050405020304" pitchFamily="18" charset="0"/>
                          <a:ea typeface="Times New Roman" panose="02020603050405020304" pitchFamily="18" charset="0"/>
                        </a:rPr>
                        <a:t>s</a:t>
                      </a:r>
                      <a:r>
                        <a:rPr lang="tr-TR" sz="1500" b="1" dirty="0">
                          <a:effectLst/>
                          <a:latin typeface="Times New Roman" panose="02020603050405020304" pitchFamily="18" charset="0"/>
                          <a:ea typeface="Times New Roman" panose="02020603050405020304" pitchFamily="18" charset="0"/>
                        </a:rPr>
                        <a:t>a</a:t>
                      </a:r>
                      <a:r>
                        <a:rPr lang="tr-TR" sz="1500" b="1" spc="-5" dirty="0">
                          <a:effectLst/>
                          <a:latin typeface="Times New Roman" panose="02020603050405020304" pitchFamily="18" charset="0"/>
                          <a:ea typeface="Times New Roman" panose="02020603050405020304" pitchFamily="18" charset="0"/>
                        </a:rPr>
                        <a:t>t</a:t>
                      </a:r>
                      <a:r>
                        <a:rPr lang="tr-TR" sz="1500" b="1" dirty="0">
                          <a:effectLst/>
                          <a:latin typeface="Times New Roman" panose="02020603050405020304" pitchFamily="18" charset="0"/>
                          <a:ea typeface="Times New Roman" panose="02020603050405020304" pitchFamily="18" charset="0"/>
                        </a:rPr>
                        <a:t>la</a:t>
                      </a:r>
                      <a:r>
                        <a:rPr lang="tr-TR" sz="1500" b="1" spc="-5" dirty="0">
                          <a:effectLst/>
                          <a:latin typeface="Times New Roman" panose="02020603050405020304" pitchFamily="18" charset="0"/>
                          <a:ea typeface="Times New Roman" panose="02020603050405020304" pitchFamily="18" charset="0"/>
                        </a:rPr>
                        <a:t>r</a:t>
                      </a:r>
                      <a:r>
                        <a:rPr lang="tr-TR" sz="1500" b="1" dirty="0">
                          <a:effectLst/>
                          <a:latin typeface="Times New Roman" panose="02020603050405020304" pitchFamily="18" charset="0"/>
                          <a:ea typeface="Times New Roman" panose="02020603050405020304" pitchFamily="18" charset="0"/>
                        </a:rPr>
                        <a:t>ı</a:t>
                      </a:r>
                      <a:endParaRPr lang="tr-TR" sz="1500" dirty="0">
                        <a:effectLst/>
                        <a:latin typeface="Times New Roman" panose="02020603050405020304" pitchFamily="18" charset="0"/>
                        <a:ea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6E6E6"/>
                    </a:solidFill>
                  </a:tcPr>
                </a:tc>
                <a:extLst>
                  <a:ext uri="{0D108BD9-81ED-4DB2-BD59-A6C34878D82A}">
                    <a16:rowId xmlns:a16="http://schemas.microsoft.com/office/drawing/2014/main" xmlns="" val="10000"/>
                  </a:ext>
                </a:extLst>
              </a:tr>
              <a:tr h="710681">
                <a:tc>
                  <a:txBody>
                    <a:bodyPr/>
                    <a:lstStyle/>
                    <a:p>
                      <a:pPr algn="ctr">
                        <a:lnSpc>
                          <a:spcPct val="150000"/>
                        </a:lnSpc>
                        <a:spcAft>
                          <a:spcPts val="0"/>
                        </a:spcAft>
                      </a:pPr>
                      <a:r>
                        <a:rPr lang="tr-TR" sz="1500" b="1">
                          <a:effectLst/>
                          <a:latin typeface="Times New Roman" panose="02020603050405020304" pitchFamily="18" charset="0"/>
                          <a:ea typeface="Times New Roman" panose="02020603050405020304" pitchFamily="18" charset="0"/>
                        </a:rPr>
                        <a:t>T</a:t>
                      </a:r>
                      <a:r>
                        <a:rPr lang="tr-TR" sz="1500" b="1" spc="-5">
                          <a:effectLst/>
                          <a:latin typeface="Times New Roman" panose="02020603050405020304" pitchFamily="18" charset="0"/>
                          <a:ea typeface="Times New Roman" panose="02020603050405020304" pitchFamily="18" charset="0"/>
                        </a:rPr>
                        <a:t>S.</a:t>
                      </a:r>
                      <a:r>
                        <a:rPr lang="tr-TR" sz="1500" b="1" spc="15">
                          <a:effectLst/>
                          <a:latin typeface="Times New Roman" panose="02020603050405020304" pitchFamily="18" charset="0"/>
                          <a:ea typeface="Times New Roman" panose="02020603050405020304" pitchFamily="18" charset="0"/>
                        </a:rPr>
                        <a:t>7</a:t>
                      </a:r>
                      <a:r>
                        <a:rPr lang="tr-TR" sz="1500" b="1" spc="-5">
                          <a:effectLst/>
                          <a:latin typeface="Times New Roman" panose="02020603050405020304" pitchFamily="18" charset="0"/>
                          <a:ea typeface="Times New Roman" panose="02020603050405020304" pitchFamily="18" charset="0"/>
                        </a:rPr>
                        <a:t>.</a:t>
                      </a:r>
                      <a:r>
                        <a:rPr lang="tr-TR" sz="1500" b="1" spc="5">
                          <a:effectLst/>
                          <a:latin typeface="Times New Roman" panose="02020603050405020304" pitchFamily="18" charset="0"/>
                          <a:ea typeface="Times New Roman" panose="02020603050405020304" pitchFamily="18" charset="0"/>
                        </a:rPr>
                        <a:t>2</a:t>
                      </a:r>
                      <a:r>
                        <a:rPr lang="tr-TR" sz="1500" b="1" spc="-5">
                          <a:effectLst/>
                          <a:latin typeface="Times New Roman" panose="02020603050405020304" pitchFamily="18" charset="0"/>
                          <a:ea typeface="Times New Roman" panose="02020603050405020304" pitchFamily="18" charset="0"/>
                        </a:rPr>
                        <a:t>.</a:t>
                      </a:r>
                      <a:r>
                        <a:rPr lang="tr-TR" sz="1500" b="1" spc="5">
                          <a:effectLst/>
                          <a:latin typeface="Times New Roman" panose="02020603050405020304" pitchFamily="18" charset="0"/>
                          <a:ea typeface="Times New Roman" panose="02020603050405020304" pitchFamily="18" charset="0"/>
                        </a:rPr>
                        <a:t>1</a:t>
                      </a:r>
                      <a:r>
                        <a:rPr lang="tr-TR" sz="1500" b="1">
                          <a:effectLst/>
                          <a:latin typeface="Times New Roman" panose="02020603050405020304" pitchFamily="18" charset="0"/>
                          <a:ea typeface="Times New Roman" panose="02020603050405020304" pitchFamily="18" charset="0"/>
                        </a:rPr>
                        <a:t>.</a:t>
                      </a:r>
                      <a:endParaRPr lang="tr-TR" sz="1500">
                        <a:effectLst/>
                        <a:latin typeface="Times New Roman" panose="02020603050405020304" pitchFamily="18" charset="0"/>
                        <a:ea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1910">
                        <a:lnSpc>
                          <a:spcPct val="150000"/>
                        </a:lnSpc>
                        <a:spcAft>
                          <a:spcPts val="0"/>
                        </a:spcAft>
                      </a:pPr>
                      <a:r>
                        <a:rPr lang="tr-TR" sz="1500" spc="-5">
                          <a:effectLst/>
                          <a:latin typeface="Times New Roman" panose="02020603050405020304" pitchFamily="18" charset="0"/>
                          <a:ea typeface="Times New Roman" panose="02020603050405020304" pitchFamily="18" charset="0"/>
                        </a:rPr>
                        <a:t>Tıp </a:t>
                      </a:r>
                      <a:r>
                        <a:rPr lang="tr-TR" sz="1500" spc="-5" smtClean="0">
                          <a:effectLst/>
                          <a:latin typeface="Times New Roman" panose="02020603050405020304" pitchFamily="18" charset="0"/>
                          <a:ea typeface="Times New Roman" panose="02020603050405020304" pitchFamily="18" charset="0"/>
                        </a:rPr>
                        <a:t>fakülteleri öğrencilerine yeterli klinik deneyim </a:t>
                      </a:r>
                      <a:r>
                        <a:rPr lang="tr-TR" sz="1500" spc="-5">
                          <a:effectLst/>
                          <a:latin typeface="Times New Roman" panose="02020603050405020304" pitchFamily="18" charset="0"/>
                          <a:ea typeface="Times New Roman" panose="02020603050405020304" pitchFamily="18" charset="0"/>
                        </a:rPr>
                        <a:t>sağlayacak </a:t>
                      </a:r>
                      <a:r>
                        <a:rPr lang="tr-TR" sz="1500" spc="-5" smtClean="0">
                          <a:effectLst/>
                          <a:latin typeface="Times New Roman" panose="02020603050405020304" pitchFamily="18" charset="0"/>
                          <a:ea typeface="Times New Roman" panose="02020603050405020304" pitchFamily="18" charset="0"/>
                        </a:rPr>
                        <a:t>eğitim </a:t>
                      </a:r>
                      <a:r>
                        <a:rPr lang="tr-TR" sz="1500" spc="-5" dirty="0">
                          <a:effectLst/>
                          <a:latin typeface="Times New Roman" panose="02020603050405020304" pitchFamily="18" charset="0"/>
                          <a:ea typeface="Times New Roman" panose="02020603050405020304" pitchFamily="18" charset="0"/>
                        </a:rPr>
                        <a:t>ortamları ve fırsatını mutlaka sunmalıdır.</a:t>
                      </a:r>
                      <a:endParaRPr lang="tr-TR" sz="1500" dirty="0">
                        <a:effectLst/>
                        <a:latin typeface="Times New Roman" panose="02020603050405020304" pitchFamily="18" charset="0"/>
                        <a:ea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710681">
                <a:tc>
                  <a:txBody>
                    <a:bodyPr/>
                    <a:lstStyle/>
                    <a:p>
                      <a:pPr algn="ctr">
                        <a:lnSpc>
                          <a:spcPct val="150000"/>
                        </a:lnSpc>
                        <a:spcAft>
                          <a:spcPts val="0"/>
                        </a:spcAft>
                      </a:pPr>
                      <a:r>
                        <a:rPr lang="tr-TR" sz="1500" b="1" dirty="0">
                          <a:effectLst/>
                          <a:latin typeface="Times New Roman" panose="02020603050405020304" pitchFamily="18" charset="0"/>
                          <a:ea typeface="Times New Roman" panose="02020603050405020304" pitchFamily="18" charset="0"/>
                        </a:rPr>
                        <a:t>TS.7.2.2.</a:t>
                      </a:r>
                      <a:endParaRPr lang="tr-TR" sz="1500" dirty="0">
                        <a:effectLst/>
                        <a:latin typeface="Times New Roman" panose="02020603050405020304" pitchFamily="18" charset="0"/>
                        <a:ea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1910">
                        <a:lnSpc>
                          <a:spcPct val="150000"/>
                        </a:lnSpc>
                        <a:spcAft>
                          <a:spcPts val="0"/>
                        </a:spcAft>
                      </a:pPr>
                      <a:r>
                        <a:rPr lang="tr-TR" sz="1500" b="1" spc="-5">
                          <a:effectLst/>
                          <a:latin typeface="Times New Roman" panose="02020603050405020304" pitchFamily="18" charset="0"/>
                          <a:ea typeface="Times New Roman" panose="02020603050405020304" pitchFamily="18" charset="0"/>
                        </a:rPr>
                        <a:t>Tıp </a:t>
                      </a:r>
                      <a:r>
                        <a:rPr lang="tr-TR" sz="1500" b="1" spc="-5" smtClean="0">
                          <a:effectLst/>
                          <a:latin typeface="Times New Roman" panose="02020603050405020304" pitchFamily="18" charset="0"/>
                          <a:ea typeface="Times New Roman" panose="02020603050405020304" pitchFamily="18" charset="0"/>
                        </a:rPr>
                        <a:t>fakülteleri klinik eğitim </a:t>
                      </a:r>
                      <a:r>
                        <a:rPr lang="tr-TR" sz="1500" b="1" spc="-5" dirty="0">
                          <a:effectLst/>
                          <a:latin typeface="Times New Roman" panose="02020603050405020304" pitchFamily="18" charset="0"/>
                          <a:ea typeface="Times New Roman" panose="02020603050405020304" pitchFamily="18" charset="0"/>
                        </a:rPr>
                        <a:t>ortamlarında stajyer </a:t>
                      </a:r>
                      <a:r>
                        <a:rPr lang="tr-TR" sz="1500" b="1" spc="-5">
                          <a:effectLst/>
                          <a:latin typeface="Times New Roman" panose="02020603050405020304" pitchFamily="18" charset="0"/>
                          <a:ea typeface="Times New Roman" panose="02020603050405020304" pitchFamily="18" charset="0"/>
                        </a:rPr>
                        <a:t>ve </a:t>
                      </a:r>
                      <a:r>
                        <a:rPr lang="tr-TR" sz="1500" b="1" spc="-5" smtClean="0">
                          <a:effectLst/>
                          <a:latin typeface="Times New Roman" panose="02020603050405020304" pitchFamily="18" charset="0"/>
                          <a:ea typeface="Times New Roman" panose="02020603050405020304" pitchFamily="18" charset="0"/>
                        </a:rPr>
                        <a:t>intörnlerinin </a:t>
                      </a:r>
                      <a:r>
                        <a:rPr lang="tr-TR" sz="1500" b="1" spc="-5" dirty="0">
                          <a:effectLst/>
                          <a:latin typeface="Times New Roman" panose="02020603050405020304" pitchFamily="18" charset="0"/>
                          <a:ea typeface="Times New Roman" panose="02020603050405020304" pitchFamily="18" charset="0"/>
                        </a:rPr>
                        <a:t>görev ve sorumluluklarını mutlaka tanımlamış olmalıdır.</a:t>
                      </a:r>
                      <a:endParaRPr lang="tr-TR" sz="1500" b="1" dirty="0">
                        <a:effectLst/>
                        <a:latin typeface="Times New Roman" panose="02020603050405020304" pitchFamily="18" charset="0"/>
                        <a:ea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421361">
                <a:tc>
                  <a:txBody>
                    <a:bodyPr/>
                    <a:lstStyle/>
                    <a:p>
                      <a:pPr algn="ctr">
                        <a:lnSpc>
                          <a:spcPct val="150000"/>
                        </a:lnSpc>
                        <a:spcAft>
                          <a:spcPts val="0"/>
                        </a:spcAft>
                      </a:pPr>
                      <a:r>
                        <a:rPr lang="tr-TR" sz="1500" b="1" dirty="0">
                          <a:effectLst/>
                          <a:latin typeface="Times New Roman" panose="02020603050405020304" pitchFamily="18" charset="0"/>
                          <a:ea typeface="Times New Roman" panose="02020603050405020304" pitchFamily="18" charset="0"/>
                        </a:rPr>
                        <a:t>GS.7.2.1.</a:t>
                      </a:r>
                      <a:endParaRPr lang="tr-TR" sz="1500" dirty="0">
                        <a:effectLst/>
                        <a:latin typeface="Times New Roman" panose="02020603050405020304" pitchFamily="18" charset="0"/>
                        <a:ea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R="41910">
                        <a:lnSpc>
                          <a:spcPct val="150000"/>
                        </a:lnSpc>
                        <a:spcAft>
                          <a:spcPts val="0"/>
                        </a:spcAft>
                      </a:pPr>
                      <a:r>
                        <a:rPr lang="tr-TR" sz="1500" spc="-5" dirty="0">
                          <a:effectLst/>
                          <a:latin typeface="Times New Roman" panose="02020603050405020304" pitchFamily="18" charset="0"/>
                          <a:ea typeface="Times New Roman" panose="02020603050405020304" pitchFamily="18" charset="0"/>
                        </a:rPr>
                        <a:t>Tıp </a:t>
                      </a:r>
                      <a:r>
                        <a:rPr lang="tr-TR" sz="1500" spc="-5" dirty="0" smtClean="0">
                          <a:effectLst/>
                          <a:latin typeface="Times New Roman" panose="02020603050405020304" pitchFamily="18" charset="0"/>
                          <a:ea typeface="Times New Roman" panose="02020603050405020304" pitchFamily="18" charset="0"/>
                        </a:rPr>
                        <a:t>fakülteleri öğrencilerine </a:t>
                      </a:r>
                      <a:r>
                        <a:rPr lang="tr-TR" sz="1500" spc="-5" dirty="0">
                          <a:effectLst/>
                          <a:latin typeface="Times New Roman" panose="02020603050405020304" pitchFamily="18" charset="0"/>
                          <a:ea typeface="Times New Roman" panose="02020603050405020304" pitchFamily="18" charset="0"/>
                        </a:rPr>
                        <a:t>mümkün olan en erken dönemden </a:t>
                      </a:r>
                      <a:r>
                        <a:rPr lang="tr-TR" sz="1500" spc="-5" dirty="0" smtClean="0">
                          <a:effectLst/>
                          <a:latin typeface="Times New Roman" panose="02020603050405020304" pitchFamily="18" charset="0"/>
                          <a:ea typeface="Times New Roman" panose="02020603050405020304" pitchFamily="18" charset="0"/>
                        </a:rPr>
                        <a:t>itibaren </a:t>
                      </a:r>
                      <a:r>
                        <a:rPr lang="tr-TR" sz="1500" spc="-5" dirty="0">
                          <a:effectLst/>
                          <a:latin typeface="Times New Roman" panose="02020603050405020304" pitchFamily="18" charset="0"/>
                          <a:ea typeface="Times New Roman" panose="02020603050405020304" pitchFamily="18" charset="0"/>
                        </a:rPr>
                        <a:t>ayaktan bakım </a:t>
                      </a:r>
                      <a:r>
                        <a:rPr lang="tr-TR" sz="1500" spc="-5" dirty="0" smtClean="0">
                          <a:effectLst/>
                          <a:latin typeface="Times New Roman" panose="02020603050405020304" pitchFamily="18" charset="0"/>
                          <a:ea typeface="Times New Roman" panose="02020603050405020304" pitchFamily="18" charset="0"/>
                        </a:rPr>
                        <a:t>birimleri, birinci </a:t>
                      </a:r>
                      <a:r>
                        <a:rPr lang="tr-TR" sz="1500" spc="-5" dirty="0">
                          <a:effectLst/>
                          <a:latin typeface="Times New Roman" panose="02020603050405020304" pitchFamily="18" charset="0"/>
                          <a:ea typeface="Times New Roman" panose="02020603050405020304" pitchFamily="18" charset="0"/>
                        </a:rPr>
                        <a:t>ve </a:t>
                      </a:r>
                      <a:r>
                        <a:rPr lang="tr-TR" sz="1500" spc="-5" dirty="0" smtClean="0">
                          <a:effectLst/>
                          <a:latin typeface="Times New Roman" panose="02020603050405020304" pitchFamily="18" charset="0"/>
                          <a:ea typeface="Times New Roman" panose="02020603050405020304" pitchFamily="18" charset="0"/>
                        </a:rPr>
                        <a:t>ikinci </a:t>
                      </a:r>
                      <a:r>
                        <a:rPr lang="tr-TR" sz="1500" spc="-5" dirty="0">
                          <a:effectLst/>
                          <a:latin typeface="Times New Roman" panose="02020603050405020304" pitchFamily="18" charset="0"/>
                          <a:ea typeface="Times New Roman" panose="02020603050405020304" pitchFamily="18" charset="0"/>
                        </a:rPr>
                        <a:t>basamak sağlık kurumlarında </a:t>
                      </a:r>
                      <a:r>
                        <a:rPr lang="tr-TR" sz="1500" spc="-5" dirty="0" smtClean="0">
                          <a:effectLst/>
                          <a:latin typeface="Times New Roman" panose="02020603050405020304" pitchFamily="18" charset="0"/>
                          <a:ea typeface="Times New Roman" panose="02020603050405020304" pitchFamily="18" charset="0"/>
                        </a:rPr>
                        <a:t>klinik deneyim edinme </a:t>
                      </a:r>
                      <a:r>
                        <a:rPr lang="tr-TR" sz="1500" spc="-5" dirty="0">
                          <a:effectLst/>
                          <a:latin typeface="Times New Roman" panose="02020603050405020304" pitchFamily="18" charset="0"/>
                          <a:ea typeface="Times New Roman" panose="02020603050405020304" pitchFamily="18" charset="0"/>
                        </a:rPr>
                        <a:t>ve öğrenme fırsatı </a:t>
                      </a:r>
                      <a:r>
                        <a:rPr lang="tr-TR" sz="1500" spc="-5" dirty="0" err="1" smtClean="0">
                          <a:effectLst/>
                          <a:latin typeface="Times New Roman" panose="02020603050405020304" pitchFamily="18" charset="0"/>
                          <a:ea typeface="Times New Roman" panose="02020603050405020304" pitchFamily="18" charset="0"/>
                        </a:rPr>
                        <a:t>sunmalıdır.klinik</a:t>
                      </a:r>
                      <a:r>
                        <a:rPr lang="tr-TR" sz="1500" spc="-5" dirty="0" smtClean="0">
                          <a:effectLst/>
                          <a:latin typeface="Times New Roman" panose="02020603050405020304" pitchFamily="18" charset="0"/>
                          <a:ea typeface="Times New Roman" panose="02020603050405020304" pitchFamily="18" charset="0"/>
                        </a:rPr>
                        <a:t> deneyim edinme </a:t>
                      </a:r>
                      <a:r>
                        <a:rPr lang="tr-TR" sz="1500" spc="-5" dirty="0">
                          <a:effectLst/>
                          <a:latin typeface="Times New Roman" panose="02020603050405020304" pitchFamily="18" charset="0"/>
                          <a:ea typeface="Times New Roman" panose="02020603050405020304" pitchFamily="18" charset="0"/>
                        </a:rPr>
                        <a:t>ve öğrenme fırsatı sunmalıdır.</a:t>
                      </a:r>
                      <a:endParaRPr lang="tr-TR" sz="1500" dirty="0">
                        <a:effectLst/>
                        <a:latin typeface="Times New Roman" panose="02020603050405020304" pitchFamily="18" charset="0"/>
                        <a:ea typeface="Times New Roman" panose="02020603050405020304" pitchFamily="18" charset="0"/>
                      </a:endParaRPr>
                    </a:p>
                  </a:txBody>
                  <a:tcPr marL="51435" marR="514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bl>
          </a:graphicData>
        </a:graphic>
      </p:graphicFrame>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24371669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2800" dirty="0" err="1" smtClean="0">
                <a:latin typeface="Comic Sans MS" panose="030F0702030302020204" pitchFamily="66" charset="0"/>
              </a:rPr>
              <a:t>İntörn</a:t>
            </a:r>
            <a:r>
              <a:rPr lang="tr-TR" sz="2800" dirty="0" smtClean="0">
                <a:latin typeface="Comic Sans MS" panose="030F0702030302020204" pitchFamily="66" charset="0"/>
              </a:rPr>
              <a:t> Doktor Çalışma Yönergesi </a:t>
            </a:r>
            <a:endParaRPr lang="tr-TR" sz="2800" dirty="0">
              <a:latin typeface="Comic Sans MS" panose="030F0702030302020204" pitchFamily="66" charset="0"/>
            </a:endParaRPr>
          </a:p>
        </p:txBody>
      </p:sp>
      <p:pic>
        <p:nvPicPr>
          <p:cNvPr id="4" name="İçerik Yer Tutucusu 3"/>
          <p:cNvPicPr>
            <a:picLocks noGrp="1" noChangeAspect="1"/>
          </p:cNvPicPr>
          <p:nvPr>
            <p:ph idx="1"/>
          </p:nvPr>
        </p:nvPicPr>
        <p:blipFill rotWithShape="1">
          <a:blip r:embed="rId2"/>
          <a:srcRect l="33113" t="12729" r="33774" b="6130"/>
          <a:stretch/>
        </p:blipFill>
        <p:spPr>
          <a:xfrm>
            <a:off x="2915816" y="1484785"/>
            <a:ext cx="3672408" cy="5061968"/>
          </a:xfrm>
          <a:prstGeom prst="rect">
            <a:avLst/>
          </a:prstGeom>
        </p:spPr>
      </p:pic>
      <p:pic>
        <p:nvPicPr>
          <p:cNvPr id="5" name="Picture 4" descr="mersin üniversitesi tıp fakültesi amblemi ile ilgili görsel sonucu"/>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902219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rotWithShape="1">
          <a:blip r:embed="rId3"/>
          <a:srcRect l="32996" t="11769" r="33891" b="5500"/>
          <a:stretch/>
        </p:blipFill>
        <p:spPr>
          <a:xfrm>
            <a:off x="467544" y="1410831"/>
            <a:ext cx="3743031" cy="5260477"/>
          </a:xfrm>
          <a:prstGeom prst="rect">
            <a:avLst/>
          </a:prstGeom>
        </p:spPr>
      </p:pic>
      <p:pic>
        <p:nvPicPr>
          <p:cNvPr id="5" name="Resim 4"/>
          <p:cNvPicPr>
            <a:picLocks noChangeAspect="1"/>
          </p:cNvPicPr>
          <p:nvPr/>
        </p:nvPicPr>
        <p:blipFill rotWithShape="1">
          <a:blip r:embed="rId4"/>
          <a:srcRect l="32146" t="13716" r="33779" b="5132"/>
          <a:stretch/>
        </p:blipFill>
        <p:spPr>
          <a:xfrm>
            <a:off x="4644008" y="1417638"/>
            <a:ext cx="3921753" cy="5253670"/>
          </a:xfrm>
          <a:prstGeom prst="rect">
            <a:avLst/>
          </a:prstGeom>
        </p:spPr>
      </p:pic>
      <p:pic>
        <p:nvPicPr>
          <p:cNvPr id="6" name="Picture 4" descr="mersin üniversitesi tıp fakültesi amblemi ile ilgili görsel sonucu"/>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861558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2800" dirty="0" smtClean="0">
                <a:latin typeface="Comic Sans MS" panose="030F0702030302020204" pitchFamily="66" charset="0"/>
              </a:rPr>
              <a:t>Stajyer Doktor Çalışma Yönergesi </a:t>
            </a:r>
            <a:endParaRPr lang="tr-TR" sz="2800" dirty="0">
              <a:latin typeface="Comic Sans MS" panose="030F0702030302020204" pitchFamily="66" charset="0"/>
            </a:endParaRPr>
          </a:p>
        </p:txBody>
      </p:sp>
      <p:pic>
        <p:nvPicPr>
          <p:cNvPr id="4" name="İçerik Yer Tutucusu 3"/>
          <p:cNvPicPr>
            <a:picLocks noGrp="1" noChangeAspect="1"/>
          </p:cNvPicPr>
          <p:nvPr>
            <p:ph idx="1"/>
          </p:nvPr>
        </p:nvPicPr>
        <p:blipFill rotWithShape="1">
          <a:blip r:embed="rId2"/>
          <a:srcRect l="32995" t="18133" r="33892" b="5499"/>
          <a:stretch/>
        </p:blipFill>
        <p:spPr>
          <a:xfrm>
            <a:off x="323528" y="1161721"/>
            <a:ext cx="4032448" cy="5418117"/>
          </a:xfrm>
          <a:prstGeom prst="rect">
            <a:avLst/>
          </a:prstGeom>
        </p:spPr>
      </p:pic>
      <p:pic>
        <p:nvPicPr>
          <p:cNvPr id="5" name="Resim 4"/>
          <p:cNvPicPr>
            <a:picLocks noChangeAspect="1"/>
          </p:cNvPicPr>
          <p:nvPr/>
        </p:nvPicPr>
        <p:blipFill rotWithShape="1">
          <a:blip r:embed="rId3"/>
          <a:srcRect l="32888" t="12310" r="33647" b="7735"/>
          <a:stretch/>
        </p:blipFill>
        <p:spPr>
          <a:xfrm>
            <a:off x="4788024" y="1155581"/>
            <a:ext cx="3888432" cy="5225747"/>
          </a:xfrm>
          <a:prstGeom prst="rect">
            <a:avLst/>
          </a:prstGeom>
        </p:spPr>
      </p:pic>
      <p:pic>
        <p:nvPicPr>
          <p:cNvPr id="6" name="Picture 4" descr="mersin üniversitesi tıp fakültesi amblemi ile ilgili görsel sonucu"/>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01124196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Başlık"/>
          <p:cNvSpPr>
            <a:spLocks noGrp="1"/>
          </p:cNvSpPr>
          <p:nvPr>
            <p:ph type="title"/>
          </p:nvPr>
        </p:nvSpPr>
        <p:spPr>
          <a:xfrm>
            <a:off x="509047" y="482657"/>
            <a:ext cx="8401050" cy="1080120"/>
          </a:xfrm>
        </p:spPr>
        <p:txBody>
          <a:bodyPr/>
          <a:lstStyle/>
          <a:p>
            <a:pPr algn="l"/>
            <a:r>
              <a:rPr lang="tr-TR" sz="2400" dirty="0" smtClean="0">
                <a:latin typeface="Comic Sans MS" pitchFamily="66" charset="0"/>
              </a:rPr>
              <a:t>Mersin Üniversitesi Tıp Fakültesi Öğretim ve Sınav Esasları değişiklikleri</a:t>
            </a:r>
            <a:endParaRPr lang="tr-TR" dirty="0" smtClean="0"/>
          </a:p>
        </p:txBody>
      </p:sp>
      <p:sp>
        <p:nvSpPr>
          <p:cNvPr id="24579" name="2 İçerik Yer Tutucusu"/>
          <p:cNvSpPr>
            <a:spLocks noGrp="1"/>
          </p:cNvSpPr>
          <p:nvPr>
            <p:ph idx="1"/>
          </p:nvPr>
        </p:nvSpPr>
        <p:spPr>
          <a:xfrm>
            <a:off x="457200" y="1928802"/>
            <a:ext cx="8229600" cy="4643470"/>
          </a:xfrm>
        </p:spPr>
        <p:txBody>
          <a:bodyPr/>
          <a:lstStyle/>
          <a:p>
            <a:pPr>
              <a:buNone/>
            </a:pPr>
            <a:r>
              <a:rPr lang="it-IT" sz="1400" b="1" dirty="0" smtClean="0"/>
              <a:t> </a:t>
            </a:r>
            <a:endParaRPr lang="tr-TR" sz="1400" dirty="0" smtClean="0"/>
          </a:p>
          <a:p>
            <a:pPr>
              <a:buFont typeface="Arial" charset="0"/>
              <a:buNone/>
              <a:defRPr/>
            </a:pPr>
            <a:endParaRPr lang="tr-TR" sz="1400" dirty="0" smtClean="0">
              <a:latin typeface="Comic Sans MS" panose="030F0702030302020204" pitchFamily="66" charset="0"/>
            </a:endParaRP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956377" y="116632"/>
            <a:ext cx="1080119" cy="1080120"/>
          </a:xfrm>
          <a:prstGeom prst="rect">
            <a:avLst/>
          </a:prstGeom>
          <a:noFill/>
          <a:extLst>
            <a:ext uri="{909E8E84-426E-40DD-AFC4-6F175D3DCCD1}">
              <a14:hiddenFill xmlns="" xmlns:a14="http://schemas.microsoft.com/office/drawing/2010/main">
                <a:solidFill>
                  <a:srgbClr val="FFFFFF"/>
                </a:solidFill>
              </a14:hiddenFill>
            </a:ext>
          </a:extLst>
        </p:spPr>
      </p:pic>
      <p:pic>
        <p:nvPicPr>
          <p:cNvPr id="2" name="Resim 1"/>
          <p:cNvPicPr>
            <a:picLocks noChangeAspect="1"/>
          </p:cNvPicPr>
          <p:nvPr/>
        </p:nvPicPr>
        <p:blipFill rotWithShape="1">
          <a:blip r:embed="rId3"/>
          <a:srcRect l="25971" t="20785" r="26741" b="22687"/>
          <a:stretch/>
        </p:blipFill>
        <p:spPr>
          <a:xfrm>
            <a:off x="827584" y="1887460"/>
            <a:ext cx="6473335" cy="4352759"/>
          </a:xfrm>
          <a:prstGeom prst="rect">
            <a:avLst/>
          </a:prstGeom>
        </p:spPr>
      </p:pic>
    </p:spTree>
    <p:extLst>
      <p:ext uri="{BB962C8B-B14F-4D97-AF65-F5344CB8AC3E}">
        <p14:creationId xmlns="" xmlns:p14="http://schemas.microsoft.com/office/powerpoint/2010/main" val="386638408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rotWithShape="1">
          <a:blip r:embed="rId2"/>
          <a:srcRect l="25837" t="19724" r="26731" b="18227"/>
          <a:stretch/>
        </p:blipFill>
        <p:spPr>
          <a:xfrm>
            <a:off x="971600" y="1380167"/>
            <a:ext cx="7272808" cy="4980782"/>
          </a:xfrm>
          <a:prstGeom prst="rect">
            <a:avLst/>
          </a:prstGeom>
        </p:spPr>
      </p:pic>
      <p:pic>
        <p:nvPicPr>
          <p:cNvPr id="5" name="Picture 4" descr="mersin üniversitesi tıp fakültesi amblemi ile ilgili görsel sonucu"/>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8121732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rotWithShape="1">
          <a:blip r:embed="rId2"/>
          <a:srcRect l="25837" t="13118" r="26731" b="38118"/>
          <a:stretch/>
        </p:blipFill>
        <p:spPr>
          <a:xfrm>
            <a:off x="899592" y="1340769"/>
            <a:ext cx="7595682" cy="4392488"/>
          </a:xfrm>
          <a:prstGeom prst="rect">
            <a:avLst/>
          </a:prstGeom>
        </p:spPr>
      </p:pic>
      <p:pic>
        <p:nvPicPr>
          <p:cNvPr id="5" name="Picture 4" descr="mersin üniversitesi tıp fakültesi amblemi ile ilgili görsel sonucu"/>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70110428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2800" dirty="0" smtClean="0">
                <a:latin typeface="Comic Sans MS" panose="030F0702030302020204" pitchFamily="66" charset="0"/>
              </a:rPr>
              <a:t>Yatay geçiş</a:t>
            </a:r>
            <a:endParaRPr lang="en-GB" sz="2800" dirty="0">
              <a:latin typeface="Comic Sans MS" panose="030F0702030302020204" pitchFamily="66" charset="0"/>
            </a:endParaRPr>
          </a:p>
        </p:txBody>
      </p:sp>
      <p:sp>
        <p:nvSpPr>
          <p:cNvPr id="3" name="İçerik Yer Tutucusu 2"/>
          <p:cNvSpPr>
            <a:spLocks noGrp="1"/>
          </p:cNvSpPr>
          <p:nvPr>
            <p:ph idx="1"/>
          </p:nvPr>
        </p:nvSpPr>
        <p:spPr/>
        <p:txBody>
          <a:bodyPr/>
          <a:lstStyle/>
          <a:p>
            <a:r>
              <a:rPr lang="tr-TR" sz="2000" dirty="0" smtClean="0">
                <a:latin typeface="Comic Sans MS" panose="030F0702030302020204" pitchFamily="66" charset="0"/>
              </a:rPr>
              <a:t>Dönem sonu sınıf geçme notuna göre değerlendirilmekte idi</a:t>
            </a:r>
            <a:endParaRPr lang="tr-TR" sz="2000" dirty="0">
              <a:latin typeface="Comic Sans MS" panose="030F0702030302020204" pitchFamily="66" charset="0"/>
            </a:endParaRPr>
          </a:p>
          <a:p>
            <a:pPr lvl="1"/>
            <a:endParaRPr lang="tr-TR" sz="2000" dirty="0" smtClean="0">
              <a:latin typeface="Comic Sans MS" panose="030F0702030302020204" pitchFamily="66" charset="0"/>
            </a:endParaRPr>
          </a:p>
          <a:p>
            <a:pPr lvl="1"/>
            <a:r>
              <a:rPr lang="tr-TR" sz="2000" dirty="0" smtClean="0">
                <a:latin typeface="Comic Sans MS" panose="030F0702030302020204" pitchFamily="66" charset="0"/>
              </a:rPr>
              <a:t>Dezavantajı</a:t>
            </a:r>
          </a:p>
          <a:p>
            <a:pPr lvl="2"/>
            <a:r>
              <a:rPr lang="tr-TR" sz="1800" dirty="0" smtClean="0">
                <a:latin typeface="Comic Sans MS" panose="030F0702030302020204" pitchFamily="66" charset="0"/>
              </a:rPr>
              <a:t>Not standardizasyonu olmaması </a:t>
            </a:r>
          </a:p>
          <a:p>
            <a:pPr lvl="2"/>
            <a:r>
              <a:rPr lang="tr-TR" sz="1800" dirty="0" smtClean="0">
                <a:latin typeface="Comic Sans MS" panose="030F0702030302020204" pitchFamily="66" charset="0"/>
              </a:rPr>
              <a:t>Geçme notu 100 p olan başvurular</a:t>
            </a:r>
          </a:p>
          <a:p>
            <a:pPr lvl="1"/>
            <a:endParaRPr lang="tr-TR" sz="2000" dirty="0" smtClean="0">
              <a:latin typeface="Comic Sans MS" panose="030F0702030302020204" pitchFamily="66" charset="0"/>
            </a:endParaRPr>
          </a:p>
          <a:p>
            <a:pPr lvl="1"/>
            <a:r>
              <a:rPr lang="tr-TR" sz="2000" dirty="0" smtClean="0">
                <a:latin typeface="Comic Sans MS" panose="030F0702030302020204" pitchFamily="66" charset="0"/>
              </a:rPr>
              <a:t>Öneri?</a:t>
            </a:r>
          </a:p>
          <a:p>
            <a:pPr lvl="2"/>
            <a:r>
              <a:rPr lang="tr-TR" sz="1800" dirty="0" smtClean="0">
                <a:latin typeface="Comic Sans MS" panose="030F0702030302020204" pitchFamily="66" charset="0"/>
              </a:rPr>
              <a:t>ÖSYM puanının da içine katıldığı bir hesaplama </a:t>
            </a:r>
          </a:p>
          <a:p>
            <a:pPr marL="457200" lvl="1" indent="0">
              <a:buNone/>
            </a:pPr>
            <a:r>
              <a:rPr lang="tr-TR" sz="2000" dirty="0" smtClean="0">
                <a:latin typeface="Comic Sans MS" panose="030F0702030302020204" pitchFamily="66" charset="0"/>
              </a:rPr>
              <a:t> </a:t>
            </a: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02695429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rotWithShape="1">
          <a:blip r:embed="rId2"/>
          <a:srcRect l="25836" t="26798" r="27627" b="29364"/>
          <a:stretch/>
        </p:blipFill>
        <p:spPr>
          <a:xfrm>
            <a:off x="755579" y="1916832"/>
            <a:ext cx="7746002" cy="4104456"/>
          </a:xfrm>
          <a:prstGeom prst="rect">
            <a:avLst/>
          </a:prstGeom>
        </p:spPr>
      </p:pic>
      <p:sp>
        <p:nvSpPr>
          <p:cNvPr id="3" name="Metin kutusu 2"/>
          <p:cNvSpPr txBox="1"/>
          <p:nvPr/>
        </p:nvSpPr>
        <p:spPr>
          <a:xfrm>
            <a:off x="1115616" y="4365104"/>
            <a:ext cx="216024" cy="369332"/>
          </a:xfrm>
          <a:prstGeom prst="rect">
            <a:avLst/>
          </a:prstGeom>
          <a:noFill/>
        </p:spPr>
        <p:txBody>
          <a:bodyPr wrap="square" rtlCol="0">
            <a:spAutoFit/>
          </a:bodyPr>
          <a:lstStyle/>
          <a:p>
            <a:endParaRPr lang="tr-TR" dirty="0"/>
          </a:p>
        </p:txBody>
      </p:sp>
      <p:sp>
        <p:nvSpPr>
          <p:cNvPr id="5" name="Metin kutusu 4"/>
          <p:cNvSpPr txBox="1"/>
          <p:nvPr/>
        </p:nvSpPr>
        <p:spPr>
          <a:xfrm>
            <a:off x="1115616" y="4221088"/>
            <a:ext cx="6768752" cy="513348"/>
          </a:xfrm>
          <a:prstGeom prst="rect">
            <a:avLst/>
          </a:prstGeom>
          <a:noFill/>
        </p:spPr>
        <p:txBody>
          <a:bodyPr wrap="square" rtlCol="0">
            <a:spAutoFit/>
          </a:bodyPr>
          <a:lstStyle/>
          <a:p>
            <a:endParaRPr lang="tr-TR" dirty="0"/>
          </a:p>
        </p:txBody>
      </p:sp>
      <p:pic>
        <p:nvPicPr>
          <p:cNvPr id="6" name="Picture 4" descr="mersin üniversitesi tıp fakültesi amblemi ile ilgili görsel sonucu"/>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24544248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2400" dirty="0" smtClean="0">
                <a:latin typeface="Comic Sans MS" panose="030F0702030302020204" pitchFamily="66" charset="0"/>
              </a:rPr>
              <a:t>Akademik Faaliyetlere Gönüllü Öğrenci Katılımı koordinasyonu (AFGÖK)</a:t>
            </a:r>
            <a:endParaRPr lang="en-GB" sz="2400" dirty="0">
              <a:latin typeface="Comic Sans MS" panose="030F0702030302020204" pitchFamily="66" charset="0"/>
            </a:endParaRPr>
          </a:p>
        </p:txBody>
      </p:sp>
      <p:sp>
        <p:nvSpPr>
          <p:cNvPr id="3" name="İçerik Yer Tutucusu 2"/>
          <p:cNvSpPr>
            <a:spLocks noGrp="1"/>
          </p:cNvSpPr>
          <p:nvPr>
            <p:ph idx="1"/>
          </p:nvPr>
        </p:nvSpPr>
        <p:spPr/>
        <p:txBody>
          <a:bodyPr/>
          <a:lstStyle/>
          <a:p>
            <a:endParaRPr lang="tr-TR" sz="2400" dirty="0" smtClean="0">
              <a:latin typeface="Comic Sans MS" panose="030F0702030302020204" pitchFamily="66" charset="0"/>
            </a:endParaRPr>
          </a:p>
          <a:p>
            <a:endParaRPr lang="tr-TR" sz="2400" dirty="0">
              <a:latin typeface="Comic Sans MS" panose="030F0702030302020204" pitchFamily="66" charset="0"/>
            </a:endParaRPr>
          </a:p>
          <a:p>
            <a:r>
              <a:rPr lang="tr-TR" sz="1800" dirty="0" smtClean="0">
                <a:latin typeface="Comic Sans MS" panose="030F0702030302020204" pitchFamily="66" charset="0"/>
              </a:rPr>
              <a:t>Prof. Dr. Zeliha KURTOĞLU OLGUNUS</a:t>
            </a:r>
          </a:p>
          <a:p>
            <a:r>
              <a:rPr lang="tr-TR" sz="1800" dirty="0" smtClean="0">
                <a:latin typeface="Comic Sans MS" panose="030F0702030302020204" pitchFamily="66" charset="0"/>
              </a:rPr>
              <a:t>Prof. Dr. Derya Ümit TALAS</a:t>
            </a:r>
          </a:p>
          <a:p>
            <a:r>
              <a:rPr lang="tr-TR" sz="1800" dirty="0" smtClean="0">
                <a:latin typeface="Comic Sans MS" panose="030F0702030302020204" pitchFamily="66" charset="0"/>
              </a:rPr>
              <a:t>Prof. Dr. Serap DEMİR</a:t>
            </a:r>
          </a:p>
          <a:p>
            <a:pPr marL="457200" lvl="1" indent="0">
              <a:buNone/>
            </a:pPr>
            <a:endParaRPr lang="tr-TR" sz="2000" dirty="0" smtClean="0">
              <a:latin typeface="Comic Sans MS" panose="030F0702030302020204" pitchFamily="66" charset="0"/>
            </a:endParaRPr>
          </a:p>
          <a:p>
            <a:pPr lvl="1"/>
            <a:endParaRPr lang="tr-TR" sz="2000" dirty="0" smtClean="0">
              <a:latin typeface="Comic Sans MS" panose="030F0702030302020204" pitchFamily="66" charset="0"/>
            </a:endParaRPr>
          </a:p>
          <a:p>
            <a:pPr marL="0" indent="0">
              <a:buNone/>
            </a:pPr>
            <a:r>
              <a:rPr lang="tr-TR" sz="2400" dirty="0">
                <a:latin typeface="Comic Sans MS" panose="030F0702030302020204" pitchFamily="66" charset="0"/>
              </a:rPr>
              <a:t>	</a:t>
            </a:r>
            <a:endParaRPr lang="tr-TR" sz="2400" dirty="0" smtClean="0">
              <a:latin typeface="Comic Sans MS" panose="030F0702030302020204" pitchFamily="66" charset="0"/>
            </a:endParaRPr>
          </a:p>
          <a:p>
            <a:endParaRPr lang="en-GB" sz="2400" dirty="0">
              <a:latin typeface="Comic Sans MS" panose="030F0702030302020204" pitchFamily="66" charset="0"/>
            </a:endParaRP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19939514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a:xfrm>
            <a:off x="457200" y="1484784"/>
            <a:ext cx="8229600" cy="4968552"/>
          </a:xfrm>
        </p:spPr>
        <p:txBody>
          <a:bodyPr/>
          <a:lstStyle/>
          <a:p>
            <a:r>
              <a:rPr lang="tr-TR" sz="1600" dirty="0"/>
              <a:t>Anabilim Dallarının Bilimsel Toplantılarına Öğrenci Daveti:</a:t>
            </a:r>
            <a:endParaRPr lang="en-GB" sz="1600" dirty="0"/>
          </a:p>
          <a:p>
            <a:pPr lvl="1"/>
            <a:r>
              <a:rPr lang="tr-TR" sz="1400" dirty="0"/>
              <a:t>“Türk Omurga Derneği Bölge Toplantısı (</a:t>
            </a:r>
            <a:r>
              <a:rPr lang="tr-TR" sz="1400" dirty="0" err="1"/>
              <a:t>Spondilolizis</a:t>
            </a:r>
            <a:r>
              <a:rPr lang="tr-TR" sz="1400" dirty="0"/>
              <a:t> ve </a:t>
            </a:r>
            <a:r>
              <a:rPr lang="tr-TR" sz="1400" dirty="0" err="1"/>
              <a:t>Spondilolistezis</a:t>
            </a:r>
            <a:r>
              <a:rPr lang="tr-TR" sz="1400" dirty="0"/>
              <a:t>:  Tanı ve Tedavide Güncel Yaklaşımlar), Beyin Cerrahi AD, 19.12.2017 ”,  Davet edilen ve katılan öğrenci sayısı: 3</a:t>
            </a:r>
            <a:endParaRPr lang="en-GB" sz="1400" dirty="0"/>
          </a:p>
          <a:p>
            <a:pPr lvl="1"/>
            <a:r>
              <a:rPr lang="tr-TR" sz="1400" dirty="0"/>
              <a:t>“Meme Hastalıklarında Görüntüleme (Bölge Toplantısı), Radyoloji AD.16.12.2017” Davet edilen ve katılan öğrenci sayısı: 5</a:t>
            </a:r>
            <a:endParaRPr lang="en-GB" sz="1400" dirty="0"/>
          </a:p>
          <a:p>
            <a:pPr lvl="1"/>
            <a:r>
              <a:rPr lang="tr-TR" sz="1400" dirty="0"/>
              <a:t>“20. Mersin Pediatri Günleri ( Pediatride Aciller), Pediatri AD 30-31.03. 2018” Davet edilen ve katılan öğrenci sayısı: 50</a:t>
            </a:r>
            <a:endParaRPr lang="en-GB" sz="1400" dirty="0"/>
          </a:p>
          <a:p>
            <a:r>
              <a:rPr lang="tr-TR" sz="1600" dirty="0"/>
              <a:t>Klinik Gözlem Faaliyetlerine Öğrenci Daveti:</a:t>
            </a:r>
            <a:endParaRPr lang="en-GB" sz="1600" dirty="0"/>
          </a:p>
          <a:p>
            <a:pPr lvl="1"/>
            <a:r>
              <a:rPr lang="tr-TR" sz="1400" dirty="0"/>
              <a:t>Yaz dönemi için çeşitli Anabilim dallarından ( Pediatri,  İç Hastalıkları, Nöroloji, Göğüs Cerrahisi, Kalp Damar Cerrahisi, Anestezi, Acil Tıp, FTR, Beyin Cerrahi, Radyoloji,  Göz Hastalıkları, Genel Cerrahi, Psikiyatri,  Nükleer Tıp, Göğüs Hastalıkları AD.) 18 farklı öğretim üyesi tarafından ve 5 gün ile 30 gün arasında değişen sürelerle, klinik gözleme yönelik toplam 135 öğrenci için davet yapıldı. Bu davetlere başvuran 97 öğrenci tercih ettikleri bilim dallarına yönlendirildiler. </a:t>
            </a:r>
            <a:endParaRPr lang="en-GB" sz="1400" dirty="0"/>
          </a:p>
          <a:p>
            <a:r>
              <a:rPr lang="tr-TR" sz="1600" dirty="0" err="1"/>
              <a:t>Preklinik</a:t>
            </a:r>
            <a:r>
              <a:rPr lang="tr-TR" sz="1600" dirty="0"/>
              <a:t> Gözlem Daveti Etkinlikleri:</a:t>
            </a:r>
            <a:endParaRPr lang="en-GB" sz="1600" dirty="0"/>
          </a:p>
          <a:p>
            <a:pPr lvl="1"/>
            <a:r>
              <a:rPr lang="tr-TR" sz="1400" dirty="0"/>
              <a:t>5. Sınıf KBB staj gruplarının staj başlangıcı Anatomi laboratuvarı çalışmaları ilgili kliniğin öğretim üyesi gözetiminde düzenli olarak gerçekleştirilmektedir.</a:t>
            </a:r>
            <a:endParaRPr lang="en-GB" sz="1400" dirty="0"/>
          </a:p>
          <a:p>
            <a:pPr lvl="1"/>
            <a:r>
              <a:rPr lang="tr-TR" sz="1400" dirty="0"/>
              <a:t> Klinik dönemlere açılan Anatomi laboratuvarına 7 öğrenci şahsen ulaştı</a:t>
            </a:r>
            <a:r>
              <a:rPr lang="tr-TR" sz="1400" dirty="0" smtClean="0"/>
              <a:t>.</a:t>
            </a:r>
            <a:endParaRPr lang="en-GB" sz="2000" dirty="0"/>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363921430"/>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sp>
        <p:nvSpPr>
          <p:cNvPr id="3" name="İçerik Yer Tutucusu 2"/>
          <p:cNvSpPr>
            <a:spLocks noGrp="1"/>
          </p:cNvSpPr>
          <p:nvPr>
            <p:ph idx="1"/>
          </p:nvPr>
        </p:nvSpPr>
        <p:spPr>
          <a:xfrm>
            <a:off x="457200" y="1600200"/>
            <a:ext cx="8229600" cy="5069160"/>
          </a:xfrm>
        </p:spPr>
        <p:txBody>
          <a:bodyPr/>
          <a:lstStyle/>
          <a:p>
            <a:r>
              <a:rPr lang="tr-TR" sz="1500" dirty="0"/>
              <a:t>Araştırma Faaliyetlerine Öğrenci Katılımı:</a:t>
            </a:r>
            <a:endParaRPr lang="en-GB" sz="1500" dirty="0"/>
          </a:p>
          <a:p>
            <a:pPr lvl="1"/>
            <a:r>
              <a:rPr lang="tr-TR" sz="1500" dirty="0"/>
              <a:t>MÜTBAT topluluğuyla ortaklaşa makale tartışma oturumları gerçekleştirildi.</a:t>
            </a:r>
            <a:endParaRPr lang="en-GB" sz="1500" dirty="0"/>
          </a:p>
          <a:p>
            <a:pPr lvl="1"/>
            <a:r>
              <a:rPr lang="tr-TR" sz="1500" dirty="0"/>
              <a:t>Prof. Dr. Derya Ümit TALAS, Prof. Dr. Hakan ÖZTÜRK ve Prof. Dr. Yusuf VAYISOĞLU danışmanlığında 8 öğrenci (“ İnsan fetüslerinde </a:t>
            </a:r>
            <a:r>
              <a:rPr lang="tr-TR" sz="1500" dirty="0" err="1"/>
              <a:t>morfometrik</a:t>
            </a:r>
            <a:r>
              <a:rPr lang="tr-TR" sz="1500" dirty="0"/>
              <a:t> olarak </a:t>
            </a:r>
            <a:r>
              <a:rPr lang="tr-TR" sz="1500" dirty="0" err="1"/>
              <a:t>kraniofasiyal</a:t>
            </a:r>
            <a:r>
              <a:rPr lang="tr-TR" sz="1500" dirty="0"/>
              <a:t> gelişim” adlı 1. projede; 5. sınıftan Melike </a:t>
            </a:r>
            <a:r>
              <a:rPr lang="tr-TR" sz="1500" dirty="0" err="1"/>
              <a:t>Mavruk</a:t>
            </a:r>
            <a:r>
              <a:rPr lang="tr-TR" sz="1500" dirty="0"/>
              <a:t>, İrem </a:t>
            </a:r>
            <a:r>
              <a:rPr lang="tr-TR" sz="1500" dirty="0" err="1"/>
              <a:t>Güzelyüz</a:t>
            </a:r>
            <a:r>
              <a:rPr lang="tr-TR" sz="1500" dirty="0"/>
              <a:t>, Cemre Yıldırım, Begüm Vural, “İnsan fetüslerinde göze ait yapıların </a:t>
            </a:r>
            <a:r>
              <a:rPr lang="tr-TR" sz="1500" dirty="0" err="1"/>
              <a:t>morfometrik</a:t>
            </a:r>
            <a:r>
              <a:rPr lang="tr-TR" sz="1500" dirty="0"/>
              <a:t> analizi” adlı 2. projede; 5. sınıftan Ezgi Çetin, Mehmet </a:t>
            </a:r>
            <a:r>
              <a:rPr lang="tr-TR" sz="1500" dirty="0" err="1"/>
              <a:t>Önür</a:t>
            </a:r>
            <a:r>
              <a:rPr lang="tr-TR" sz="1500" dirty="0"/>
              <a:t>, Halef Kaya, Muhammet Mazlum Kılıç ) ve Anatomi Anabilim Dalı işbirliğiyle yapılan bilgi paylaşım toplantılarının ardından </a:t>
            </a:r>
            <a:r>
              <a:rPr lang="tr-TR" sz="1500" dirty="0" err="1"/>
              <a:t>fetusda</a:t>
            </a:r>
            <a:r>
              <a:rPr lang="tr-TR" sz="1500" dirty="0"/>
              <a:t> 2 araştırma projesi hazırlanıp </a:t>
            </a:r>
            <a:r>
              <a:rPr lang="tr-TR" sz="1500" dirty="0" err="1"/>
              <a:t>TUBİTAK’a</a:t>
            </a:r>
            <a:r>
              <a:rPr lang="tr-TR" sz="1500" dirty="0"/>
              <a:t> sunuldu.</a:t>
            </a:r>
            <a:endParaRPr lang="en-GB" sz="1500" dirty="0"/>
          </a:p>
          <a:p>
            <a:pPr lvl="1"/>
            <a:r>
              <a:rPr lang="tr-TR" sz="1500" dirty="0"/>
              <a:t>Beyin Cerrahi anabilim dalıyla ortaklaşa Prof. Dr. Derya Ümit TALAS, Prof. Dr. Celal BAĞDATOĞLU, </a:t>
            </a:r>
            <a:r>
              <a:rPr lang="tr-TR" sz="1500" dirty="0" smtClean="0"/>
              <a:t>Dr. </a:t>
            </a:r>
            <a:r>
              <a:rPr lang="tr-TR" sz="1500" dirty="0" err="1" smtClean="0"/>
              <a:t>Öğr</a:t>
            </a:r>
            <a:r>
              <a:rPr lang="tr-TR" sz="1500" dirty="0" smtClean="0"/>
              <a:t>. Üyesi </a:t>
            </a:r>
            <a:r>
              <a:rPr lang="tr-TR" sz="1500" dirty="0"/>
              <a:t>Vural HAMZAOĞLU rehberliğinde öğrencilerimiz Melike </a:t>
            </a:r>
            <a:r>
              <a:rPr lang="tr-TR" sz="1500" dirty="0" err="1"/>
              <a:t>Mavruk</a:t>
            </a:r>
            <a:r>
              <a:rPr lang="tr-TR" sz="1500" dirty="0"/>
              <a:t>, Cemre Yıldırım, İrem Güleryüz, Mehmet Farsak, Begüm Vural, Merve Ağca ve Ezgi Çetin’in de katılımıyla gerçekleştirilen iki </a:t>
            </a:r>
            <a:r>
              <a:rPr lang="tr-TR" sz="1500" dirty="0" err="1"/>
              <a:t>multidisipliner</a:t>
            </a:r>
            <a:r>
              <a:rPr lang="tr-TR" sz="1500" dirty="0"/>
              <a:t> çalışmanın sonuçları, 28 Nisan-1 Mayıs 2018’de Antalya’da yapılan 6. Ulusal </a:t>
            </a:r>
            <a:r>
              <a:rPr lang="tr-TR" sz="1500" dirty="0" err="1"/>
              <a:t>Otoloji</a:t>
            </a:r>
            <a:r>
              <a:rPr lang="tr-TR" sz="1500" dirty="0"/>
              <a:t> </a:t>
            </a:r>
            <a:r>
              <a:rPr lang="tr-TR" sz="1500" dirty="0" err="1"/>
              <a:t>Nörotoloji</a:t>
            </a:r>
            <a:r>
              <a:rPr lang="tr-TR" sz="1500" dirty="0"/>
              <a:t> Kongresinde Tıp Fakültesi 5. sınıf öğrencilerimiz Begüm Vural ve Melike </a:t>
            </a:r>
            <a:r>
              <a:rPr lang="tr-TR" sz="1500" dirty="0" err="1"/>
              <a:t>Mavruk</a:t>
            </a:r>
            <a:r>
              <a:rPr lang="tr-TR" sz="1500" dirty="0"/>
              <a:t> tarafından sunuldu. Kongrede “Fetüslerde V-XII. </a:t>
            </a:r>
            <a:r>
              <a:rPr lang="tr-TR" sz="1500" dirty="0" err="1"/>
              <a:t>kranial</a:t>
            </a:r>
            <a:r>
              <a:rPr lang="tr-TR" sz="1500" dirty="0"/>
              <a:t> sinir </a:t>
            </a:r>
            <a:r>
              <a:rPr lang="tr-TR" sz="1500" dirty="0" err="1"/>
              <a:t>foramen</a:t>
            </a:r>
            <a:r>
              <a:rPr lang="tr-TR" sz="1500" dirty="0"/>
              <a:t> </a:t>
            </a:r>
            <a:r>
              <a:rPr lang="tr-TR" sz="1500" dirty="0" err="1"/>
              <a:t>morfometrisi</a:t>
            </a:r>
            <a:r>
              <a:rPr lang="tr-TR" sz="1500" dirty="0"/>
              <a:t> ve kafa tabanının gelişimi” başlıklı çalışmanın sunumu ile Begüm Vural “Sözlü Bildiri Birincilik </a:t>
            </a:r>
            <a:r>
              <a:rPr lang="tr-TR" sz="1500" dirty="0" err="1"/>
              <a:t>Ödülü”nü</a:t>
            </a:r>
            <a:r>
              <a:rPr lang="tr-TR" sz="1500" dirty="0"/>
              <a:t> layık görüldü.</a:t>
            </a:r>
            <a:endParaRPr lang="en-GB" sz="1500" dirty="0"/>
          </a:p>
          <a:p>
            <a:pPr lvl="1"/>
            <a:r>
              <a:rPr lang="tr-TR" sz="1500" dirty="0"/>
              <a:t> “İnsanda Altın Oran” konulu 2 öğrencinin (3. sınıftan Arzu Korkmaz ve Narin Demirhan) görev aldığı proje için etik kurulu onayı alındı.</a:t>
            </a:r>
            <a:endParaRPr lang="en-GB" sz="1500" dirty="0"/>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45562273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2800" dirty="0" smtClean="0">
                <a:latin typeface="Comic Sans MS" panose="030F0702030302020204" pitchFamily="66" charset="0"/>
              </a:rPr>
              <a:t>AFGÖK Yaz dönemi </a:t>
            </a:r>
            <a:endParaRPr lang="en-GB" sz="2800" dirty="0">
              <a:latin typeface="Comic Sans MS" panose="030F0702030302020204" pitchFamily="66" charset="0"/>
            </a:endParaRPr>
          </a:p>
        </p:txBody>
      </p:sp>
      <p:sp>
        <p:nvSpPr>
          <p:cNvPr id="3" name="İçerik Yer Tutucusu 2"/>
          <p:cNvSpPr>
            <a:spLocks noGrp="1"/>
          </p:cNvSpPr>
          <p:nvPr>
            <p:ph sz="half" idx="1"/>
          </p:nvPr>
        </p:nvSpPr>
        <p:spPr>
          <a:xfrm>
            <a:off x="457200" y="1600200"/>
            <a:ext cx="3826768" cy="4525963"/>
          </a:xfrm>
        </p:spPr>
        <p:txBody>
          <a:bodyPr/>
          <a:lstStyle/>
          <a:p>
            <a:pPr lvl="1"/>
            <a:endParaRPr lang="tr-TR" sz="1800" dirty="0" smtClean="0">
              <a:latin typeface="Comic Sans MS" panose="030F0702030302020204" pitchFamily="66" charset="0"/>
            </a:endParaRPr>
          </a:p>
          <a:p>
            <a:pPr lvl="1"/>
            <a:endParaRPr lang="tr-TR" sz="1800" dirty="0" smtClean="0">
              <a:latin typeface="Comic Sans MS" panose="030F0702030302020204" pitchFamily="66" charset="0"/>
            </a:endParaRPr>
          </a:p>
          <a:p>
            <a:pPr lvl="1"/>
            <a:r>
              <a:rPr lang="tr-TR" sz="1800" dirty="0" smtClean="0">
                <a:latin typeface="Comic Sans MS" panose="030F0702030302020204" pitchFamily="66" charset="0"/>
              </a:rPr>
              <a:t>Acil </a:t>
            </a:r>
            <a:r>
              <a:rPr lang="tr-TR" sz="1800" dirty="0">
                <a:latin typeface="Comic Sans MS" panose="030F0702030302020204" pitchFamily="66" charset="0"/>
              </a:rPr>
              <a:t>Tıp		24</a:t>
            </a:r>
          </a:p>
          <a:p>
            <a:pPr lvl="1"/>
            <a:r>
              <a:rPr lang="tr-TR" sz="1800" dirty="0">
                <a:latin typeface="Comic Sans MS" panose="030F0702030302020204" pitchFamily="66" charset="0"/>
              </a:rPr>
              <a:t>Nöroloji		</a:t>
            </a:r>
            <a:r>
              <a:rPr lang="tr-TR" sz="1800" dirty="0" smtClean="0">
                <a:latin typeface="Comic Sans MS" panose="030F0702030302020204" pitchFamily="66" charset="0"/>
              </a:rPr>
              <a:t>7</a:t>
            </a:r>
            <a:endParaRPr lang="tr-TR" sz="1800" dirty="0">
              <a:latin typeface="Comic Sans MS" panose="030F0702030302020204" pitchFamily="66" charset="0"/>
            </a:endParaRPr>
          </a:p>
          <a:p>
            <a:pPr lvl="1"/>
            <a:r>
              <a:rPr lang="tr-TR" sz="1800" dirty="0">
                <a:latin typeface="Comic Sans MS" panose="030F0702030302020204" pitchFamily="66" charset="0"/>
              </a:rPr>
              <a:t>Nöroşirurji	7</a:t>
            </a:r>
          </a:p>
          <a:p>
            <a:pPr lvl="1"/>
            <a:r>
              <a:rPr lang="tr-TR" sz="1800" dirty="0">
                <a:latin typeface="Comic Sans MS" panose="030F0702030302020204" pitchFamily="66" charset="0"/>
              </a:rPr>
              <a:t>Psikiyatri 		7</a:t>
            </a:r>
          </a:p>
          <a:p>
            <a:pPr lvl="1"/>
            <a:r>
              <a:rPr lang="tr-TR" sz="1800" dirty="0" smtClean="0">
                <a:latin typeface="Comic Sans MS" panose="030F0702030302020204" pitchFamily="66" charset="0"/>
              </a:rPr>
              <a:t>İç </a:t>
            </a:r>
            <a:r>
              <a:rPr lang="tr-TR" sz="1800" dirty="0">
                <a:latin typeface="Comic Sans MS" panose="030F0702030302020204" pitchFamily="66" charset="0"/>
              </a:rPr>
              <a:t>Hastalıkları	</a:t>
            </a:r>
            <a:r>
              <a:rPr lang="tr-TR" sz="1800" dirty="0" smtClean="0">
                <a:latin typeface="Comic Sans MS" panose="030F0702030302020204" pitchFamily="66" charset="0"/>
              </a:rPr>
              <a:t>6</a:t>
            </a:r>
            <a:endParaRPr lang="tr-TR" sz="1800" dirty="0">
              <a:latin typeface="Comic Sans MS" panose="030F0702030302020204" pitchFamily="66" charset="0"/>
            </a:endParaRPr>
          </a:p>
          <a:p>
            <a:pPr lvl="1"/>
            <a:r>
              <a:rPr lang="tr-TR" sz="1800" dirty="0" smtClean="0">
                <a:latin typeface="Comic Sans MS" panose="030F0702030302020204" pitchFamily="66" charset="0"/>
              </a:rPr>
              <a:t>Göğüs Cerrahisi</a:t>
            </a:r>
            <a:r>
              <a:rPr lang="tr-TR" sz="1800" dirty="0">
                <a:latin typeface="Comic Sans MS" panose="030F0702030302020204" pitchFamily="66" charset="0"/>
              </a:rPr>
              <a:t>	6</a:t>
            </a:r>
          </a:p>
          <a:p>
            <a:pPr lvl="1"/>
            <a:r>
              <a:rPr lang="tr-TR" sz="1800" dirty="0" smtClean="0">
                <a:latin typeface="Comic Sans MS" panose="030F0702030302020204" pitchFamily="66" charset="0"/>
              </a:rPr>
              <a:t>KDC	</a:t>
            </a:r>
            <a:r>
              <a:rPr lang="tr-TR" sz="1800" dirty="0">
                <a:latin typeface="Comic Sans MS" panose="030F0702030302020204" pitchFamily="66" charset="0"/>
              </a:rPr>
              <a:t>	6</a:t>
            </a:r>
          </a:p>
          <a:p>
            <a:pPr lvl="1"/>
            <a:r>
              <a:rPr lang="tr-TR" sz="1800" dirty="0" smtClean="0">
                <a:latin typeface="Comic Sans MS" panose="030F0702030302020204" pitchFamily="66" charset="0"/>
              </a:rPr>
              <a:t>FTR		6</a:t>
            </a:r>
          </a:p>
          <a:p>
            <a:endParaRPr lang="en-GB" sz="2400" dirty="0">
              <a:latin typeface="Comic Sans MS" panose="030F0702030302020204" pitchFamily="66" charset="0"/>
            </a:endParaRPr>
          </a:p>
        </p:txBody>
      </p:sp>
      <p:sp>
        <p:nvSpPr>
          <p:cNvPr id="4" name="İçerik Yer Tutucusu 3"/>
          <p:cNvSpPr>
            <a:spLocks noGrp="1"/>
          </p:cNvSpPr>
          <p:nvPr>
            <p:ph sz="half" idx="2"/>
          </p:nvPr>
        </p:nvSpPr>
        <p:spPr>
          <a:xfrm>
            <a:off x="4499992" y="1600200"/>
            <a:ext cx="4186808" cy="4525963"/>
          </a:xfrm>
        </p:spPr>
        <p:txBody>
          <a:bodyPr/>
          <a:lstStyle/>
          <a:p>
            <a:pPr marL="342900" lvl="1" indent="-342900">
              <a:buFont typeface="Arial" charset="0"/>
              <a:buChar char="•"/>
            </a:pPr>
            <a:endParaRPr lang="tr-TR" sz="1800" dirty="0" smtClean="0">
              <a:latin typeface="Comic Sans MS" panose="030F0702030302020204" pitchFamily="66" charset="0"/>
            </a:endParaRPr>
          </a:p>
          <a:p>
            <a:pPr marL="342900" lvl="1" indent="-342900">
              <a:buFont typeface="Arial" charset="0"/>
              <a:buChar char="•"/>
            </a:pPr>
            <a:endParaRPr lang="tr-TR" sz="1800" dirty="0" smtClean="0">
              <a:latin typeface="Comic Sans MS" panose="030F0702030302020204" pitchFamily="66" charset="0"/>
            </a:endParaRPr>
          </a:p>
          <a:p>
            <a:pPr marL="342900" lvl="1" indent="-342900">
              <a:buFont typeface="Arial" charset="0"/>
              <a:buChar char="•"/>
            </a:pPr>
            <a:r>
              <a:rPr lang="tr-TR" sz="1800" dirty="0" smtClean="0">
                <a:latin typeface="Comic Sans MS" panose="030F0702030302020204" pitchFamily="66" charset="0"/>
              </a:rPr>
              <a:t>Radyoloji  </a:t>
            </a:r>
            <a:r>
              <a:rPr lang="tr-TR" sz="1800" dirty="0">
                <a:latin typeface="Comic Sans MS" panose="030F0702030302020204" pitchFamily="66" charset="0"/>
              </a:rPr>
              <a:t>		</a:t>
            </a:r>
            <a:r>
              <a:rPr lang="tr-TR" sz="1800" dirty="0" smtClean="0">
                <a:latin typeface="Comic Sans MS" panose="030F0702030302020204" pitchFamily="66" charset="0"/>
              </a:rPr>
              <a:t>6</a:t>
            </a:r>
            <a:endParaRPr lang="tr-TR" sz="1800" dirty="0">
              <a:latin typeface="Comic Sans MS" panose="030F0702030302020204" pitchFamily="66" charset="0"/>
            </a:endParaRPr>
          </a:p>
          <a:p>
            <a:pPr marL="342900" lvl="1" indent="-342900">
              <a:buFont typeface="Arial" charset="0"/>
              <a:buChar char="•"/>
            </a:pPr>
            <a:r>
              <a:rPr lang="tr-TR" sz="1800" dirty="0">
                <a:latin typeface="Comic Sans MS" panose="030F0702030302020204" pitchFamily="66" charset="0"/>
              </a:rPr>
              <a:t>Nükleer Tıp 		</a:t>
            </a:r>
            <a:r>
              <a:rPr lang="tr-TR" sz="1800" dirty="0" smtClean="0">
                <a:latin typeface="Comic Sans MS" panose="030F0702030302020204" pitchFamily="66" charset="0"/>
              </a:rPr>
              <a:t>6</a:t>
            </a:r>
            <a:endParaRPr lang="tr-TR" sz="1800" dirty="0">
              <a:latin typeface="Comic Sans MS" panose="030F0702030302020204" pitchFamily="66" charset="0"/>
            </a:endParaRPr>
          </a:p>
          <a:p>
            <a:pPr marL="342900" lvl="1" indent="-342900">
              <a:buFont typeface="Arial" charset="0"/>
              <a:buChar char="•"/>
            </a:pPr>
            <a:r>
              <a:rPr lang="tr-TR" sz="1800" dirty="0" smtClean="0">
                <a:latin typeface="Comic Sans MS" panose="030F0702030302020204" pitchFamily="66" charset="0"/>
              </a:rPr>
              <a:t>Anesteziyoloji </a:t>
            </a:r>
            <a:r>
              <a:rPr lang="tr-TR" sz="1800" dirty="0">
                <a:latin typeface="Comic Sans MS" panose="030F0702030302020204" pitchFamily="66" charset="0"/>
              </a:rPr>
              <a:t>ve </a:t>
            </a:r>
            <a:r>
              <a:rPr lang="tr-TR" sz="1800" dirty="0" smtClean="0">
                <a:latin typeface="Comic Sans MS" panose="030F0702030302020204" pitchFamily="66" charset="0"/>
              </a:rPr>
              <a:t>Rean.3</a:t>
            </a:r>
            <a:endParaRPr lang="tr-TR" sz="1800" dirty="0">
              <a:latin typeface="Comic Sans MS" panose="030F0702030302020204" pitchFamily="66" charset="0"/>
            </a:endParaRPr>
          </a:p>
          <a:p>
            <a:r>
              <a:rPr lang="tr-TR" sz="1800" dirty="0" smtClean="0">
                <a:latin typeface="Comic Sans MS" panose="030F0702030302020204" pitchFamily="66" charset="0"/>
              </a:rPr>
              <a:t>Göz </a:t>
            </a:r>
            <a:r>
              <a:rPr lang="tr-TR" sz="1800" dirty="0" err="1" smtClean="0">
                <a:latin typeface="Comic Sans MS" panose="030F0702030302020204" pitchFamily="66" charset="0"/>
              </a:rPr>
              <a:t>Hast</a:t>
            </a:r>
            <a:r>
              <a:rPr lang="tr-TR" sz="1800" dirty="0" smtClean="0">
                <a:latin typeface="Comic Sans MS" panose="030F0702030302020204" pitchFamily="66" charset="0"/>
              </a:rPr>
              <a:t>.		3</a:t>
            </a:r>
          </a:p>
          <a:p>
            <a:r>
              <a:rPr lang="tr-TR" sz="1800" dirty="0" smtClean="0">
                <a:latin typeface="Comic Sans MS" panose="030F0702030302020204" pitchFamily="66" charset="0"/>
              </a:rPr>
              <a:t>Genel Cerrahi		3</a:t>
            </a:r>
          </a:p>
          <a:p>
            <a:pPr marL="342900" lvl="1" indent="-342900">
              <a:buFont typeface="Arial" charset="0"/>
              <a:buChar char="•"/>
            </a:pPr>
            <a:r>
              <a:rPr lang="tr-TR" sz="1800" dirty="0">
                <a:latin typeface="Comic Sans MS" panose="030F0702030302020204" pitchFamily="66" charset="0"/>
              </a:rPr>
              <a:t>Çocuk Sağlığı ve </a:t>
            </a:r>
            <a:r>
              <a:rPr lang="tr-TR" sz="1800" dirty="0" err="1">
                <a:latin typeface="Comic Sans MS" panose="030F0702030302020204" pitchFamily="66" charset="0"/>
              </a:rPr>
              <a:t>Hast</a:t>
            </a:r>
            <a:r>
              <a:rPr lang="tr-TR" sz="1800" dirty="0">
                <a:latin typeface="Comic Sans MS" panose="030F0702030302020204" pitchFamily="66" charset="0"/>
              </a:rPr>
              <a:t>	2</a:t>
            </a:r>
          </a:p>
          <a:p>
            <a:r>
              <a:rPr lang="tr-TR" sz="1800" dirty="0" smtClean="0">
                <a:latin typeface="Comic Sans MS" panose="030F0702030302020204" pitchFamily="66" charset="0"/>
              </a:rPr>
              <a:t>Anatomi		2	</a:t>
            </a:r>
          </a:p>
          <a:p>
            <a:r>
              <a:rPr lang="tr-TR" sz="1800" dirty="0" smtClean="0">
                <a:latin typeface="Comic Sans MS" panose="030F0702030302020204" pitchFamily="66" charset="0"/>
              </a:rPr>
              <a:t>Göğüs </a:t>
            </a:r>
            <a:r>
              <a:rPr lang="tr-TR" sz="1800" dirty="0" err="1" smtClean="0">
                <a:latin typeface="Comic Sans MS" panose="030F0702030302020204" pitchFamily="66" charset="0"/>
              </a:rPr>
              <a:t>Hast</a:t>
            </a:r>
            <a:r>
              <a:rPr lang="tr-TR" sz="1800" dirty="0" smtClean="0">
                <a:latin typeface="Comic Sans MS" panose="030F0702030302020204" pitchFamily="66" charset="0"/>
              </a:rPr>
              <a:t>.		1</a:t>
            </a:r>
          </a:p>
          <a:p>
            <a:endParaRPr lang="tr-TR" sz="1800" dirty="0">
              <a:latin typeface="Comic Sans MS" panose="030F0702030302020204" pitchFamily="66" charset="0"/>
            </a:endParaRPr>
          </a:p>
          <a:p>
            <a:r>
              <a:rPr lang="tr-TR" sz="1800" b="1" dirty="0" smtClean="0">
                <a:latin typeface="Comic Sans MS" panose="030F0702030302020204" pitchFamily="66" charset="0"/>
              </a:rPr>
              <a:t>TOPLAM: 95 </a:t>
            </a:r>
            <a:endParaRPr lang="en-GB" sz="1800" b="1" dirty="0">
              <a:latin typeface="Comic Sans MS" panose="030F0702030302020204" pitchFamily="66" charset="0"/>
            </a:endParaRPr>
          </a:p>
        </p:txBody>
      </p:sp>
      <p:pic>
        <p:nvPicPr>
          <p:cNvPr id="5"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24991463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2800" dirty="0">
                <a:latin typeface="Comic Sans MS" panose="030F0702030302020204" pitchFamily="66" charset="0"/>
              </a:rPr>
              <a:t>Seçmeli </a:t>
            </a:r>
            <a:r>
              <a:rPr lang="tr-TR" sz="2800" dirty="0" smtClean="0">
                <a:latin typeface="Comic Sans MS" panose="030F0702030302020204" pitchFamily="66" charset="0"/>
              </a:rPr>
              <a:t>dersler </a:t>
            </a:r>
            <a:r>
              <a:rPr lang="tr-TR" sz="2400" i="1" dirty="0" smtClean="0">
                <a:latin typeface="Comic Sans MS" panose="030F0702030302020204" pitchFamily="66" charset="0"/>
              </a:rPr>
              <a:t>(yeni eklenen)</a:t>
            </a:r>
            <a:endParaRPr lang="en-GB" sz="2800" i="1" dirty="0"/>
          </a:p>
        </p:txBody>
      </p:sp>
      <p:sp>
        <p:nvSpPr>
          <p:cNvPr id="3" name="İçerik Yer Tutucusu 2"/>
          <p:cNvSpPr>
            <a:spLocks noGrp="1"/>
          </p:cNvSpPr>
          <p:nvPr>
            <p:ph sz="half" idx="1"/>
          </p:nvPr>
        </p:nvSpPr>
        <p:spPr>
          <a:xfrm>
            <a:off x="35496" y="1674126"/>
            <a:ext cx="2962672" cy="4525963"/>
          </a:xfrm>
        </p:spPr>
        <p:txBody>
          <a:bodyPr/>
          <a:lstStyle/>
          <a:p>
            <a:pPr marL="0" indent="0">
              <a:buNone/>
            </a:pPr>
            <a:r>
              <a:rPr lang="tr-TR" sz="2400" dirty="0" smtClean="0">
                <a:latin typeface="Comic Sans MS" panose="030F0702030302020204" pitchFamily="66" charset="0"/>
              </a:rPr>
              <a:t>	</a:t>
            </a:r>
            <a:r>
              <a:rPr lang="tr-TR" sz="2000" dirty="0" smtClean="0">
                <a:latin typeface="Comic Sans MS" panose="030F0702030302020204" pitchFamily="66" charset="0"/>
              </a:rPr>
              <a:t>Dönem 1</a:t>
            </a:r>
          </a:p>
          <a:p>
            <a:pPr marL="0" indent="0">
              <a:buNone/>
            </a:pPr>
            <a:endParaRPr lang="tr-TR" sz="2000" dirty="0">
              <a:latin typeface="Comic Sans MS" panose="030F0702030302020204" pitchFamily="66" charset="0"/>
            </a:endParaRPr>
          </a:p>
          <a:p>
            <a:pPr lvl="1"/>
            <a:r>
              <a:rPr lang="tr-TR" sz="1800" dirty="0">
                <a:latin typeface="Comic Sans MS" panose="030F0702030302020204" pitchFamily="66" charset="0"/>
              </a:rPr>
              <a:t>Tıbbi terminoloji</a:t>
            </a:r>
          </a:p>
          <a:p>
            <a:pPr lvl="1"/>
            <a:r>
              <a:rPr lang="tr-TR" sz="1800" dirty="0">
                <a:latin typeface="Comic Sans MS" panose="030F0702030302020204" pitchFamily="66" charset="0"/>
              </a:rPr>
              <a:t>Aşkın </a:t>
            </a:r>
            <a:r>
              <a:rPr lang="tr-TR" sz="1800" dirty="0" smtClean="0">
                <a:latin typeface="Comic Sans MS" panose="030F0702030302020204" pitchFamily="66" charset="0"/>
              </a:rPr>
              <a:t>metafiziği</a:t>
            </a:r>
            <a:endParaRPr lang="tr-TR" sz="1800" dirty="0">
              <a:latin typeface="Comic Sans MS" panose="030F0702030302020204" pitchFamily="66" charset="0"/>
            </a:endParaRPr>
          </a:p>
          <a:p>
            <a:pPr lvl="1"/>
            <a:r>
              <a:rPr lang="tr-TR" sz="1800" dirty="0">
                <a:latin typeface="Comic Sans MS" panose="030F0702030302020204" pitchFamily="66" charset="0"/>
              </a:rPr>
              <a:t>Bilim tarihi</a:t>
            </a:r>
          </a:p>
          <a:p>
            <a:pPr lvl="1"/>
            <a:r>
              <a:rPr lang="tr-TR" sz="1800" dirty="0">
                <a:latin typeface="Comic Sans MS" panose="030F0702030302020204" pitchFamily="66" charset="0"/>
              </a:rPr>
              <a:t>Felsefeye giriş </a:t>
            </a:r>
          </a:p>
          <a:p>
            <a:pPr lvl="1"/>
            <a:r>
              <a:rPr lang="tr-TR" sz="1800" dirty="0">
                <a:latin typeface="Comic Sans MS" panose="030F0702030302020204" pitchFamily="66" charset="0"/>
              </a:rPr>
              <a:t>Tenis</a:t>
            </a:r>
          </a:p>
          <a:p>
            <a:pPr lvl="1"/>
            <a:r>
              <a:rPr lang="tr-TR" sz="1800" dirty="0">
                <a:latin typeface="Comic Sans MS" panose="030F0702030302020204" pitchFamily="66" charset="0"/>
              </a:rPr>
              <a:t>Su sporları</a:t>
            </a:r>
          </a:p>
          <a:p>
            <a:pPr lvl="1"/>
            <a:r>
              <a:rPr lang="tr-TR" sz="1800" dirty="0">
                <a:latin typeface="Comic Sans MS" panose="030F0702030302020204" pitchFamily="66" charset="0"/>
              </a:rPr>
              <a:t>Plaj voleybolu</a:t>
            </a:r>
          </a:p>
          <a:p>
            <a:pPr lvl="1"/>
            <a:r>
              <a:rPr lang="tr-TR" sz="1800" dirty="0">
                <a:latin typeface="Comic Sans MS" panose="030F0702030302020204" pitchFamily="66" charset="0"/>
              </a:rPr>
              <a:t>Drama</a:t>
            </a:r>
          </a:p>
          <a:p>
            <a:pPr lvl="1"/>
            <a:r>
              <a:rPr lang="tr-TR" sz="1800" dirty="0" err="1">
                <a:latin typeface="Comic Sans MS" panose="030F0702030302020204" pitchFamily="66" charset="0"/>
              </a:rPr>
              <a:t>Bocce</a:t>
            </a:r>
            <a:r>
              <a:rPr lang="tr-TR" sz="1800" dirty="0">
                <a:latin typeface="Comic Sans MS" panose="030F0702030302020204" pitchFamily="66" charset="0"/>
              </a:rPr>
              <a:t> </a:t>
            </a:r>
          </a:p>
          <a:p>
            <a:pPr marL="0" indent="0">
              <a:buNone/>
            </a:pPr>
            <a:endParaRPr lang="en-GB" dirty="0"/>
          </a:p>
        </p:txBody>
      </p:sp>
      <p:sp>
        <p:nvSpPr>
          <p:cNvPr id="4" name="İçerik Yer Tutucusu 3"/>
          <p:cNvSpPr>
            <a:spLocks noGrp="1"/>
          </p:cNvSpPr>
          <p:nvPr>
            <p:ph sz="half" idx="2"/>
          </p:nvPr>
        </p:nvSpPr>
        <p:spPr>
          <a:xfrm>
            <a:off x="2843808" y="1619845"/>
            <a:ext cx="3009800" cy="4525963"/>
          </a:xfrm>
        </p:spPr>
        <p:txBody>
          <a:bodyPr/>
          <a:lstStyle/>
          <a:p>
            <a:pPr marL="0" indent="0">
              <a:buNone/>
            </a:pPr>
            <a:r>
              <a:rPr lang="tr-TR" sz="2400" dirty="0" smtClean="0">
                <a:latin typeface="Comic Sans MS" panose="030F0702030302020204" pitchFamily="66" charset="0"/>
              </a:rPr>
              <a:t>	</a:t>
            </a:r>
            <a:r>
              <a:rPr lang="tr-TR" sz="2000" dirty="0" smtClean="0">
                <a:latin typeface="Comic Sans MS" panose="030F0702030302020204" pitchFamily="66" charset="0"/>
              </a:rPr>
              <a:t>Dönem 2</a:t>
            </a:r>
          </a:p>
          <a:p>
            <a:pPr marL="0" indent="0">
              <a:buNone/>
            </a:pPr>
            <a:endParaRPr lang="tr-TR" sz="2000" dirty="0" smtClean="0">
              <a:latin typeface="Comic Sans MS" panose="030F0702030302020204" pitchFamily="66" charset="0"/>
            </a:endParaRPr>
          </a:p>
          <a:p>
            <a:pPr lvl="1"/>
            <a:r>
              <a:rPr lang="tr-TR" sz="1800" dirty="0" smtClean="0">
                <a:latin typeface="Comic Sans MS" panose="030F0702030302020204" pitchFamily="66" charset="0"/>
              </a:rPr>
              <a:t>Sanat ve </a:t>
            </a:r>
            <a:r>
              <a:rPr lang="tr-TR" sz="1800" dirty="0" err="1" smtClean="0">
                <a:latin typeface="Comic Sans MS" panose="030F0702030302020204" pitchFamily="66" charset="0"/>
              </a:rPr>
              <a:t>biyoetik</a:t>
            </a:r>
            <a:endParaRPr lang="tr-TR" sz="1800" dirty="0" smtClean="0">
              <a:latin typeface="Comic Sans MS" panose="030F0702030302020204" pitchFamily="66" charset="0"/>
            </a:endParaRPr>
          </a:p>
          <a:p>
            <a:pPr lvl="1"/>
            <a:r>
              <a:rPr lang="tr-TR" sz="1800" dirty="0" smtClean="0">
                <a:latin typeface="Comic Sans MS" panose="030F0702030302020204" pitchFamily="66" charset="0"/>
              </a:rPr>
              <a:t>Kişilerarası ilişkiler</a:t>
            </a:r>
          </a:p>
          <a:p>
            <a:pPr lvl="1"/>
            <a:r>
              <a:rPr lang="tr-TR" sz="1800" dirty="0" smtClean="0">
                <a:latin typeface="Comic Sans MS" panose="030F0702030302020204" pitchFamily="66" charset="0"/>
              </a:rPr>
              <a:t>Sosyolojiye giriş </a:t>
            </a:r>
          </a:p>
          <a:p>
            <a:pPr lvl="1"/>
            <a:r>
              <a:rPr lang="tr-TR" sz="1800" dirty="0" smtClean="0">
                <a:latin typeface="Comic Sans MS" panose="030F0702030302020204" pitchFamily="66" charset="0"/>
              </a:rPr>
              <a:t>Satranç</a:t>
            </a:r>
          </a:p>
          <a:p>
            <a:pPr lvl="1"/>
            <a:r>
              <a:rPr lang="tr-TR" sz="1800" dirty="0" smtClean="0">
                <a:latin typeface="Comic Sans MS" panose="030F0702030302020204" pitchFamily="66" charset="0"/>
              </a:rPr>
              <a:t>Masa tenisi</a:t>
            </a:r>
          </a:p>
          <a:p>
            <a:pPr marL="457200" lvl="1" indent="0">
              <a:buNone/>
            </a:pPr>
            <a:endParaRPr lang="tr-TR" sz="2000" dirty="0" smtClean="0">
              <a:latin typeface="Comic Sans MS" panose="030F0702030302020204" pitchFamily="66" charset="0"/>
            </a:endParaRPr>
          </a:p>
        </p:txBody>
      </p:sp>
      <p:sp>
        <p:nvSpPr>
          <p:cNvPr id="5" name="İçerik Yer Tutucusu 3"/>
          <p:cNvSpPr txBox="1">
            <a:spLocks/>
          </p:cNvSpPr>
          <p:nvPr/>
        </p:nvSpPr>
        <p:spPr bwMode="auto">
          <a:xfrm>
            <a:off x="5724128" y="1556792"/>
            <a:ext cx="324036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tr-TR" sz="2400" dirty="0" smtClean="0">
                <a:latin typeface="Comic Sans MS" panose="030F0702030302020204" pitchFamily="66" charset="0"/>
              </a:rPr>
              <a:t>	</a:t>
            </a:r>
            <a:r>
              <a:rPr lang="tr-TR" sz="2000" dirty="0" smtClean="0">
                <a:latin typeface="Comic Sans MS" panose="030F0702030302020204" pitchFamily="66" charset="0"/>
              </a:rPr>
              <a:t>Dönem 3</a:t>
            </a:r>
          </a:p>
          <a:p>
            <a:pPr marL="0" indent="0">
              <a:buNone/>
            </a:pPr>
            <a:endParaRPr lang="tr-TR" sz="2000" dirty="0" smtClean="0">
              <a:latin typeface="Comic Sans MS" panose="030F0702030302020204" pitchFamily="66" charset="0"/>
            </a:endParaRPr>
          </a:p>
          <a:p>
            <a:pPr lvl="1"/>
            <a:r>
              <a:rPr lang="tr-TR" sz="1800" dirty="0" smtClean="0">
                <a:latin typeface="Comic Sans MS" panose="030F0702030302020204" pitchFamily="66" charset="0"/>
              </a:rPr>
              <a:t>Bilim ve sahte bilim</a:t>
            </a:r>
          </a:p>
          <a:p>
            <a:pPr lvl="1"/>
            <a:r>
              <a:rPr lang="tr-TR" sz="1800" dirty="0" smtClean="0">
                <a:latin typeface="Comic Sans MS" panose="030F0702030302020204" pitchFamily="66" charset="0"/>
              </a:rPr>
              <a:t>Filmlerde </a:t>
            </a:r>
            <a:r>
              <a:rPr lang="tr-TR" sz="1800" dirty="0" err="1" smtClean="0">
                <a:latin typeface="Comic Sans MS" panose="030F0702030302020204" pitchFamily="66" charset="0"/>
              </a:rPr>
              <a:t>biyoetik</a:t>
            </a:r>
            <a:endParaRPr lang="tr-TR" sz="1800" dirty="0" smtClean="0">
              <a:latin typeface="Comic Sans MS" panose="030F0702030302020204" pitchFamily="66" charset="0"/>
            </a:endParaRPr>
          </a:p>
          <a:p>
            <a:pPr lvl="1"/>
            <a:r>
              <a:rPr lang="tr-TR" sz="1800" dirty="0" smtClean="0">
                <a:latin typeface="Comic Sans MS" panose="030F0702030302020204" pitchFamily="66" charset="0"/>
              </a:rPr>
              <a:t>Sağlık psikolojisine giriş</a:t>
            </a:r>
          </a:p>
          <a:p>
            <a:pPr lvl="1"/>
            <a:r>
              <a:rPr lang="tr-TR" sz="1800" dirty="0" smtClean="0">
                <a:latin typeface="Comic Sans MS" panose="030F0702030302020204" pitchFamily="66" charset="0"/>
              </a:rPr>
              <a:t>Sağlık iletişimi</a:t>
            </a:r>
          </a:p>
          <a:p>
            <a:pPr lvl="1"/>
            <a:r>
              <a:rPr lang="tr-TR" sz="1800" dirty="0" err="1" smtClean="0">
                <a:latin typeface="Comic Sans MS" panose="030F0702030302020204" pitchFamily="66" charset="0"/>
              </a:rPr>
              <a:t>Oryantiring</a:t>
            </a:r>
            <a:endParaRPr lang="tr-TR" sz="1800" dirty="0" smtClean="0">
              <a:latin typeface="Comic Sans MS" panose="030F0702030302020204" pitchFamily="66" charset="0"/>
            </a:endParaRPr>
          </a:p>
          <a:p>
            <a:pPr lvl="1"/>
            <a:r>
              <a:rPr lang="tr-TR" sz="1800" dirty="0" smtClean="0">
                <a:latin typeface="Comic Sans MS" panose="030F0702030302020204" pitchFamily="66" charset="0"/>
              </a:rPr>
              <a:t>Briç</a:t>
            </a:r>
          </a:p>
          <a:p>
            <a:pPr lvl="1"/>
            <a:r>
              <a:rPr lang="tr-TR" sz="1800" dirty="0" smtClean="0">
                <a:latin typeface="Comic Sans MS" panose="030F0702030302020204" pitchFamily="66" charset="0"/>
              </a:rPr>
              <a:t>Uluslararası mutfaklar</a:t>
            </a:r>
          </a:p>
          <a:p>
            <a:pPr marL="0" indent="0">
              <a:buFont typeface="Arial" charset="0"/>
              <a:buNone/>
            </a:pPr>
            <a:endParaRPr lang="tr-TR" dirty="0" smtClean="0">
              <a:latin typeface="Comic Sans MS" panose="030F0702030302020204" pitchFamily="66" charset="0"/>
            </a:endParaRPr>
          </a:p>
          <a:p>
            <a:pPr lvl="1"/>
            <a:endParaRPr lang="tr-TR" sz="2000" dirty="0" smtClean="0">
              <a:latin typeface="Comic Sans MS" panose="030F0702030302020204" pitchFamily="66" charset="0"/>
            </a:endParaRPr>
          </a:p>
          <a:p>
            <a:pPr lvl="1"/>
            <a:endParaRPr lang="tr-TR" sz="2000" dirty="0" smtClean="0">
              <a:latin typeface="Comic Sans MS" panose="030F0702030302020204" pitchFamily="66" charset="0"/>
            </a:endParaRPr>
          </a:p>
        </p:txBody>
      </p:sp>
      <p:pic>
        <p:nvPicPr>
          <p:cNvPr id="6"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38489462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sz="2400" dirty="0" smtClean="0">
                <a:latin typeface="Comic Sans MS" pitchFamily="66" charset="0"/>
              </a:rPr>
              <a:t>15. Eğiticilerin Eğitimi Kursu </a:t>
            </a:r>
            <a:br>
              <a:rPr lang="tr-TR" sz="2400" dirty="0" smtClean="0">
                <a:latin typeface="Comic Sans MS" pitchFamily="66" charset="0"/>
              </a:rPr>
            </a:br>
            <a:r>
              <a:rPr lang="tr-TR" sz="2000" dirty="0" smtClean="0">
                <a:latin typeface="Comic Sans MS" pitchFamily="66" charset="0"/>
              </a:rPr>
              <a:t>25-29 Aralık 2017</a:t>
            </a:r>
            <a:endParaRPr lang="tr-TR" sz="3200" dirty="0">
              <a:latin typeface="Comic Sans MS" pitchFamily="66" charset="0"/>
            </a:endParaRPr>
          </a:p>
        </p:txBody>
      </p:sp>
      <p:pic>
        <p:nvPicPr>
          <p:cNvPr id="3074" name="Picture 2" descr="C:\Users\qw\Downloads\56118427-2b8d-439f-b16e-fcf875c16710.JPG"/>
          <p:cNvPicPr>
            <a:picLocks noGrp="1" noChangeAspect="1" noChangeArrowheads="1"/>
          </p:cNvPicPr>
          <p:nvPr>
            <p:ph idx="1"/>
          </p:nvPr>
        </p:nvPicPr>
        <p:blipFill>
          <a:blip r:embed="rId2"/>
          <a:srcRect/>
          <a:stretch>
            <a:fillRect/>
          </a:stretch>
        </p:blipFill>
        <p:spPr bwMode="auto">
          <a:xfrm>
            <a:off x="1165819" y="1600200"/>
            <a:ext cx="6812362" cy="4525963"/>
          </a:xfrm>
          <a:prstGeom prst="rect">
            <a:avLst/>
          </a:prstGeom>
          <a:noFill/>
        </p:spPr>
      </p:pic>
      <p:pic>
        <p:nvPicPr>
          <p:cNvPr id="5" name="Picture 4" descr="mersin üniversitesi tıp fakültesi amblemi ile ilgili görsel sonucu"/>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sz="2800" dirty="0" smtClean="0">
                <a:latin typeface="Comic Sans MS" pitchFamily="66" charset="0"/>
              </a:rPr>
              <a:t>Tıp Eğitimi Toplantılarına Katılım</a:t>
            </a:r>
            <a:endParaRPr lang="tr-TR" sz="2800" dirty="0">
              <a:latin typeface="Comic Sans MS" pitchFamily="66" charset="0"/>
            </a:endParaRPr>
          </a:p>
        </p:txBody>
      </p:sp>
      <p:sp>
        <p:nvSpPr>
          <p:cNvPr id="3" name="2 İçerik Yer Tutucusu"/>
          <p:cNvSpPr>
            <a:spLocks noGrp="1"/>
          </p:cNvSpPr>
          <p:nvPr>
            <p:ph idx="1"/>
          </p:nvPr>
        </p:nvSpPr>
        <p:spPr/>
        <p:txBody>
          <a:bodyPr/>
          <a:lstStyle/>
          <a:p>
            <a:r>
              <a:rPr lang="tr-TR" sz="2000" dirty="0" smtClean="0">
                <a:latin typeface="Comic Sans MS" pitchFamily="66" charset="0"/>
              </a:rPr>
              <a:t>Ulusal Tıp Eğitimi Sempozyumu (UTES) 2017</a:t>
            </a:r>
          </a:p>
          <a:p>
            <a:pPr lvl="1"/>
            <a:r>
              <a:rPr lang="tr-TR" sz="1800" dirty="0" smtClean="0">
                <a:latin typeface="Comic Sans MS" pitchFamily="66" charset="0"/>
              </a:rPr>
              <a:t>15-17 Mart 2017</a:t>
            </a:r>
          </a:p>
          <a:p>
            <a:pPr lvl="1"/>
            <a:endParaRPr lang="tr-TR" sz="1800" dirty="0" smtClean="0">
              <a:latin typeface="Comic Sans MS" pitchFamily="66" charset="0"/>
            </a:endParaRPr>
          </a:p>
          <a:p>
            <a:r>
              <a:rPr lang="tr-TR" sz="2000" dirty="0" smtClean="0">
                <a:latin typeface="Comic Sans MS" pitchFamily="66" charset="0"/>
              </a:rPr>
              <a:t>10. Ulusal Tıp Eğitimi Kongresi (UTEK 2018)</a:t>
            </a:r>
          </a:p>
          <a:p>
            <a:pPr lvl="1"/>
            <a:r>
              <a:rPr lang="tr-TR" sz="1800" dirty="0" smtClean="0">
                <a:latin typeface="Comic Sans MS" pitchFamily="66" charset="0"/>
              </a:rPr>
              <a:t>9-12 Mayıs 2018</a:t>
            </a:r>
          </a:p>
          <a:p>
            <a:pPr lvl="1"/>
            <a:endParaRPr lang="tr-TR" sz="1800" dirty="0" smtClean="0">
              <a:latin typeface="Comic Sans MS" pitchFamily="66" charset="0"/>
            </a:endParaRPr>
          </a:p>
          <a:p>
            <a:r>
              <a:rPr lang="tr-TR" sz="2000" dirty="0" smtClean="0">
                <a:latin typeface="Comic Sans MS" pitchFamily="66" charset="0"/>
              </a:rPr>
              <a:t>Tıp Eğitiminde Gelişmeler </a:t>
            </a:r>
          </a:p>
          <a:p>
            <a:pPr lvl="1"/>
            <a:r>
              <a:rPr lang="tr-TR" sz="1800" dirty="0" smtClean="0">
                <a:latin typeface="Comic Sans MS" pitchFamily="66" charset="0"/>
              </a:rPr>
              <a:t>23 Mart 2018, ÇÜTF</a:t>
            </a:r>
          </a:p>
          <a:p>
            <a:pPr lvl="1"/>
            <a:endParaRPr lang="tr-TR" sz="1800" dirty="0" smtClean="0">
              <a:latin typeface="Comic Sans MS" pitchFamily="66" charset="0"/>
            </a:endParaRPr>
          </a:p>
          <a:p>
            <a:pPr lvl="1"/>
            <a:r>
              <a:rPr lang="tr-TR" sz="1800" dirty="0" smtClean="0">
                <a:latin typeface="Comic Sans MS" pitchFamily="66" charset="0"/>
              </a:rPr>
              <a:t>Prof. Dr. Melih Elçin (Hacettepe ÜTF TEAD) </a:t>
            </a:r>
            <a:endParaRPr lang="tr-TR" sz="1800" dirty="0">
              <a:latin typeface="Comic Sans MS" pitchFamily="66" charset="0"/>
            </a:endParaRP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dirty="0"/>
          </a:p>
        </p:txBody>
      </p:sp>
      <p:sp>
        <p:nvSpPr>
          <p:cNvPr id="3" name="2 İçerik Yer Tutucusu"/>
          <p:cNvSpPr>
            <a:spLocks noGrp="1"/>
          </p:cNvSpPr>
          <p:nvPr>
            <p:ph idx="1"/>
          </p:nvPr>
        </p:nvSpPr>
        <p:spPr/>
        <p:txBody>
          <a:bodyPr/>
          <a:lstStyle/>
          <a:p>
            <a:r>
              <a:rPr lang="tr-TR" sz="2400" dirty="0" smtClean="0">
                <a:latin typeface="Comic Sans MS" pitchFamily="66" charset="0"/>
              </a:rPr>
              <a:t>Tıp Dekanlar Konseyi</a:t>
            </a:r>
          </a:p>
          <a:p>
            <a:pPr lvl="1"/>
            <a:r>
              <a:rPr lang="tr-TR" sz="2000" dirty="0" smtClean="0">
                <a:latin typeface="Comic Sans MS" pitchFamily="66" charset="0"/>
              </a:rPr>
              <a:t>Akreditasyon ve Program Değerlendirme Alt Komisyonu</a:t>
            </a:r>
          </a:p>
          <a:p>
            <a:pPr lvl="1"/>
            <a:endParaRPr lang="tr-TR" sz="2000" dirty="0" smtClean="0">
              <a:latin typeface="Comic Sans MS" pitchFamily="66" charset="0"/>
            </a:endParaRPr>
          </a:p>
          <a:p>
            <a:r>
              <a:rPr lang="tr-TR" sz="2400" dirty="0" smtClean="0">
                <a:latin typeface="Comic Sans MS" pitchFamily="66" charset="0"/>
              </a:rPr>
              <a:t>Gönüllü katılım </a:t>
            </a:r>
          </a:p>
          <a:p>
            <a:endParaRPr lang="tr-TR" sz="2400" dirty="0" smtClean="0">
              <a:latin typeface="Comic Sans MS" pitchFamily="66" charset="0"/>
            </a:endParaRPr>
          </a:p>
          <a:p>
            <a:r>
              <a:rPr lang="tr-TR" sz="2400" dirty="0" smtClean="0">
                <a:latin typeface="Comic Sans MS" pitchFamily="66" charset="0"/>
              </a:rPr>
              <a:t>Rapor hazırlama süreci </a:t>
            </a:r>
          </a:p>
          <a:p>
            <a:endParaRPr lang="tr-TR" sz="2800" dirty="0" smtClean="0">
              <a:latin typeface="Comic Sans MS" pitchFamily="66" charset="0"/>
            </a:endParaRPr>
          </a:p>
          <a:p>
            <a:endParaRPr lang="tr-TR" dirty="0">
              <a:latin typeface="Comic Sans MS" pitchFamily="66" charset="0"/>
            </a:endParaRPr>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l"/>
            <a:r>
              <a:rPr lang="tr-TR" sz="2800" dirty="0" smtClean="0">
                <a:latin typeface="Comic Sans MS" pitchFamily="66" charset="0"/>
              </a:rPr>
              <a:t>Tıp Eğitiminde </a:t>
            </a:r>
            <a:r>
              <a:rPr lang="tr-TR" sz="2800" dirty="0" err="1" smtClean="0">
                <a:latin typeface="Comic Sans MS" pitchFamily="66" charset="0"/>
              </a:rPr>
              <a:t>İntörnlük</a:t>
            </a:r>
            <a:r>
              <a:rPr lang="tr-TR" sz="2800" dirty="0" smtClean="0">
                <a:latin typeface="Comic Sans MS" pitchFamily="66" charset="0"/>
              </a:rPr>
              <a:t> </a:t>
            </a:r>
            <a:r>
              <a:rPr lang="tr-TR" sz="2800" dirty="0" err="1" smtClean="0">
                <a:latin typeface="Comic Sans MS" pitchFamily="66" charset="0"/>
              </a:rPr>
              <a:t>Çalıştayı</a:t>
            </a:r>
            <a:r>
              <a:rPr lang="tr-TR" sz="2800" dirty="0" smtClean="0">
                <a:latin typeface="Comic Sans MS" pitchFamily="66" charset="0"/>
              </a:rPr>
              <a:t> </a:t>
            </a:r>
            <a:br>
              <a:rPr lang="tr-TR" sz="2800" dirty="0" smtClean="0">
                <a:latin typeface="Comic Sans MS" pitchFamily="66" charset="0"/>
              </a:rPr>
            </a:br>
            <a:r>
              <a:rPr lang="tr-TR" sz="2400" dirty="0" smtClean="0">
                <a:latin typeface="Comic Sans MS" pitchFamily="66" charset="0"/>
              </a:rPr>
              <a:t>10 Ocak 2018, YÖK, Ankara</a:t>
            </a:r>
            <a:endParaRPr lang="tr-TR" sz="2800" dirty="0">
              <a:latin typeface="Comic Sans MS" pitchFamily="66" charset="0"/>
            </a:endParaRPr>
          </a:p>
        </p:txBody>
      </p:sp>
      <p:pic>
        <p:nvPicPr>
          <p:cNvPr id="2050" name="Picture 2" descr="C:\Users\qw\Documents\intörn çalıştayı.jpg"/>
          <p:cNvPicPr>
            <a:picLocks noGrp="1" noChangeAspect="1" noChangeArrowheads="1"/>
          </p:cNvPicPr>
          <p:nvPr>
            <p:ph idx="1"/>
          </p:nvPr>
        </p:nvPicPr>
        <p:blipFill>
          <a:blip r:embed="rId2"/>
          <a:srcRect t="13701" b="945"/>
          <a:stretch>
            <a:fillRect/>
          </a:stretch>
        </p:blipFill>
        <p:spPr bwMode="auto">
          <a:xfrm>
            <a:off x="2214546" y="1357298"/>
            <a:ext cx="4598997" cy="5000660"/>
          </a:xfrm>
          <a:prstGeom prst="rect">
            <a:avLst/>
          </a:prstGeom>
          <a:noFill/>
        </p:spPr>
      </p:pic>
      <p:pic>
        <p:nvPicPr>
          <p:cNvPr id="4" name="Picture 4" descr="mersin üniversitesi tıp fakültesi amblemi ile ilgili görsel sonucu"/>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pic>
        <p:nvPicPr>
          <p:cNvPr id="17410" name="Picture 2" descr="http://mersin.edu.tr/sliders/1520920662.jpeg"/>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457200" y="836712"/>
            <a:ext cx="8363271" cy="5682843"/>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descr="mersin üniversitesi tıp fakültesi amblemi ile ilgili görsel sonucu"/>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71506481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pic>
        <p:nvPicPr>
          <p:cNvPr id="18434" name="Picture 2" descr="http://mersin.edu.tr/sliders/1521202794.jpg"/>
          <p:cNvPicPr>
            <a:picLocks noGrp="1" noChangeAspect="1" noChangeArrowheads="1"/>
          </p:cNvPicPr>
          <p:nvPr>
            <p:ph idx="1"/>
          </p:nvPr>
        </p:nvPicPr>
        <p:blipFill rotWithShape="1">
          <a:blip r:embed="rId2">
            <a:extLst>
              <a:ext uri="{28A0092B-C50C-407E-A947-70E740481C1C}">
                <a14:useLocalDpi xmlns="" xmlns:a14="http://schemas.microsoft.com/office/drawing/2010/main" val="0"/>
              </a:ext>
            </a:extLst>
          </a:blip>
          <a:srcRect b="13177"/>
          <a:stretch/>
        </p:blipFill>
        <p:spPr bwMode="auto">
          <a:xfrm>
            <a:off x="311696" y="2558068"/>
            <a:ext cx="8699118" cy="424847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2" descr="http://mersin.edu.tr/sliders/1521202761.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23528" y="1226624"/>
            <a:ext cx="4743158" cy="2668027"/>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Lst>
        </p:spPr>
      </p:pic>
      <p:pic>
        <p:nvPicPr>
          <p:cNvPr id="8" name="Picture 4" descr="mersin üniversitesi tıp fakültesi amblemi ile ilgili görsel sonucu"/>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75006576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3200" dirty="0" smtClean="0">
                <a:latin typeface="Comic Sans MS" panose="030F0702030302020204" pitchFamily="66" charset="0"/>
              </a:rPr>
              <a:t>Kariyer Günleri  </a:t>
            </a:r>
            <a:r>
              <a:rPr lang="tr-TR" sz="2400" dirty="0" smtClean="0">
                <a:latin typeface="Comic Sans MS" panose="030F0702030302020204" pitchFamily="66" charset="0"/>
              </a:rPr>
              <a:t>15 Mart 2018</a:t>
            </a:r>
            <a:endParaRPr lang="en-GB" sz="2400" dirty="0">
              <a:latin typeface="Comic Sans MS" panose="030F0702030302020204" pitchFamily="66" charset="0"/>
            </a:endParaRPr>
          </a:p>
        </p:txBody>
      </p:sp>
      <p:pic>
        <p:nvPicPr>
          <p:cNvPr id="4" name="İçerik Yer Tutucusu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219517" y="1628800"/>
            <a:ext cx="4352483" cy="2448272"/>
          </a:xfrm>
        </p:spPr>
      </p:pic>
      <p:pic>
        <p:nvPicPr>
          <p:cNvPr id="6" name="Resim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644008" y="1628800"/>
            <a:ext cx="4315972" cy="2427734"/>
          </a:xfrm>
          <a:prstGeom prst="rect">
            <a:avLst/>
          </a:prstGeom>
        </p:spPr>
      </p:pic>
      <p:sp>
        <p:nvSpPr>
          <p:cNvPr id="8" name="Unvan 1"/>
          <p:cNvSpPr txBox="1">
            <a:spLocks/>
          </p:cNvSpPr>
          <p:nvPr/>
        </p:nvSpPr>
        <p:spPr bwMode="auto">
          <a:xfrm>
            <a:off x="219517" y="4500439"/>
            <a:ext cx="8740463" cy="212310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tr-TR" sz="1800" dirty="0" smtClean="0">
                <a:latin typeface="Comic Sans MS" panose="030F0702030302020204" pitchFamily="66" charset="0"/>
              </a:rPr>
              <a:t>Prof. Dr. Alpay Sezgin	‘Hekimlikte özel hastane deneyimi’</a:t>
            </a:r>
          </a:p>
          <a:p>
            <a:pPr algn="l"/>
            <a:endParaRPr lang="tr-TR" sz="1800" dirty="0" smtClean="0">
              <a:latin typeface="Comic Sans MS" panose="030F0702030302020204" pitchFamily="66" charset="0"/>
            </a:endParaRPr>
          </a:p>
          <a:p>
            <a:pPr algn="l"/>
            <a:r>
              <a:rPr lang="tr-TR" sz="1800" dirty="0" smtClean="0">
                <a:latin typeface="Comic Sans MS" panose="030F0702030302020204" pitchFamily="66" charset="0"/>
              </a:rPr>
              <a:t>Prof. Dr. Necat Yılmaz	‘Lisansüstü eğitim deneyimi, akademik kariyer ve 				mezunlar için fırsatlar’</a:t>
            </a:r>
          </a:p>
          <a:p>
            <a:pPr algn="l"/>
            <a:endParaRPr lang="tr-TR" sz="1800" dirty="0" smtClean="0">
              <a:latin typeface="Comic Sans MS" panose="030F0702030302020204" pitchFamily="66" charset="0"/>
            </a:endParaRPr>
          </a:p>
          <a:p>
            <a:pPr algn="l"/>
            <a:r>
              <a:rPr lang="tr-TR" sz="1800" dirty="0" smtClean="0">
                <a:latin typeface="Comic Sans MS" panose="030F0702030302020204" pitchFamily="66" charset="0"/>
              </a:rPr>
              <a:t>Doç. Dr. Gülay Sezgin	‘ABD’de </a:t>
            </a:r>
            <a:r>
              <a:rPr lang="tr-TR" sz="1800" dirty="0" err="1" smtClean="0">
                <a:latin typeface="Comic Sans MS" panose="030F0702030302020204" pitchFamily="66" charset="0"/>
              </a:rPr>
              <a:t>yandal</a:t>
            </a:r>
            <a:r>
              <a:rPr lang="tr-TR" sz="1800" dirty="0" smtClean="0">
                <a:latin typeface="Comic Sans MS" panose="030F0702030302020204" pitchFamily="66" charset="0"/>
              </a:rPr>
              <a:t> uzmanlığı ve devlet hastanesinde 				akademik kariyer’</a:t>
            </a:r>
            <a:endParaRPr lang="en-GB" sz="1800" dirty="0">
              <a:latin typeface="Comic Sans MS" panose="030F0702030302020204" pitchFamily="66" charset="0"/>
            </a:endParaRPr>
          </a:p>
        </p:txBody>
      </p:sp>
      <p:pic>
        <p:nvPicPr>
          <p:cNvPr id="9" name="Picture 4" descr="mersin üniversitesi tıp fakültesi amblemi ile ilgili görsel sonucu"/>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6107858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3200" dirty="0" smtClean="0">
                <a:latin typeface="Comic Sans MS" panose="030F0702030302020204" pitchFamily="66" charset="0"/>
              </a:rPr>
              <a:t>Fotoğraf Sergisi  </a:t>
            </a:r>
            <a:r>
              <a:rPr lang="tr-TR" sz="2400" i="1" dirty="0" smtClean="0">
                <a:latin typeface="Comic Sans MS" panose="030F0702030302020204" pitchFamily="66" charset="0"/>
              </a:rPr>
              <a:t>Prof. Dr. Erim Erdem </a:t>
            </a:r>
            <a:endParaRPr lang="en-GB" sz="3200" dirty="0">
              <a:latin typeface="Comic Sans MS" panose="030F0702030302020204" pitchFamily="66" charset="0"/>
            </a:endParaRPr>
          </a:p>
        </p:txBody>
      </p:sp>
      <p:pic>
        <p:nvPicPr>
          <p:cNvPr id="4" name="İçerik Yer Tutucusu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bwMode="auto">
          <a:xfrm>
            <a:off x="993776" y="1700808"/>
            <a:ext cx="7394648" cy="4162257"/>
          </a:xfrm>
          <a:prstGeom prst="rect">
            <a:avLst/>
          </a:prstGeom>
          <a:noFill/>
          <a:ln w="9525">
            <a:noFill/>
            <a:miter lim="800000"/>
            <a:headEnd/>
            <a:tailEnd/>
          </a:ln>
        </p:spPr>
      </p:pic>
      <p:pic>
        <p:nvPicPr>
          <p:cNvPr id="5" name="Picture 4" descr="mersin üniversitesi tıp fakültesi amblemi ile ilgili görsel sonucu"/>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05397508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r>
              <a:rPr lang="tr-TR" sz="3200" dirty="0" smtClean="0">
                <a:latin typeface="Comic Sans MS" panose="030F0702030302020204" pitchFamily="66" charset="0"/>
              </a:rPr>
              <a:t>15. Mezuniyet Töreni </a:t>
            </a:r>
            <a:r>
              <a:rPr lang="tr-TR" sz="2400" dirty="0" smtClean="0">
                <a:latin typeface="Comic Sans MS" panose="030F0702030302020204" pitchFamily="66" charset="0"/>
              </a:rPr>
              <a:t>27 Haziran 2018</a:t>
            </a:r>
            <a:endParaRPr lang="en-GB" sz="2400" dirty="0">
              <a:latin typeface="Comic Sans MS" panose="030F0702030302020204" pitchFamily="66" charset="0"/>
            </a:endParaRPr>
          </a:p>
        </p:txBody>
      </p:sp>
      <p:pic>
        <p:nvPicPr>
          <p:cNvPr id="6" name="İçerik Yer Tutucusu 5"/>
          <p:cNvPicPr>
            <a:picLocks noGrp="1" noChangeAspect="1"/>
          </p:cNvPicPr>
          <p:nvPr>
            <p:ph idx="1"/>
          </p:nvPr>
        </p:nvPicPr>
        <p:blipFill rotWithShape="1">
          <a:blip r:embed="rId2" cstate="print">
            <a:extLst>
              <a:ext uri="{28A0092B-C50C-407E-A947-70E740481C1C}">
                <a14:useLocalDpi xmlns="" xmlns:a14="http://schemas.microsoft.com/office/drawing/2010/main" val="0"/>
              </a:ext>
            </a:extLst>
          </a:blip>
          <a:srcRect l="14145" r="38487"/>
          <a:stretch/>
        </p:blipFill>
        <p:spPr>
          <a:xfrm>
            <a:off x="6156176" y="2348880"/>
            <a:ext cx="2789363" cy="3312368"/>
          </a:xfrm>
        </p:spPr>
      </p:pic>
      <p:pic>
        <p:nvPicPr>
          <p:cNvPr id="7" name="Resim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79512" y="2348880"/>
            <a:ext cx="5888654" cy="3312368"/>
          </a:xfrm>
          <a:prstGeom prst="rect">
            <a:avLst/>
          </a:prstGeom>
        </p:spPr>
      </p:pic>
      <p:pic>
        <p:nvPicPr>
          <p:cNvPr id="11" name="Picture 4" descr="mersin üniversitesi tıp fakültesi amblemi ile ilgili görsel sonucu"/>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89683337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endParaRPr lang="en-GB" sz="3600" dirty="0">
              <a:latin typeface="Comic Sans MS" panose="030F0702030302020204" pitchFamily="66" charset="0"/>
            </a:endParaRPr>
          </a:p>
        </p:txBody>
      </p:sp>
      <p:sp>
        <p:nvSpPr>
          <p:cNvPr id="3" name="İçerik Yer Tutucusu 2"/>
          <p:cNvSpPr>
            <a:spLocks noGrp="1"/>
          </p:cNvSpPr>
          <p:nvPr>
            <p:ph idx="1"/>
          </p:nvPr>
        </p:nvSpPr>
        <p:spPr/>
        <p:txBody>
          <a:bodyPr/>
          <a:lstStyle/>
          <a:p>
            <a:endParaRPr lang="tr-TR" sz="2800" dirty="0" smtClean="0">
              <a:latin typeface="Comic Sans MS" panose="030F0702030302020204" pitchFamily="66" charset="0"/>
            </a:endParaRPr>
          </a:p>
          <a:p>
            <a:r>
              <a:rPr lang="tr-TR" sz="2800" dirty="0">
                <a:latin typeface="Comic Sans MS" panose="030F0702030302020204" pitchFamily="66" charset="0"/>
              </a:rPr>
              <a:t>T</a:t>
            </a:r>
            <a:r>
              <a:rPr lang="tr-TR" sz="2800" dirty="0" smtClean="0">
                <a:latin typeface="Comic Sans MS" panose="030F0702030302020204" pitchFamily="66" charset="0"/>
              </a:rPr>
              <a:t>ercih </a:t>
            </a:r>
            <a:r>
              <a:rPr lang="tr-TR" sz="2800" dirty="0">
                <a:latin typeface="Comic Sans MS" panose="030F0702030302020204" pitchFamily="66" charset="0"/>
              </a:rPr>
              <a:t>ve Tanıtım Etkinliği </a:t>
            </a:r>
            <a:endParaRPr lang="tr-TR" sz="2800" dirty="0" smtClean="0">
              <a:latin typeface="Comic Sans MS" panose="030F0702030302020204" pitchFamily="66" charset="0"/>
            </a:endParaRPr>
          </a:p>
          <a:p>
            <a:endParaRPr lang="tr-TR" sz="2000" i="1" dirty="0">
              <a:latin typeface="Comic Sans MS" panose="030F0702030302020204" pitchFamily="66" charset="0"/>
            </a:endParaRPr>
          </a:p>
          <a:p>
            <a:pPr lvl="1"/>
            <a:r>
              <a:rPr lang="tr-TR" sz="1800" i="1" dirty="0" smtClean="0">
                <a:latin typeface="Comic Sans MS" panose="030F0702030302020204" pitchFamily="66" charset="0"/>
              </a:rPr>
              <a:t>2 </a:t>
            </a:r>
            <a:r>
              <a:rPr lang="tr-TR" sz="1800" i="1" dirty="0">
                <a:latin typeface="Comic Sans MS" panose="030F0702030302020204" pitchFamily="66" charset="0"/>
              </a:rPr>
              <a:t>Ağustos 2018</a:t>
            </a:r>
            <a:endParaRPr lang="en-GB" sz="2400" dirty="0"/>
          </a:p>
        </p:txBody>
      </p:sp>
      <p:pic>
        <p:nvPicPr>
          <p:cNvPr id="4" name="Picture 4" descr="mersin üniversitesi tıp fakültesi amblemi ile ilgili görsel sonucu"/>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09338956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512" y="116632"/>
            <a:ext cx="8229600" cy="1143000"/>
          </a:xfrm>
        </p:spPr>
        <p:txBody>
          <a:bodyPr/>
          <a:lstStyle/>
          <a:p>
            <a:pPr algn="l"/>
            <a:r>
              <a:rPr lang="tr-TR" sz="2800" dirty="0" smtClean="0">
                <a:latin typeface="Comic Sans MS" panose="030F0702030302020204" pitchFamily="66" charset="0"/>
              </a:rPr>
              <a:t>2018-2019 EÖY Beyaz Önlük Giyme Töreni</a:t>
            </a:r>
            <a:endParaRPr lang="en-GB" sz="3200" dirty="0">
              <a:latin typeface="Comic Sans MS" panose="030F0702030302020204" pitchFamily="66" charset="0"/>
            </a:endParaRPr>
          </a:p>
        </p:txBody>
      </p:sp>
      <p:pic>
        <p:nvPicPr>
          <p:cNvPr id="16388" name="Picture 4" descr="http://mersin.edu.tr/sliders/1536836564.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433664" y="3621278"/>
            <a:ext cx="5674840" cy="3192098"/>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2" descr="http://mersin.edu.tr/sliders/1536836798.JPG"/>
          <p:cNvPicPr>
            <a:picLocks noGrp="1" noChangeAspect="1" noChangeArrowheads="1"/>
          </p:cNvPicPr>
          <p:nvPr>
            <p:ph idx="1"/>
          </p:nvPr>
        </p:nvPicPr>
        <p:blipFill>
          <a:blip r:embed="rId3" cstate="print">
            <a:extLst>
              <a:ext uri="{28A0092B-C50C-407E-A947-70E740481C1C}">
                <a14:useLocalDpi xmlns="" xmlns:a14="http://schemas.microsoft.com/office/drawing/2010/main" val="0"/>
              </a:ext>
            </a:extLst>
          </a:blip>
          <a:srcRect/>
          <a:stretch>
            <a:fillRect/>
          </a:stretch>
        </p:blipFill>
        <p:spPr bwMode="auto">
          <a:xfrm>
            <a:off x="107504" y="1124744"/>
            <a:ext cx="5456606" cy="3069341"/>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4" descr="mersin üniversitesi tıp fakültesi amblemi ile ilgili görsel sonucu"/>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077239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pic>
        <p:nvPicPr>
          <p:cNvPr id="20482" name="Picture 2" descr="http://mersin.edu.tr/sliders/1510303376.JP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457200" y="1054870"/>
            <a:ext cx="8229600" cy="5292587"/>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descr="mersin üniversitesi tıp fakültesi amblemi ile ilgili görsel sonucu"/>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02399967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l"/>
            <a:endParaRPr lang="en-GB" sz="3200" dirty="0"/>
          </a:p>
        </p:txBody>
      </p:sp>
      <p:pic>
        <p:nvPicPr>
          <p:cNvPr id="21506" name="Picture 2" descr="http://mersin.edu.tr/sliders/1511170881.JP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755576" y="1600200"/>
            <a:ext cx="7704855" cy="4525963"/>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4" descr="mersin üniversitesi tıp fakültesi amblemi ile ilgili görsel sonucu"/>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82944460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pic>
        <p:nvPicPr>
          <p:cNvPr id="1026" name="Picture 2" descr="C:\Users\qw\Documents\Karmakarışık oyn.jpg"/>
          <p:cNvPicPr>
            <a:picLocks noGrp="1" noChangeAspect="1" noChangeArrowheads="1"/>
          </p:cNvPicPr>
          <p:nvPr>
            <p:ph idx="1"/>
          </p:nvPr>
        </p:nvPicPr>
        <p:blipFill>
          <a:blip r:embed="rId2"/>
          <a:srcRect t="30032" b="37965"/>
          <a:stretch>
            <a:fillRect/>
          </a:stretch>
        </p:blipFill>
        <p:spPr bwMode="auto">
          <a:xfrm>
            <a:off x="752186" y="1569254"/>
            <a:ext cx="7534590" cy="4288638"/>
          </a:xfrm>
          <a:prstGeom prst="rect">
            <a:avLst/>
          </a:prstGeom>
          <a:noFill/>
        </p:spPr>
      </p:pic>
      <p:pic>
        <p:nvPicPr>
          <p:cNvPr id="5" name="Picture 4" descr="mersin üniversitesi tıp fakültesi amblemi ile ilgili görsel sonucu"/>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884369" y="44624"/>
            <a:ext cx="1224135" cy="1224136"/>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en-GB"/>
          </a:p>
        </p:txBody>
      </p:sp>
      <p:pic>
        <p:nvPicPr>
          <p:cNvPr id="4" name="Picture 4" descr="mersin üniversitesi tıp fakültesi amblemi ile ilgili görsel sonucu"/>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2051720" y="764704"/>
            <a:ext cx="5112568" cy="511256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697457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1803</TotalTime>
  <Words>4219</Words>
  <Application>Microsoft Office PowerPoint</Application>
  <PresentationFormat>Ekran Gösterisi (4:3)</PresentationFormat>
  <Paragraphs>1670</Paragraphs>
  <Slides>85</Slides>
  <Notes>1</Notes>
  <HiddenSlides>0</HiddenSlides>
  <MMClips>0</MMClips>
  <ScaleCrop>false</ScaleCrop>
  <HeadingPairs>
    <vt:vector size="4" baseType="variant">
      <vt:variant>
        <vt:lpstr>Tema</vt:lpstr>
      </vt:variant>
      <vt:variant>
        <vt:i4>1</vt:i4>
      </vt:variant>
      <vt:variant>
        <vt:lpstr>Slayt Başlıkları</vt:lpstr>
      </vt:variant>
      <vt:variant>
        <vt:i4>85</vt:i4>
      </vt:variant>
    </vt:vector>
  </HeadingPairs>
  <TitlesOfParts>
    <vt:vector size="86" baseType="lpstr">
      <vt:lpstr>Ofis Teması</vt:lpstr>
      <vt:lpstr>MERSİN ÜNİVERSİTESİ TIP FAKÜLTESİ AKADEMİK GENEL KURULU </vt:lpstr>
      <vt:lpstr>Slayt 2</vt:lpstr>
      <vt:lpstr>2017-2018 Eğitim-Öğretim Yılı Öğrenci Sayısı</vt:lpstr>
      <vt:lpstr>Yabancı Uyruklu Öğrenci</vt:lpstr>
      <vt:lpstr>2017-2018  Öğrenci - Öğretim Elemanı Oranı</vt:lpstr>
      <vt:lpstr> 2017-2018 Eğitim-Öğretim Yılı  Öğretim Elemanı Ders Yükü  </vt:lpstr>
      <vt:lpstr>Slayt 7</vt:lpstr>
      <vt:lpstr>ERASMUS  (Yurtdışı Öğrenci Değişim Programı)</vt:lpstr>
      <vt:lpstr>2017-2018 Eğitim-Öğretim Yılı Erasmus Giden Öğrenci: 10  (İtalya)</vt:lpstr>
      <vt:lpstr>FARABİ   (Yurtiçi Öğrenci Değişim Programı)</vt:lpstr>
      <vt:lpstr>Slayt 11</vt:lpstr>
      <vt:lpstr>2017-2018 EÖY Başarı Puanına Göre Yatay Geçiş Hakkı Kazanan Öğrenciler</vt:lpstr>
      <vt:lpstr>2017-2018 Eğitim-Öğretim Yılı  Başarı Oranları </vt:lpstr>
      <vt:lpstr>Slayt 14</vt:lpstr>
      <vt:lpstr>DÖNEM II 2017-2018 Ders alan öğrenci sayısı 264 Üst sınıfa geçmeye hak kazanan öğrenci sayısı 208</vt:lpstr>
      <vt:lpstr>Slayt 16</vt:lpstr>
      <vt:lpstr>Dönem IV  Staj Başarı Oranları</vt:lpstr>
      <vt:lpstr>Dönem V  Staj Başarı Oranları</vt:lpstr>
      <vt:lpstr>Dönem VI  Staj Başarı Oranları</vt:lpstr>
      <vt:lpstr>Mezuniyet</vt:lpstr>
      <vt:lpstr>Soru Bankası  </vt:lpstr>
      <vt:lpstr>Soru Bankası  </vt:lpstr>
      <vt:lpstr>Öğrenci Anketleri </vt:lpstr>
      <vt:lpstr>Dönem I  Eğitim memnuniyeti</vt:lpstr>
      <vt:lpstr>Dönem I</vt:lpstr>
      <vt:lpstr>Dönem II</vt:lpstr>
      <vt:lpstr>Slayt 27</vt:lpstr>
      <vt:lpstr>Dönem III</vt:lpstr>
      <vt:lpstr>Slayt 29</vt:lpstr>
      <vt:lpstr>Dönem IV</vt:lpstr>
      <vt:lpstr>Slayt 31</vt:lpstr>
      <vt:lpstr>Slayt 32</vt:lpstr>
      <vt:lpstr>Slayt 33</vt:lpstr>
      <vt:lpstr>Slayt 34</vt:lpstr>
      <vt:lpstr>Slayt 35</vt:lpstr>
      <vt:lpstr>Dönem V</vt:lpstr>
      <vt:lpstr>Slayt 37</vt:lpstr>
      <vt:lpstr>Slayt 38</vt:lpstr>
      <vt:lpstr>Slayt 39</vt:lpstr>
      <vt:lpstr>Slayt 40</vt:lpstr>
      <vt:lpstr>Dönem VI</vt:lpstr>
      <vt:lpstr>Slayt 42</vt:lpstr>
      <vt:lpstr>Slayt 43</vt:lpstr>
      <vt:lpstr>Slayt 44</vt:lpstr>
      <vt:lpstr>Kütüphane </vt:lpstr>
      <vt:lpstr>Dönem V staj yapılandırılması</vt:lpstr>
      <vt:lpstr>Slayt 47</vt:lpstr>
      <vt:lpstr>Slayt 48</vt:lpstr>
      <vt:lpstr>Reakreditasyon için UTEAK başvurusu yapıldı</vt:lpstr>
      <vt:lpstr>9 Ana Başlık </vt:lpstr>
      <vt:lpstr>Slayt 51</vt:lpstr>
      <vt:lpstr>Slayt 52</vt:lpstr>
      <vt:lpstr>UÇEP uyum çalışması </vt:lpstr>
      <vt:lpstr>Slayt 54</vt:lpstr>
      <vt:lpstr>Slayt 55</vt:lpstr>
      <vt:lpstr>Slayt 56</vt:lpstr>
      <vt:lpstr>Slayt 57</vt:lpstr>
      <vt:lpstr>İntörn Doktor Çalışma Yönergesi </vt:lpstr>
      <vt:lpstr>Slayt 59</vt:lpstr>
      <vt:lpstr>Stajyer Doktor Çalışma Yönergesi </vt:lpstr>
      <vt:lpstr>Mersin Üniversitesi Tıp Fakültesi Öğretim ve Sınav Esasları değişiklikleri</vt:lpstr>
      <vt:lpstr>Slayt 62</vt:lpstr>
      <vt:lpstr>Slayt 63</vt:lpstr>
      <vt:lpstr>Yatay geçiş</vt:lpstr>
      <vt:lpstr>Slayt 65</vt:lpstr>
      <vt:lpstr>Akademik Faaliyetlere Gönüllü Öğrenci Katılımı koordinasyonu (AFGÖK)</vt:lpstr>
      <vt:lpstr>Slayt 67</vt:lpstr>
      <vt:lpstr>Slayt 68</vt:lpstr>
      <vt:lpstr>AFGÖK Yaz dönemi </vt:lpstr>
      <vt:lpstr>Seçmeli dersler (yeni eklenen)</vt:lpstr>
      <vt:lpstr>15. Eğiticilerin Eğitimi Kursu  25-29 Aralık 2017</vt:lpstr>
      <vt:lpstr>Tıp Eğitimi Toplantılarına Katılım</vt:lpstr>
      <vt:lpstr>Slayt 73</vt:lpstr>
      <vt:lpstr>Tıp Eğitiminde İntörnlük Çalıştayı  10 Ocak 2018, YÖK, Ankara</vt:lpstr>
      <vt:lpstr>Slayt 75</vt:lpstr>
      <vt:lpstr>Slayt 76</vt:lpstr>
      <vt:lpstr>Kariyer Günleri  15 Mart 2018</vt:lpstr>
      <vt:lpstr>Fotoğraf Sergisi  Prof. Dr. Erim Erdem </vt:lpstr>
      <vt:lpstr>15. Mezuniyet Töreni 27 Haziran 2018</vt:lpstr>
      <vt:lpstr>Slayt 80</vt:lpstr>
      <vt:lpstr>2018-2019 EÖY Beyaz Önlük Giyme Töreni</vt:lpstr>
      <vt:lpstr>Slayt 82</vt:lpstr>
      <vt:lpstr>Slayt 83</vt:lpstr>
      <vt:lpstr>Slayt 84</vt:lpstr>
      <vt:lpstr>Slayt 85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2015-2016 Eğitim-Öğretim Yılı Öğrenci Bilgileri</dc:title>
  <dc:creator>qw</dc:creator>
  <cp:lastModifiedBy>qw</cp:lastModifiedBy>
  <cp:revision>289</cp:revision>
  <dcterms:created xsi:type="dcterms:W3CDTF">2016-09-21T08:40:06Z</dcterms:created>
  <dcterms:modified xsi:type="dcterms:W3CDTF">2018-10-19T06:36:01Z</dcterms:modified>
</cp:coreProperties>
</file>