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8ADB71-1C22-43BE-ED13-32AA166E5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6CD7B16-B543-BD64-08D2-ACDB4D659D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1B3FB49-8C8D-E11E-791E-9B8B7710B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BCC99-9AE2-2540-89C1-8A90F74F78E8}" type="datetimeFigureOut">
              <a:rPr lang="tr-TR" smtClean="0"/>
              <a:t>4.04.2023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EB3F456-F740-0497-CB49-6A99BEFD5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F286982-54E2-83AF-B5E8-AF172E58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7F86-1ABB-6041-BD85-7754FBF188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1970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FF717DA-D90B-E625-CF9B-B1A8A9321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7E86257-2127-2913-92D5-7AB8F799C8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C734858-19E6-1D70-6CE7-CE8067AA3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BCC99-9AE2-2540-89C1-8A90F74F78E8}" type="datetimeFigureOut">
              <a:rPr lang="tr-TR" smtClean="0"/>
              <a:t>4.04.2023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5AA36F4-6E81-523C-1917-34BD1E7C5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105DB34-8C72-F49B-B42B-BB87A8089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7F86-1ABB-6041-BD85-7754FBF188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9359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BAFD0E-8C9B-2648-D6A2-522E5796A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8974643-C267-B4DC-0716-A5AC0D48F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5073B3E-C622-01AB-597A-390224509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BCC99-9AE2-2540-89C1-8A90F74F78E8}" type="datetimeFigureOut">
              <a:rPr lang="tr-TR" smtClean="0"/>
              <a:t>4.04.2023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2908539-509E-A960-BB66-7CAAF6D7F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B078458-86C4-0C3B-86DE-313FD137A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7F86-1ABB-6041-BD85-7754FBF188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2302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A2E827-9118-C2AF-7F25-A2541E555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530EAC9-BA2A-42D6-D47D-24DA99EFED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23694D5-0147-B820-717B-F008E1258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DEC0BBC-B3B2-E8DE-0347-7C606B87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BCC99-9AE2-2540-89C1-8A90F74F78E8}" type="datetimeFigureOut">
              <a:rPr lang="tr-TR" smtClean="0"/>
              <a:t>4.04.2023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CB1BADD-B6B7-1AB3-67BE-07C9671BB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F54BE2B-212E-D576-1171-8FEB6D003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7F86-1ABB-6041-BD85-7754FBF188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7923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D974A18-2B83-D046-FAF8-260F5285B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1066E89-0AC3-31C2-5D36-B0C39DE7A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BD6A173-4D08-D1A9-2390-4448DB395B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AD86FA7C-C8EC-0C15-6DBD-754BD5F3B0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D1FFB3E-4AFB-8C91-73BE-58CAE92B61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7B418FE5-C61A-C2CA-6AE7-9462C54E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BCC99-9AE2-2540-89C1-8A90F74F78E8}" type="datetimeFigureOut">
              <a:rPr lang="tr-TR" smtClean="0"/>
              <a:t>4.04.2023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6F262764-E45E-7811-DC81-A430648F4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C16CC4D-CBD6-3315-7CA6-528C76666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7F86-1ABB-6041-BD85-7754FBF188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2015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D03F66-6382-C802-ABFB-E97CAFC11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4860FDC5-A9D1-F9F1-82C0-C4602C254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BCC99-9AE2-2540-89C1-8A90F74F78E8}" type="datetimeFigureOut">
              <a:rPr lang="tr-TR" smtClean="0"/>
              <a:t>4.04.2023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B68D88C-6338-0FC0-985A-05EB33EBD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A582ACF-5A95-348B-A222-7B8396A0C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7F86-1ABB-6041-BD85-7754FBF188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7893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03BAAA48-5275-3234-D649-D77BC45E4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BCC99-9AE2-2540-89C1-8A90F74F78E8}" type="datetimeFigureOut">
              <a:rPr lang="tr-TR" smtClean="0"/>
              <a:t>4.04.2023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8DA79E8-FB6F-FB29-8542-1DF079F8C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8B60540-5DC8-0C13-D5C4-02D4A0B3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7F86-1ABB-6041-BD85-7754FBF188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203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EC1851-2487-FAED-6258-16A80F7AD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3538AA-A0DC-1EC9-FB2E-4E5D011E9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E012083-886E-D4C7-44F4-D20A16A4EB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440D733-79EE-5439-440B-7B6093E5B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BCC99-9AE2-2540-89C1-8A90F74F78E8}" type="datetimeFigureOut">
              <a:rPr lang="tr-TR" smtClean="0"/>
              <a:t>4.04.2023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8117684-6726-F193-5604-D2B7E2DB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5A23C0E-A62F-FD60-AA7B-8692A3357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7F86-1ABB-6041-BD85-7754FBF188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6257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AD8D1F-755F-53CD-7D66-3EF56BA41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C9DA3E39-D5A3-3DA9-7E56-517F4F5C34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EF8DA06-04C5-1175-9533-E602F9EB6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7D067B3-4531-3BDB-361E-D07A7732E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BCC99-9AE2-2540-89C1-8A90F74F78E8}" type="datetimeFigureOut">
              <a:rPr lang="tr-TR" smtClean="0"/>
              <a:t>4.04.2023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5CFB673-27D3-2E18-4A80-2C72FE5E9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7271A39-32D1-C398-744D-3C2B4B43B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7F86-1ABB-6041-BD85-7754FBF188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1786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6927A4-1E4A-61C7-1DAD-8CA3305C0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E562141-F899-667C-8E78-E834DD822B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91F92E0-7218-5F52-EFF9-070BFA011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BCC99-9AE2-2540-89C1-8A90F74F78E8}" type="datetimeFigureOut">
              <a:rPr lang="tr-TR" smtClean="0"/>
              <a:t>4.04.2023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1B6B4DD-3F4E-D03F-16FF-3AC8B6822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7DAA746-DF43-75D4-3EF3-A696A52B3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7F86-1ABB-6041-BD85-7754FBF188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7484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840AE981-A608-213D-9DCC-6EDE26A1A3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12B77D5-A29A-5B7B-5844-212C3535FB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4B6932A-27F1-500A-971C-5D1B66897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BCC99-9AE2-2540-89C1-8A90F74F78E8}" type="datetimeFigureOut">
              <a:rPr lang="tr-TR" smtClean="0"/>
              <a:t>4.04.2023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9C59D21-2A65-6913-EC05-3F7D73DA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1081084-7D89-2307-FE46-3B372966A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77F86-1ABB-6041-BD85-7754FBF188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893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AC15AA95-7490-7346-D57A-A7E505759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6EB47BC-04AA-AC61-344E-3E45AAF9C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92AD714-7F4C-F73C-D173-FAC2E3F3AE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BCC99-9AE2-2540-89C1-8A90F74F78E8}" type="datetimeFigureOut">
              <a:rPr lang="tr-TR" smtClean="0"/>
              <a:t>4.04.2023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919EDC8-5525-91F5-E636-5B104CF1BF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F7A5E5F-6534-8F55-B1D6-21E9A376C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77F86-1ABB-6041-BD85-7754FBF188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828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058B136-DDCE-29AB-F341-AB7EAE459F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D9CD36B-9B34-F1A3-1819-7073A5F70C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9222BB3-6286-1E86-E0B5-5489C0BEF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30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3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3A489F69-3F76-85AF-2A1E-C4786FCD8B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3035" cy="6858000"/>
          </a:xfr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2E68E59-3187-7E03-8CF4-674AFAF89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5149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4F17AA4C-7BDF-1629-56E9-2F3E380A9B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3046"/>
          </a:xfr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1DD0BF8E-2D0E-218A-779A-F2C253860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28" y="2326128"/>
            <a:ext cx="10515600" cy="1325563"/>
          </a:xfrm>
        </p:spPr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94875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5606CA2C-45FC-0D48-270A-D752483A1D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3046"/>
          </a:xfr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037602EF-89FE-EAC2-AAF2-073CA86DD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95" y="2359178"/>
            <a:ext cx="10515600" cy="1325563"/>
          </a:xfrm>
        </p:spPr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07840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FC4CE5FE-4A67-EA49-C837-E0213519FD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5046"/>
            <a:ext cx="12192000" cy="6863046"/>
          </a:xfr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1D11BED-D3FF-58EE-FD64-333EC1CE0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44" y="794782"/>
            <a:ext cx="10515600" cy="1325563"/>
          </a:xfrm>
        </p:spPr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0739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8D13B1-2CB3-CE53-7F72-9437AB217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C23D95E9-CAF1-D90A-D1F7-2FABD224F4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3046"/>
          </a:xfrm>
        </p:spPr>
      </p:pic>
    </p:spTree>
    <p:extLst>
      <p:ext uri="{BB962C8B-B14F-4D97-AF65-F5344CB8AC3E}">
        <p14:creationId xmlns:p14="http://schemas.microsoft.com/office/powerpoint/2010/main" val="1369182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Macintosh PowerPoint</Application>
  <PresentationFormat>Geniş ekran</PresentationFormat>
  <Paragraphs>0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Ali Emre Algül</dc:creator>
  <cp:lastModifiedBy>Ali Emre Algül</cp:lastModifiedBy>
  <cp:revision>1</cp:revision>
  <dcterms:created xsi:type="dcterms:W3CDTF">2023-04-04T06:56:05Z</dcterms:created>
  <dcterms:modified xsi:type="dcterms:W3CDTF">2023-04-04T07:02:26Z</dcterms:modified>
</cp:coreProperties>
</file>